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7.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8.xml" ContentType="application/vnd.openxmlformats-officedocument.drawingml.chart+xml"/>
  <Override PartName="/ppt/notesSlides/notesSlide28.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9.xml" ContentType="application/vnd.openxmlformats-officedocument.presentationml.notesSl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0.xml" ContentType="application/vnd.openxmlformats-officedocument.presentationml.notesSlide+xml"/>
  <Override PartName="/ppt/comments/modernComment_7FFE5D09_F0BDA65F.xml" ContentType="application/vnd.ms-powerpoint.comments+xml"/>
  <Override PartName="/ppt/charts/chart13.xml" ContentType="application/vnd.openxmlformats-officedocument.drawingml.chart+xml"/>
  <Override PartName="/ppt/notesSlides/notesSlide31.xml" ContentType="application/vnd.openxmlformats-officedocument.presentationml.notesSlide+xml"/>
  <Override PartName="/ppt/comments/modernComment_1939_6D3FDE5E.xml" ContentType="application/vnd.ms-powerpoint.comments+xml"/>
  <Override PartName="/ppt/charts/chart14.xml" ContentType="application/vnd.openxmlformats-officedocument.drawingml.chart+xml"/>
  <Override PartName="/ppt/drawings/drawing1.xml" ContentType="application/vnd.openxmlformats-officedocument.drawingml.chartshapes+xml"/>
  <Override PartName="/ppt/charts/chart15.xml" ContentType="application/vnd.openxmlformats-officedocument.drawingml.chart+xml"/>
  <Override PartName="/ppt/drawings/drawing2.xml" ContentType="application/vnd.openxmlformats-officedocument.drawingml.chartshapes+xml"/>
  <Override PartName="/ppt/notesSlides/notesSlide32.xml" ContentType="application/vnd.openxmlformats-officedocument.presentationml.notesSlide+xml"/>
  <Override PartName="/ppt/tags/tag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6.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28" r:id="rId4"/>
    <p:sldMasterId id="2147483731" r:id="rId5"/>
    <p:sldMasterId id="2147484445" r:id="rId6"/>
    <p:sldMasterId id="2147484467" r:id="rId7"/>
    <p:sldMasterId id="2147484499" r:id="rId8"/>
  </p:sldMasterIdLst>
  <p:notesMasterIdLst>
    <p:notesMasterId r:id="rId54"/>
  </p:notesMasterIdLst>
  <p:sldIdLst>
    <p:sldId id="2906" r:id="rId9"/>
    <p:sldId id="2147376356" r:id="rId10"/>
    <p:sldId id="3084" r:id="rId11"/>
    <p:sldId id="2914" r:id="rId12"/>
    <p:sldId id="2147376382" r:id="rId13"/>
    <p:sldId id="6849" r:id="rId14"/>
    <p:sldId id="2147376359" r:id="rId15"/>
    <p:sldId id="6852" r:id="rId16"/>
    <p:sldId id="6865" r:id="rId17"/>
    <p:sldId id="2147376383" r:id="rId18"/>
    <p:sldId id="6094" r:id="rId19"/>
    <p:sldId id="2147376373" r:id="rId20"/>
    <p:sldId id="6924" r:id="rId21"/>
    <p:sldId id="6106" r:id="rId22"/>
    <p:sldId id="6820" r:id="rId23"/>
    <p:sldId id="6918" r:id="rId24"/>
    <p:sldId id="2147376147" r:id="rId25"/>
    <p:sldId id="2147376352" r:id="rId26"/>
    <p:sldId id="2147376387" r:id="rId27"/>
    <p:sldId id="2147376388" r:id="rId28"/>
    <p:sldId id="2147376389" r:id="rId29"/>
    <p:sldId id="2147376390" r:id="rId30"/>
    <p:sldId id="2876" r:id="rId31"/>
    <p:sldId id="2147376394" r:id="rId32"/>
    <p:sldId id="6780" r:id="rId33"/>
    <p:sldId id="279" r:id="rId34"/>
    <p:sldId id="6937" r:id="rId35"/>
    <p:sldId id="306" r:id="rId36"/>
    <p:sldId id="6456" r:id="rId37"/>
    <p:sldId id="2147376395" r:id="rId38"/>
    <p:sldId id="2147376393" r:id="rId39"/>
    <p:sldId id="6457" r:id="rId40"/>
    <p:sldId id="6469" r:id="rId41"/>
    <p:sldId id="6737" r:id="rId42"/>
    <p:sldId id="280" r:id="rId43"/>
    <p:sldId id="2147376384" r:id="rId44"/>
    <p:sldId id="6485" r:id="rId45"/>
    <p:sldId id="2147376381" r:id="rId46"/>
    <p:sldId id="2147376380" r:id="rId47"/>
    <p:sldId id="2147376379" r:id="rId48"/>
    <p:sldId id="2147376378" r:id="rId49"/>
    <p:sldId id="2147376376" r:id="rId50"/>
    <p:sldId id="2147376396" r:id="rId51"/>
    <p:sldId id="2147376392" r:id="rId52"/>
    <p:sldId id="2147376391" r:id="rId53"/>
  </p:sldIdLst>
  <p:sldSz cx="12192000" cy="6858000"/>
  <p:notesSz cx="7315200" cy="96012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03AD3BC-B1D4-46F8-82A6-CBB9A106C518}">
          <p14:sldIdLst>
            <p14:sldId id="2906"/>
            <p14:sldId id="2147376356"/>
            <p14:sldId id="3084"/>
            <p14:sldId id="2914"/>
            <p14:sldId id="2147376382"/>
            <p14:sldId id="6849"/>
            <p14:sldId id="2147376359"/>
            <p14:sldId id="6852"/>
            <p14:sldId id="6865"/>
            <p14:sldId id="2147376383"/>
            <p14:sldId id="6094"/>
            <p14:sldId id="2147376373"/>
            <p14:sldId id="6924"/>
            <p14:sldId id="6106"/>
            <p14:sldId id="6820"/>
            <p14:sldId id="6918"/>
            <p14:sldId id="2147376147"/>
            <p14:sldId id="2147376352"/>
            <p14:sldId id="2147376387"/>
            <p14:sldId id="2147376388"/>
            <p14:sldId id="2147376389"/>
            <p14:sldId id="2147376390"/>
            <p14:sldId id="2876"/>
            <p14:sldId id="2147376394"/>
            <p14:sldId id="6780"/>
            <p14:sldId id="279"/>
            <p14:sldId id="6937"/>
            <p14:sldId id="306"/>
            <p14:sldId id="6456"/>
            <p14:sldId id="2147376395"/>
            <p14:sldId id="2147376393"/>
            <p14:sldId id="6457"/>
            <p14:sldId id="6469"/>
            <p14:sldId id="6737"/>
            <p14:sldId id="280"/>
            <p14:sldId id="2147376384"/>
            <p14:sldId id="6485"/>
            <p14:sldId id="2147376381"/>
            <p14:sldId id="2147376380"/>
            <p14:sldId id="2147376379"/>
            <p14:sldId id="2147376378"/>
            <p14:sldId id="2147376376"/>
            <p14:sldId id="2147376396"/>
            <p14:sldId id="2147376392"/>
            <p14:sldId id="2147376391"/>
          </p14:sldIdLst>
        </p14:section>
        <p14:section name="appendixold/unused slides" id="{74FEDDED-4735-43DA-957F-D2F8BFC702FF}">
          <p14:sldIdLst/>
        </p14:section>
      </p14:sectionLst>
    </p:ex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BBB326-4691-D9E4-EFDC-9F7116B1565B}" name="Nick Vaccari" initials="NV" userId="S::nvaccari@MeederInvestment.com::f8f592df-0495-4107-b484-cb455b2c2e7e" providerId="AD"/>
  <p188:author id="{1DDBD472-BA31-C459-3D98-325F42EF7737}" name="Christa Hanson" initials="CH" userId="S::chanson@meederinvestment.com::7f9864f3-aa20-4cfc-9d91-b483cd5a0f07" providerId="AD"/>
  <p188:author id="{F04CE992-46C3-8B0F-C551-86A13FC5CBE3}" name="Eileen Stanic" initials="ES" userId="S::estanic@meederinvestment.com::1bfefc63-17bf-4d8b-9780-d1597c2ba7d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B2BA"/>
    <a:srgbClr val="00698E"/>
    <a:srgbClr val="F89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5736" autoAdjust="0"/>
  </p:normalViewPr>
  <p:slideViewPr>
    <p:cSldViewPr snapToGrid="0">
      <p:cViewPr varScale="1">
        <p:scale>
          <a:sx n="50" d="100"/>
          <a:sy n="50" d="100"/>
        </p:scale>
        <p:origin x="1485" y="1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ags" Target="tags/tag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1" Type="http://schemas.openxmlformats.org/officeDocument/2006/relationships/oleObject" Target="file:///\\192.168.172.247\Meeder\users\AndrewM\MMKT%20Weekly%20Package.xlsx" TargetMode="Externa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Book1" TargetMode="External"/></Relationships>
</file>

<file path=ppt/charts/_rels/chart16.xml.rels><?xml version="1.0" encoding="UTF-8" standalone="yes"?>
<Relationships xmlns="http://schemas.openxmlformats.org/package/2006/relationships"><Relationship Id="rId3" Type="http://schemas.openxmlformats.org/officeDocument/2006/relationships/oleObject" Target="file:///\\MeederSnap\Meeder\users\Public%20Funds\Presentation%20Templates\Z-Weekly%20Market%20Commentary-R%20Phillips\Excels\Weekly%20Market%20Commentary%20Excel%202-20-25.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file:///\\MeederSnap\Meeder\users\Public%20Funds\Presentation%20Templates\LGIP%20vs%205-Y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MeederSnap\Meeder\users\Public%20Funds\Presentation%20Templates\LGIP%20vs%205-Yr.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gphillips\Desktop\AOS%20Chart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Neue Haas Grotesk Text Pro" panose="020B0504020202020204" pitchFamily="34" charset="0"/>
                <a:ea typeface="+mn-ea"/>
                <a:cs typeface="+mn-cs"/>
              </a:defRPr>
            </a:pPr>
            <a:r>
              <a:rPr lang="en-US" sz="1800" b="1">
                <a:solidFill>
                  <a:schemeClr val="tx1"/>
                </a:solidFill>
              </a:rPr>
              <a:t>Average LGIP 7-Day Yield</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Neue Haas Grotesk Text Pro" panose="020B0504020202020204" pitchFamily="34" charset="0"/>
              <a:ea typeface="+mn-ea"/>
              <a:cs typeface="+mn-cs"/>
            </a:defRPr>
          </a:pPr>
          <a:endParaRPr lang="en-US"/>
        </a:p>
      </c:txPr>
    </c:title>
    <c:autoTitleDeleted val="0"/>
    <c:plotArea>
      <c:layout>
        <c:manualLayout>
          <c:layoutTarget val="inner"/>
          <c:xMode val="edge"/>
          <c:yMode val="edge"/>
          <c:x val="6.5203022024910406E-2"/>
          <c:y val="9.7492639507018142E-2"/>
          <c:w val="0.93479697797508965"/>
          <c:h val="0.78164190345772011"/>
        </c:manualLayout>
      </c:layout>
      <c:lineChart>
        <c:grouping val="standard"/>
        <c:varyColors val="0"/>
        <c:ser>
          <c:idx val="0"/>
          <c:order val="0"/>
          <c:spPr>
            <a:ln w="28575" cap="rnd">
              <a:solidFill>
                <a:srgbClr val="00B2BA"/>
              </a:solidFill>
              <a:round/>
            </a:ln>
            <a:effectLst/>
          </c:spPr>
          <c:marker>
            <c:symbol val="none"/>
          </c:marker>
          <c:cat>
            <c:numRef>
              <c:f>LGIP!$T$32:$T$283</c:f>
              <c:numCache>
                <c:formatCode>m/d/yyyy</c:formatCode>
                <c:ptCount val="252"/>
                <c:pt idx="0">
                  <c:v>38016</c:v>
                </c:pt>
                <c:pt idx="1">
                  <c:v>38044</c:v>
                </c:pt>
                <c:pt idx="2">
                  <c:v>38077</c:v>
                </c:pt>
                <c:pt idx="3">
                  <c:v>38107</c:v>
                </c:pt>
                <c:pt idx="4">
                  <c:v>38138</c:v>
                </c:pt>
                <c:pt idx="5">
                  <c:v>38168</c:v>
                </c:pt>
                <c:pt idx="6">
                  <c:v>38198</c:v>
                </c:pt>
                <c:pt idx="7">
                  <c:v>38230</c:v>
                </c:pt>
                <c:pt idx="8">
                  <c:v>38260</c:v>
                </c:pt>
                <c:pt idx="9">
                  <c:v>38289</c:v>
                </c:pt>
                <c:pt idx="10">
                  <c:v>38321</c:v>
                </c:pt>
                <c:pt idx="11">
                  <c:v>38352</c:v>
                </c:pt>
                <c:pt idx="12">
                  <c:v>38383</c:v>
                </c:pt>
                <c:pt idx="13">
                  <c:v>38411</c:v>
                </c:pt>
                <c:pt idx="14">
                  <c:v>38442</c:v>
                </c:pt>
                <c:pt idx="15">
                  <c:v>38471</c:v>
                </c:pt>
                <c:pt idx="16">
                  <c:v>38503</c:v>
                </c:pt>
                <c:pt idx="17">
                  <c:v>38533</c:v>
                </c:pt>
                <c:pt idx="18">
                  <c:v>38562</c:v>
                </c:pt>
                <c:pt idx="19">
                  <c:v>38595</c:v>
                </c:pt>
                <c:pt idx="20">
                  <c:v>38625</c:v>
                </c:pt>
                <c:pt idx="21">
                  <c:v>38656</c:v>
                </c:pt>
                <c:pt idx="22">
                  <c:v>38686</c:v>
                </c:pt>
                <c:pt idx="23">
                  <c:v>38716</c:v>
                </c:pt>
                <c:pt idx="24">
                  <c:v>38748</c:v>
                </c:pt>
                <c:pt idx="25">
                  <c:v>38776</c:v>
                </c:pt>
                <c:pt idx="26">
                  <c:v>38807</c:v>
                </c:pt>
                <c:pt idx="27">
                  <c:v>38835</c:v>
                </c:pt>
                <c:pt idx="28">
                  <c:v>38868</c:v>
                </c:pt>
                <c:pt idx="29">
                  <c:v>38898</c:v>
                </c:pt>
                <c:pt idx="30">
                  <c:v>38929</c:v>
                </c:pt>
                <c:pt idx="31">
                  <c:v>38960</c:v>
                </c:pt>
                <c:pt idx="32">
                  <c:v>38989</c:v>
                </c:pt>
                <c:pt idx="33">
                  <c:v>39021</c:v>
                </c:pt>
                <c:pt idx="34">
                  <c:v>39051</c:v>
                </c:pt>
                <c:pt idx="35">
                  <c:v>39080</c:v>
                </c:pt>
                <c:pt idx="36">
                  <c:v>39113</c:v>
                </c:pt>
                <c:pt idx="37">
                  <c:v>39141</c:v>
                </c:pt>
                <c:pt idx="38">
                  <c:v>39171</c:v>
                </c:pt>
                <c:pt idx="39">
                  <c:v>39202</c:v>
                </c:pt>
                <c:pt idx="40">
                  <c:v>39233</c:v>
                </c:pt>
                <c:pt idx="41">
                  <c:v>39262</c:v>
                </c:pt>
                <c:pt idx="42">
                  <c:v>39294</c:v>
                </c:pt>
                <c:pt idx="43">
                  <c:v>39325</c:v>
                </c:pt>
                <c:pt idx="44">
                  <c:v>39353</c:v>
                </c:pt>
                <c:pt idx="45">
                  <c:v>39386</c:v>
                </c:pt>
                <c:pt idx="46">
                  <c:v>39416</c:v>
                </c:pt>
                <c:pt idx="47">
                  <c:v>39447</c:v>
                </c:pt>
                <c:pt idx="48">
                  <c:v>39478</c:v>
                </c:pt>
                <c:pt idx="49">
                  <c:v>39507</c:v>
                </c:pt>
                <c:pt idx="50">
                  <c:v>39538</c:v>
                </c:pt>
                <c:pt idx="51">
                  <c:v>39568</c:v>
                </c:pt>
                <c:pt idx="52">
                  <c:v>39598</c:v>
                </c:pt>
                <c:pt idx="53">
                  <c:v>39629</c:v>
                </c:pt>
                <c:pt idx="54">
                  <c:v>39660</c:v>
                </c:pt>
                <c:pt idx="55">
                  <c:v>39689</c:v>
                </c:pt>
                <c:pt idx="56">
                  <c:v>39721</c:v>
                </c:pt>
                <c:pt idx="57">
                  <c:v>39752</c:v>
                </c:pt>
                <c:pt idx="58">
                  <c:v>39780</c:v>
                </c:pt>
                <c:pt idx="59">
                  <c:v>39813</c:v>
                </c:pt>
                <c:pt idx="60">
                  <c:v>39843</c:v>
                </c:pt>
                <c:pt idx="61">
                  <c:v>39871</c:v>
                </c:pt>
                <c:pt idx="62">
                  <c:v>39903</c:v>
                </c:pt>
                <c:pt idx="63">
                  <c:v>39933</c:v>
                </c:pt>
                <c:pt idx="64">
                  <c:v>39962</c:v>
                </c:pt>
                <c:pt idx="65">
                  <c:v>39994</c:v>
                </c:pt>
                <c:pt idx="66">
                  <c:v>40025</c:v>
                </c:pt>
                <c:pt idx="67">
                  <c:v>40056</c:v>
                </c:pt>
                <c:pt idx="68">
                  <c:v>40086</c:v>
                </c:pt>
                <c:pt idx="69">
                  <c:v>40116</c:v>
                </c:pt>
                <c:pt idx="70">
                  <c:v>40147</c:v>
                </c:pt>
                <c:pt idx="71">
                  <c:v>40178</c:v>
                </c:pt>
                <c:pt idx="72">
                  <c:v>40207</c:v>
                </c:pt>
                <c:pt idx="73">
                  <c:v>40235</c:v>
                </c:pt>
                <c:pt idx="74">
                  <c:v>40268</c:v>
                </c:pt>
                <c:pt idx="75">
                  <c:v>40298</c:v>
                </c:pt>
                <c:pt idx="76">
                  <c:v>40329</c:v>
                </c:pt>
                <c:pt idx="77">
                  <c:v>40359</c:v>
                </c:pt>
                <c:pt idx="78">
                  <c:v>40389</c:v>
                </c:pt>
                <c:pt idx="79">
                  <c:v>40421</c:v>
                </c:pt>
                <c:pt idx="80">
                  <c:v>40451</c:v>
                </c:pt>
                <c:pt idx="81">
                  <c:v>40480</c:v>
                </c:pt>
                <c:pt idx="82">
                  <c:v>40512</c:v>
                </c:pt>
                <c:pt idx="83">
                  <c:v>40543</c:v>
                </c:pt>
                <c:pt idx="84">
                  <c:v>40574</c:v>
                </c:pt>
                <c:pt idx="85">
                  <c:v>40602</c:v>
                </c:pt>
                <c:pt idx="86">
                  <c:v>40633</c:v>
                </c:pt>
                <c:pt idx="87">
                  <c:v>40662</c:v>
                </c:pt>
                <c:pt idx="88">
                  <c:v>40694</c:v>
                </c:pt>
                <c:pt idx="89">
                  <c:v>40724</c:v>
                </c:pt>
                <c:pt idx="90">
                  <c:v>40753</c:v>
                </c:pt>
                <c:pt idx="91">
                  <c:v>40786</c:v>
                </c:pt>
                <c:pt idx="92">
                  <c:v>40816</c:v>
                </c:pt>
                <c:pt idx="93">
                  <c:v>40847</c:v>
                </c:pt>
                <c:pt idx="94">
                  <c:v>40877</c:v>
                </c:pt>
                <c:pt idx="95">
                  <c:v>40907</c:v>
                </c:pt>
                <c:pt idx="96">
                  <c:v>40939</c:v>
                </c:pt>
                <c:pt idx="97">
                  <c:v>40968</c:v>
                </c:pt>
                <c:pt idx="98">
                  <c:v>40998</c:v>
                </c:pt>
                <c:pt idx="99">
                  <c:v>41029</c:v>
                </c:pt>
                <c:pt idx="100">
                  <c:v>41060</c:v>
                </c:pt>
                <c:pt idx="101">
                  <c:v>41089</c:v>
                </c:pt>
                <c:pt idx="102">
                  <c:v>41121</c:v>
                </c:pt>
                <c:pt idx="103">
                  <c:v>41152</c:v>
                </c:pt>
                <c:pt idx="104">
                  <c:v>41180</c:v>
                </c:pt>
                <c:pt idx="105">
                  <c:v>41213</c:v>
                </c:pt>
                <c:pt idx="106">
                  <c:v>41243</c:v>
                </c:pt>
                <c:pt idx="107">
                  <c:v>41274</c:v>
                </c:pt>
                <c:pt idx="108">
                  <c:v>41305</c:v>
                </c:pt>
                <c:pt idx="109">
                  <c:v>41333</c:v>
                </c:pt>
                <c:pt idx="110">
                  <c:v>41362</c:v>
                </c:pt>
                <c:pt idx="111">
                  <c:v>41394</c:v>
                </c:pt>
                <c:pt idx="112">
                  <c:v>41425</c:v>
                </c:pt>
                <c:pt idx="113">
                  <c:v>41453</c:v>
                </c:pt>
                <c:pt idx="114">
                  <c:v>41486</c:v>
                </c:pt>
                <c:pt idx="115">
                  <c:v>41516</c:v>
                </c:pt>
                <c:pt idx="116">
                  <c:v>41547</c:v>
                </c:pt>
                <c:pt idx="117">
                  <c:v>41578</c:v>
                </c:pt>
                <c:pt idx="118">
                  <c:v>41607</c:v>
                </c:pt>
                <c:pt idx="119">
                  <c:v>41639</c:v>
                </c:pt>
                <c:pt idx="120">
                  <c:v>41670</c:v>
                </c:pt>
                <c:pt idx="121">
                  <c:v>41698</c:v>
                </c:pt>
                <c:pt idx="122">
                  <c:v>41729</c:v>
                </c:pt>
                <c:pt idx="123">
                  <c:v>41759</c:v>
                </c:pt>
                <c:pt idx="124">
                  <c:v>41789</c:v>
                </c:pt>
                <c:pt idx="125">
                  <c:v>41820</c:v>
                </c:pt>
                <c:pt idx="126">
                  <c:v>41851</c:v>
                </c:pt>
                <c:pt idx="127">
                  <c:v>41880</c:v>
                </c:pt>
                <c:pt idx="128">
                  <c:v>41912</c:v>
                </c:pt>
                <c:pt idx="129">
                  <c:v>41943</c:v>
                </c:pt>
                <c:pt idx="130">
                  <c:v>41971</c:v>
                </c:pt>
                <c:pt idx="131">
                  <c:v>42004</c:v>
                </c:pt>
                <c:pt idx="132">
                  <c:v>42034</c:v>
                </c:pt>
                <c:pt idx="133">
                  <c:v>42062</c:v>
                </c:pt>
                <c:pt idx="134">
                  <c:v>42094</c:v>
                </c:pt>
                <c:pt idx="135">
                  <c:v>42124</c:v>
                </c:pt>
                <c:pt idx="136">
                  <c:v>42153</c:v>
                </c:pt>
                <c:pt idx="137">
                  <c:v>42185</c:v>
                </c:pt>
                <c:pt idx="138">
                  <c:v>42216</c:v>
                </c:pt>
                <c:pt idx="139">
                  <c:v>42247</c:v>
                </c:pt>
                <c:pt idx="140">
                  <c:v>42277</c:v>
                </c:pt>
                <c:pt idx="141">
                  <c:v>42307</c:v>
                </c:pt>
                <c:pt idx="142">
                  <c:v>42338</c:v>
                </c:pt>
                <c:pt idx="143">
                  <c:v>42369</c:v>
                </c:pt>
                <c:pt idx="144">
                  <c:v>42398</c:v>
                </c:pt>
                <c:pt idx="145">
                  <c:v>42429</c:v>
                </c:pt>
                <c:pt idx="146">
                  <c:v>42460</c:v>
                </c:pt>
                <c:pt idx="147">
                  <c:v>42489</c:v>
                </c:pt>
                <c:pt idx="148">
                  <c:v>42521</c:v>
                </c:pt>
                <c:pt idx="149">
                  <c:v>42551</c:v>
                </c:pt>
                <c:pt idx="150">
                  <c:v>42580</c:v>
                </c:pt>
                <c:pt idx="151">
                  <c:v>42613</c:v>
                </c:pt>
                <c:pt idx="152">
                  <c:v>42643</c:v>
                </c:pt>
                <c:pt idx="153">
                  <c:v>42674</c:v>
                </c:pt>
                <c:pt idx="154">
                  <c:v>42704</c:v>
                </c:pt>
                <c:pt idx="155">
                  <c:v>42734</c:v>
                </c:pt>
                <c:pt idx="156">
                  <c:v>42766</c:v>
                </c:pt>
                <c:pt idx="157">
                  <c:v>42794</c:v>
                </c:pt>
                <c:pt idx="158">
                  <c:v>42825</c:v>
                </c:pt>
                <c:pt idx="159">
                  <c:v>42853</c:v>
                </c:pt>
                <c:pt idx="160">
                  <c:v>42886</c:v>
                </c:pt>
                <c:pt idx="161">
                  <c:v>42916</c:v>
                </c:pt>
                <c:pt idx="162">
                  <c:v>42947</c:v>
                </c:pt>
                <c:pt idx="163">
                  <c:v>42978</c:v>
                </c:pt>
                <c:pt idx="164">
                  <c:v>43007</c:v>
                </c:pt>
                <c:pt idx="165">
                  <c:v>43039</c:v>
                </c:pt>
                <c:pt idx="166">
                  <c:v>43069</c:v>
                </c:pt>
                <c:pt idx="167">
                  <c:v>43098</c:v>
                </c:pt>
                <c:pt idx="168">
                  <c:v>43131</c:v>
                </c:pt>
                <c:pt idx="169">
                  <c:v>43159</c:v>
                </c:pt>
                <c:pt idx="170">
                  <c:v>43189</c:v>
                </c:pt>
                <c:pt idx="171">
                  <c:v>43220</c:v>
                </c:pt>
                <c:pt idx="172">
                  <c:v>43251</c:v>
                </c:pt>
                <c:pt idx="173">
                  <c:v>43280</c:v>
                </c:pt>
                <c:pt idx="174">
                  <c:v>43312</c:v>
                </c:pt>
                <c:pt idx="175">
                  <c:v>43343</c:v>
                </c:pt>
                <c:pt idx="176">
                  <c:v>43371</c:v>
                </c:pt>
                <c:pt idx="177">
                  <c:v>43404</c:v>
                </c:pt>
                <c:pt idx="178">
                  <c:v>43434</c:v>
                </c:pt>
                <c:pt idx="179">
                  <c:v>43465</c:v>
                </c:pt>
                <c:pt idx="180">
                  <c:v>43496</c:v>
                </c:pt>
                <c:pt idx="181">
                  <c:v>43524</c:v>
                </c:pt>
                <c:pt idx="182">
                  <c:v>43553</c:v>
                </c:pt>
                <c:pt idx="183">
                  <c:v>43585</c:v>
                </c:pt>
                <c:pt idx="184">
                  <c:v>43616</c:v>
                </c:pt>
                <c:pt idx="185">
                  <c:v>43644</c:v>
                </c:pt>
                <c:pt idx="186">
                  <c:v>43677</c:v>
                </c:pt>
                <c:pt idx="187">
                  <c:v>43707</c:v>
                </c:pt>
                <c:pt idx="188">
                  <c:v>43738</c:v>
                </c:pt>
                <c:pt idx="189">
                  <c:v>43769</c:v>
                </c:pt>
                <c:pt idx="190">
                  <c:v>43798</c:v>
                </c:pt>
                <c:pt idx="191">
                  <c:v>43830</c:v>
                </c:pt>
                <c:pt idx="192">
                  <c:v>43861</c:v>
                </c:pt>
                <c:pt idx="193">
                  <c:v>43889</c:v>
                </c:pt>
                <c:pt idx="194">
                  <c:v>43921</c:v>
                </c:pt>
                <c:pt idx="195">
                  <c:v>43951</c:v>
                </c:pt>
                <c:pt idx="196">
                  <c:v>43980</c:v>
                </c:pt>
                <c:pt idx="197">
                  <c:v>44012</c:v>
                </c:pt>
                <c:pt idx="198">
                  <c:v>44043</c:v>
                </c:pt>
                <c:pt idx="199">
                  <c:v>44074</c:v>
                </c:pt>
                <c:pt idx="200">
                  <c:v>44104</c:v>
                </c:pt>
                <c:pt idx="201">
                  <c:v>44134</c:v>
                </c:pt>
                <c:pt idx="202">
                  <c:v>44165</c:v>
                </c:pt>
                <c:pt idx="203">
                  <c:v>44196</c:v>
                </c:pt>
                <c:pt idx="204">
                  <c:v>44225</c:v>
                </c:pt>
                <c:pt idx="205">
                  <c:v>44253</c:v>
                </c:pt>
                <c:pt idx="206">
                  <c:v>44286</c:v>
                </c:pt>
                <c:pt idx="207">
                  <c:v>44316</c:v>
                </c:pt>
                <c:pt idx="208">
                  <c:v>44347</c:v>
                </c:pt>
                <c:pt idx="209">
                  <c:v>44377</c:v>
                </c:pt>
                <c:pt idx="210">
                  <c:v>44407</c:v>
                </c:pt>
                <c:pt idx="211">
                  <c:v>44439</c:v>
                </c:pt>
                <c:pt idx="212">
                  <c:v>44469</c:v>
                </c:pt>
                <c:pt idx="213">
                  <c:v>44498</c:v>
                </c:pt>
                <c:pt idx="214">
                  <c:v>44530</c:v>
                </c:pt>
                <c:pt idx="215">
                  <c:v>44561</c:v>
                </c:pt>
                <c:pt idx="216">
                  <c:v>44592</c:v>
                </c:pt>
                <c:pt idx="217">
                  <c:v>44620</c:v>
                </c:pt>
                <c:pt idx="218">
                  <c:v>44651</c:v>
                </c:pt>
                <c:pt idx="219">
                  <c:v>44680</c:v>
                </c:pt>
                <c:pt idx="220">
                  <c:v>44712</c:v>
                </c:pt>
                <c:pt idx="221">
                  <c:v>44742</c:v>
                </c:pt>
                <c:pt idx="222">
                  <c:v>44771</c:v>
                </c:pt>
                <c:pt idx="223">
                  <c:v>44804</c:v>
                </c:pt>
                <c:pt idx="224">
                  <c:v>44834</c:v>
                </c:pt>
                <c:pt idx="225">
                  <c:v>44865</c:v>
                </c:pt>
                <c:pt idx="226">
                  <c:v>44895</c:v>
                </c:pt>
                <c:pt idx="227">
                  <c:v>44925</c:v>
                </c:pt>
                <c:pt idx="228">
                  <c:v>44957</c:v>
                </c:pt>
                <c:pt idx="229">
                  <c:v>44985</c:v>
                </c:pt>
                <c:pt idx="230">
                  <c:v>45016</c:v>
                </c:pt>
                <c:pt idx="231">
                  <c:v>45044</c:v>
                </c:pt>
                <c:pt idx="232">
                  <c:v>45077</c:v>
                </c:pt>
                <c:pt idx="233">
                  <c:v>45107</c:v>
                </c:pt>
                <c:pt idx="234">
                  <c:v>45138</c:v>
                </c:pt>
                <c:pt idx="235">
                  <c:v>45169</c:v>
                </c:pt>
                <c:pt idx="236">
                  <c:v>45198</c:v>
                </c:pt>
                <c:pt idx="237">
                  <c:v>45230</c:v>
                </c:pt>
                <c:pt idx="238">
                  <c:v>45260</c:v>
                </c:pt>
                <c:pt idx="239">
                  <c:v>45289</c:v>
                </c:pt>
                <c:pt idx="240">
                  <c:v>45322</c:v>
                </c:pt>
                <c:pt idx="241">
                  <c:v>45351</c:v>
                </c:pt>
                <c:pt idx="242">
                  <c:v>45380</c:v>
                </c:pt>
                <c:pt idx="243">
                  <c:v>45412</c:v>
                </c:pt>
                <c:pt idx="244">
                  <c:v>45443</c:v>
                </c:pt>
                <c:pt idx="245">
                  <c:v>45473</c:v>
                </c:pt>
                <c:pt idx="246">
                  <c:v>45504</c:v>
                </c:pt>
                <c:pt idx="247">
                  <c:v>45535</c:v>
                </c:pt>
                <c:pt idx="248">
                  <c:v>45565</c:v>
                </c:pt>
                <c:pt idx="249">
                  <c:v>45596</c:v>
                </c:pt>
                <c:pt idx="250">
                  <c:v>45626</c:v>
                </c:pt>
                <c:pt idx="251">
                  <c:v>45657</c:v>
                </c:pt>
              </c:numCache>
            </c:numRef>
          </c:cat>
          <c:val>
            <c:numRef>
              <c:f>LGIP!$U$32:$U$283</c:f>
              <c:numCache>
                <c:formatCode>General</c:formatCode>
                <c:ptCount val="252"/>
                <c:pt idx="0">
                  <c:v>0.85</c:v>
                </c:pt>
                <c:pt idx="1">
                  <c:v>0.85</c:v>
                </c:pt>
                <c:pt idx="2">
                  <c:v>0.84</c:v>
                </c:pt>
                <c:pt idx="3">
                  <c:v>0.84</c:v>
                </c:pt>
                <c:pt idx="4">
                  <c:v>0.84</c:v>
                </c:pt>
                <c:pt idx="5">
                  <c:v>0.9</c:v>
                </c:pt>
                <c:pt idx="6">
                  <c:v>1.0900000000000001</c:v>
                </c:pt>
                <c:pt idx="7">
                  <c:v>1.26</c:v>
                </c:pt>
                <c:pt idx="8">
                  <c:v>1.4</c:v>
                </c:pt>
                <c:pt idx="9">
                  <c:v>1.53</c:v>
                </c:pt>
                <c:pt idx="10">
                  <c:v>1.73</c:v>
                </c:pt>
                <c:pt idx="11">
                  <c:v>1.93</c:v>
                </c:pt>
                <c:pt idx="12">
                  <c:v>2.0499999999999998</c:v>
                </c:pt>
                <c:pt idx="13">
                  <c:v>2.25</c:v>
                </c:pt>
                <c:pt idx="14">
                  <c:v>2.4</c:v>
                </c:pt>
                <c:pt idx="15">
                  <c:v>2.6</c:v>
                </c:pt>
                <c:pt idx="16">
                  <c:v>2.75</c:v>
                </c:pt>
                <c:pt idx="17">
                  <c:v>2.81</c:v>
                </c:pt>
                <c:pt idx="18">
                  <c:v>3.02</c:v>
                </c:pt>
                <c:pt idx="19">
                  <c:v>3.26</c:v>
                </c:pt>
                <c:pt idx="20">
                  <c:v>3.49</c:v>
                </c:pt>
                <c:pt idx="21">
                  <c:v>3.6</c:v>
                </c:pt>
                <c:pt idx="22">
                  <c:v>3.8</c:v>
                </c:pt>
                <c:pt idx="23">
                  <c:v>4.05</c:v>
                </c:pt>
                <c:pt idx="24">
                  <c:v>4.12</c:v>
                </c:pt>
                <c:pt idx="25">
                  <c:v>4.32</c:v>
                </c:pt>
                <c:pt idx="26">
                  <c:v>4.47</c:v>
                </c:pt>
                <c:pt idx="27">
                  <c:v>4.5599999999999996</c:v>
                </c:pt>
                <c:pt idx="28">
                  <c:v>4.76</c:v>
                </c:pt>
                <c:pt idx="29">
                  <c:v>4.91</c:v>
                </c:pt>
                <c:pt idx="30">
                  <c:v>5.04</c:v>
                </c:pt>
                <c:pt idx="31">
                  <c:v>5.08</c:v>
                </c:pt>
                <c:pt idx="32">
                  <c:v>5.1100000000000003</c:v>
                </c:pt>
                <c:pt idx="33">
                  <c:v>5.0999999999999996</c:v>
                </c:pt>
                <c:pt idx="34">
                  <c:v>5.0999999999999996</c:v>
                </c:pt>
                <c:pt idx="35">
                  <c:v>5.1100000000000003</c:v>
                </c:pt>
                <c:pt idx="36">
                  <c:v>5.09</c:v>
                </c:pt>
                <c:pt idx="37">
                  <c:v>5.13</c:v>
                </c:pt>
                <c:pt idx="38">
                  <c:v>5.12</c:v>
                </c:pt>
                <c:pt idx="39">
                  <c:v>5.08</c:v>
                </c:pt>
                <c:pt idx="40">
                  <c:v>5.09</c:v>
                </c:pt>
                <c:pt idx="41">
                  <c:v>5.1100000000000003</c:v>
                </c:pt>
                <c:pt idx="42">
                  <c:v>5.1100000000000003</c:v>
                </c:pt>
                <c:pt idx="43">
                  <c:v>5.08</c:v>
                </c:pt>
                <c:pt idx="44">
                  <c:v>4.9400000000000004</c:v>
                </c:pt>
                <c:pt idx="45">
                  <c:v>4.84</c:v>
                </c:pt>
                <c:pt idx="46">
                  <c:v>4.63</c:v>
                </c:pt>
                <c:pt idx="47">
                  <c:v>4.47</c:v>
                </c:pt>
                <c:pt idx="48">
                  <c:v>4.18</c:v>
                </c:pt>
                <c:pt idx="49">
                  <c:v>3.33</c:v>
                </c:pt>
                <c:pt idx="50">
                  <c:v>2.71</c:v>
                </c:pt>
                <c:pt idx="51">
                  <c:v>2.4900000000000002</c:v>
                </c:pt>
                <c:pt idx="52">
                  <c:v>2.3199999999999998</c:v>
                </c:pt>
                <c:pt idx="53">
                  <c:v>2.23</c:v>
                </c:pt>
                <c:pt idx="54">
                  <c:v>2.2599999999999998</c:v>
                </c:pt>
                <c:pt idx="55">
                  <c:v>2.29</c:v>
                </c:pt>
                <c:pt idx="56">
                  <c:v>2.2999999999999998</c:v>
                </c:pt>
                <c:pt idx="57">
                  <c:v>2.04</c:v>
                </c:pt>
                <c:pt idx="58">
                  <c:v>1.59</c:v>
                </c:pt>
                <c:pt idx="59">
                  <c:v>1.35</c:v>
                </c:pt>
                <c:pt idx="60">
                  <c:v>0.89</c:v>
                </c:pt>
                <c:pt idx="61">
                  <c:v>0.74</c:v>
                </c:pt>
                <c:pt idx="62">
                  <c:v>0.63</c:v>
                </c:pt>
                <c:pt idx="63">
                  <c:v>0.54</c:v>
                </c:pt>
                <c:pt idx="64">
                  <c:v>0.45</c:v>
                </c:pt>
                <c:pt idx="65">
                  <c:v>0.4</c:v>
                </c:pt>
                <c:pt idx="66">
                  <c:v>0.33</c:v>
                </c:pt>
                <c:pt idx="67">
                  <c:v>0.31</c:v>
                </c:pt>
                <c:pt idx="68">
                  <c:v>0.28999999999999998</c:v>
                </c:pt>
                <c:pt idx="69">
                  <c:v>0.23</c:v>
                </c:pt>
                <c:pt idx="70">
                  <c:v>0.21</c:v>
                </c:pt>
                <c:pt idx="71">
                  <c:v>0.19</c:v>
                </c:pt>
                <c:pt idx="72">
                  <c:v>0.15</c:v>
                </c:pt>
                <c:pt idx="73">
                  <c:v>0.15</c:v>
                </c:pt>
                <c:pt idx="74">
                  <c:v>0.14000000000000001</c:v>
                </c:pt>
                <c:pt idx="75">
                  <c:v>0.16</c:v>
                </c:pt>
                <c:pt idx="76">
                  <c:v>0.17</c:v>
                </c:pt>
                <c:pt idx="77">
                  <c:v>0.18</c:v>
                </c:pt>
                <c:pt idx="78">
                  <c:v>0.19</c:v>
                </c:pt>
                <c:pt idx="79">
                  <c:v>0.19</c:v>
                </c:pt>
                <c:pt idx="80">
                  <c:v>0.17</c:v>
                </c:pt>
                <c:pt idx="81">
                  <c:v>0.15</c:v>
                </c:pt>
                <c:pt idx="82">
                  <c:v>0.15</c:v>
                </c:pt>
                <c:pt idx="83">
                  <c:v>0.13</c:v>
                </c:pt>
                <c:pt idx="84">
                  <c:v>0.13</c:v>
                </c:pt>
                <c:pt idx="85">
                  <c:v>0.13</c:v>
                </c:pt>
                <c:pt idx="86">
                  <c:v>0.12</c:v>
                </c:pt>
                <c:pt idx="87">
                  <c:v>0.1</c:v>
                </c:pt>
                <c:pt idx="88">
                  <c:v>0.09</c:v>
                </c:pt>
                <c:pt idx="89">
                  <c:v>0.08</c:v>
                </c:pt>
                <c:pt idx="90">
                  <c:v>7.0000000000000007E-2</c:v>
                </c:pt>
                <c:pt idx="91">
                  <c:v>7.0000000000000007E-2</c:v>
                </c:pt>
                <c:pt idx="92">
                  <c:v>7.0000000000000007E-2</c:v>
                </c:pt>
                <c:pt idx="93">
                  <c:v>0.08</c:v>
                </c:pt>
                <c:pt idx="94">
                  <c:v>0.08</c:v>
                </c:pt>
                <c:pt idx="95">
                  <c:v>0.08</c:v>
                </c:pt>
                <c:pt idx="96">
                  <c:v>0.09</c:v>
                </c:pt>
                <c:pt idx="97">
                  <c:v>0.09</c:v>
                </c:pt>
                <c:pt idx="98">
                  <c:v>0.1</c:v>
                </c:pt>
                <c:pt idx="99">
                  <c:v>0.1</c:v>
                </c:pt>
                <c:pt idx="100">
                  <c:v>0.1</c:v>
                </c:pt>
                <c:pt idx="101">
                  <c:v>0.11</c:v>
                </c:pt>
                <c:pt idx="102">
                  <c:v>0.1</c:v>
                </c:pt>
                <c:pt idx="103">
                  <c:v>0.1</c:v>
                </c:pt>
                <c:pt idx="104">
                  <c:v>0.1</c:v>
                </c:pt>
                <c:pt idx="105">
                  <c:v>0.1</c:v>
                </c:pt>
                <c:pt idx="106">
                  <c:v>0.09</c:v>
                </c:pt>
                <c:pt idx="107">
                  <c:v>0.08</c:v>
                </c:pt>
                <c:pt idx="108">
                  <c:v>7.0000000000000007E-2</c:v>
                </c:pt>
                <c:pt idx="109">
                  <c:v>7.0000000000000007E-2</c:v>
                </c:pt>
                <c:pt idx="110">
                  <c:v>7.0000000000000007E-2</c:v>
                </c:pt>
                <c:pt idx="111">
                  <c:v>0.06</c:v>
                </c:pt>
                <c:pt idx="112">
                  <c:v>0.05</c:v>
                </c:pt>
                <c:pt idx="113">
                  <c:v>0.05</c:v>
                </c:pt>
                <c:pt idx="114">
                  <c:v>0.05</c:v>
                </c:pt>
                <c:pt idx="115">
                  <c:v>0.05</c:v>
                </c:pt>
                <c:pt idx="116">
                  <c:v>0.05</c:v>
                </c:pt>
                <c:pt idx="117">
                  <c:v>0.05</c:v>
                </c:pt>
                <c:pt idx="118">
                  <c:v>0.05</c:v>
                </c:pt>
                <c:pt idx="119">
                  <c:v>0.05</c:v>
                </c:pt>
                <c:pt idx="120">
                  <c:v>0.04</c:v>
                </c:pt>
                <c:pt idx="121">
                  <c:v>0.05</c:v>
                </c:pt>
                <c:pt idx="122">
                  <c:v>0.05</c:v>
                </c:pt>
                <c:pt idx="123">
                  <c:v>0.05</c:v>
                </c:pt>
                <c:pt idx="124">
                  <c:v>0.05</c:v>
                </c:pt>
                <c:pt idx="125">
                  <c:v>0.05</c:v>
                </c:pt>
                <c:pt idx="126">
                  <c:v>0.05</c:v>
                </c:pt>
                <c:pt idx="127">
                  <c:v>0.05</c:v>
                </c:pt>
                <c:pt idx="128">
                  <c:v>0.05</c:v>
                </c:pt>
                <c:pt idx="129">
                  <c:v>0.05</c:v>
                </c:pt>
                <c:pt idx="130">
                  <c:v>0.05</c:v>
                </c:pt>
                <c:pt idx="131">
                  <c:v>0.05</c:v>
                </c:pt>
                <c:pt idx="132">
                  <c:v>0.05</c:v>
                </c:pt>
                <c:pt idx="133">
                  <c:v>0.06</c:v>
                </c:pt>
                <c:pt idx="134">
                  <c:v>0.06</c:v>
                </c:pt>
                <c:pt idx="135">
                  <c:v>0.06</c:v>
                </c:pt>
                <c:pt idx="136">
                  <c:v>0.06</c:v>
                </c:pt>
                <c:pt idx="137">
                  <c:v>7.0000000000000007E-2</c:v>
                </c:pt>
                <c:pt idx="138">
                  <c:v>7.0000000000000007E-2</c:v>
                </c:pt>
                <c:pt idx="139">
                  <c:v>0.08</c:v>
                </c:pt>
                <c:pt idx="140">
                  <c:v>0.09</c:v>
                </c:pt>
                <c:pt idx="141">
                  <c:v>0.1</c:v>
                </c:pt>
                <c:pt idx="142">
                  <c:v>0.11</c:v>
                </c:pt>
                <c:pt idx="143">
                  <c:v>0.19</c:v>
                </c:pt>
                <c:pt idx="144">
                  <c:v>0.27</c:v>
                </c:pt>
                <c:pt idx="145">
                  <c:v>0.31</c:v>
                </c:pt>
                <c:pt idx="146">
                  <c:v>0.35</c:v>
                </c:pt>
                <c:pt idx="147">
                  <c:v>0.36</c:v>
                </c:pt>
                <c:pt idx="148">
                  <c:v>0.37</c:v>
                </c:pt>
                <c:pt idx="149">
                  <c:v>0.39</c:v>
                </c:pt>
                <c:pt idx="150">
                  <c:v>0.4</c:v>
                </c:pt>
                <c:pt idx="151">
                  <c:v>0.43</c:v>
                </c:pt>
                <c:pt idx="152">
                  <c:v>0.46</c:v>
                </c:pt>
                <c:pt idx="153">
                  <c:v>0.49</c:v>
                </c:pt>
                <c:pt idx="154">
                  <c:v>0.5</c:v>
                </c:pt>
                <c:pt idx="155">
                  <c:v>0.6</c:v>
                </c:pt>
                <c:pt idx="156">
                  <c:v>0.65</c:v>
                </c:pt>
                <c:pt idx="157">
                  <c:v>0.67</c:v>
                </c:pt>
                <c:pt idx="158">
                  <c:v>0.77</c:v>
                </c:pt>
                <c:pt idx="159">
                  <c:v>0.81</c:v>
                </c:pt>
                <c:pt idx="160">
                  <c:v>0.83</c:v>
                </c:pt>
                <c:pt idx="161">
                  <c:v>0.96</c:v>
                </c:pt>
                <c:pt idx="162">
                  <c:v>1</c:v>
                </c:pt>
                <c:pt idx="163">
                  <c:v>1.03</c:v>
                </c:pt>
                <c:pt idx="164">
                  <c:v>1.05</c:v>
                </c:pt>
                <c:pt idx="165">
                  <c:v>1.07</c:v>
                </c:pt>
                <c:pt idx="166">
                  <c:v>1.1000000000000001</c:v>
                </c:pt>
                <c:pt idx="167">
                  <c:v>1.25</c:v>
                </c:pt>
                <c:pt idx="168">
                  <c:v>1.33</c:v>
                </c:pt>
                <c:pt idx="169">
                  <c:v>1.39</c:v>
                </c:pt>
                <c:pt idx="170">
                  <c:v>1.59</c:v>
                </c:pt>
                <c:pt idx="171">
                  <c:v>1.73</c:v>
                </c:pt>
                <c:pt idx="172">
                  <c:v>1.79</c:v>
                </c:pt>
                <c:pt idx="173">
                  <c:v>1.92</c:v>
                </c:pt>
                <c:pt idx="174">
                  <c:v>1.96</c:v>
                </c:pt>
                <c:pt idx="175">
                  <c:v>1.98</c:v>
                </c:pt>
                <c:pt idx="176">
                  <c:v>2.0299999999999998</c:v>
                </c:pt>
                <c:pt idx="177">
                  <c:v>2.16</c:v>
                </c:pt>
                <c:pt idx="178">
                  <c:v>2.2200000000000002</c:v>
                </c:pt>
                <c:pt idx="179">
                  <c:v>2.36</c:v>
                </c:pt>
                <c:pt idx="180">
                  <c:v>2.42</c:v>
                </c:pt>
                <c:pt idx="181">
                  <c:v>2.4300000000000002</c:v>
                </c:pt>
                <c:pt idx="182">
                  <c:v>2.42</c:v>
                </c:pt>
                <c:pt idx="183">
                  <c:v>2.4</c:v>
                </c:pt>
                <c:pt idx="184">
                  <c:v>2.37</c:v>
                </c:pt>
                <c:pt idx="185">
                  <c:v>2.33</c:v>
                </c:pt>
                <c:pt idx="186">
                  <c:v>2.29</c:v>
                </c:pt>
                <c:pt idx="187">
                  <c:v>2.13</c:v>
                </c:pt>
                <c:pt idx="188">
                  <c:v>2.02</c:v>
                </c:pt>
                <c:pt idx="189">
                  <c:v>1.91</c:v>
                </c:pt>
                <c:pt idx="190">
                  <c:v>1.68</c:v>
                </c:pt>
                <c:pt idx="191">
                  <c:v>1.64</c:v>
                </c:pt>
                <c:pt idx="192">
                  <c:v>1.61</c:v>
                </c:pt>
                <c:pt idx="193">
                  <c:v>1.58</c:v>
                </c:pt>
                <c:pt idx="194">
                  <c:v>0.97</c:v>
                </c:pt>
                <c:pt idx="195">
                  <c:v>0.74</c:v>
                </c:pt>
                <c:pt idx="196">
                  <c:v>0.43</c:v>
                </c:pt>
                <c:pt idx="197">
                  <c:v>0.32</c:v>
                </c:pt>
                <c:pt idx="198">
                  <c:v>0.2</c:v>
                </c:pt>
                <c:pt idx="199">
                  <c:v>0.15</c:v>
                </c:pt>
                <c:pt idx="200">
                  <c:v>0.13</c:v>
                </c:pt>
                <c:pt idx="201">
                  <c:v>0.09</c:v>
                </c:pt>
                <c:pt idx="202">
                  <c:v>0.08</c:v>
                </c:pt>
                <c:pt idx="203">
                  <c:v>0.08</c:v>
                </c:pt>
                <c:pt idx="204">
                  <c:v>7.0000000000000007E-2</c:v>
                </c:pt>
                <c:pt idx="205">
                  <c:v>0.05</c:v>
                </c:pt>
                <c:pt idx="206">
                  <c:v>0.05</c:v>
                </c:pt>
                <c:pt idx="207">
                  <c:v>0.04</c:v>
                </c:pt>
                <c:pt idx="208">
                  <c:v>0.04</c:v>
                </c:pt>
                <c:pt idx="209">
                  <c:v>0.04</c:v>
                </c:pt>
                <c:pt idx="210">
                  <c:v>0.04</c:v>
                </c:pt>
                <c:pt idx="211">
                  <c:v>0.03</c:v>
                </c:pt>
                <c:pt idx="212">
                  <c:v>0.03</c:v>
                </c:pt>
                <c:pt idx="213">
                  <c:v>0.03</c:v>
                </c:pt>
                <c:pt idx="214">
                  <c:v>0.04</c:v>
                </c:pt>
                <c:pt idx="215">
                  <c:v>0.04</c:v>
                </c:pt>
                <c:pt idx="216">
                  <c:v>0.05</c:v>
                </c:pt>
                <c:pt idx="217">
                  <c:v>0.06</c:v>
                </c:pt>
                <c:pt idx="218">
                  <c:v>0.19</c:v>
                </c:pt>
                <c:pt idx="219">
                  <c:v>0.33</c:v>
                </c:pt>
                <c:pt idx="220">
                  <c:v>0.7</c:v>
                </c:pt>
                <c:pt idx="221">
                  <c:v>1.1599999999999999</c:v>
                </c:pt>
                <c:pt idx="222">
                  <c:v>1.49</c:v>
                </c:pt>
                <c:pt idx="223">
                  <c:v>2.0699999999999998</c:v>
                </c:pt>
                <c:pt idx="224">
                  <c:v>2.65</c:v>
                </c:pt>
                <c:pt idx="225">
                  <c:v>2.93</c:v>
                </c:pt>
                <c:pt idx="226">
                  <c:v>3.63</c:v>
                </c:pt>
                <c:pt idx="227">
                  <c:v>4.1500000000000004</c:v>
                </c:pt>
                <c:pt idx="228">
                  <c:v>4.2300000000000004</c:v>
                </c:pt>
                <c:pt idx="229">
                  <c:v>4.43</c:v>
                </c:pt>
                <c:pt idx="230">
                  <c:v>4.63</c:v>
                </c:pt>
                <c:pt idx="231">
                  <c:v>4.84</c:v>
                </c:pt>
                <c:pt idx="232">
                  <c:v>5.05</c:v>
                </c:pt>
                <c:pt idx="233">
                  <c:v>5.0999999999999996</c:v>
                </c:pt>
                <c:pt idx="234">
                  <c:v>5.16</c:v>
                </c:pt>
                <c:pt idx="235">
                  <c:v>5.34</c:v>
                </c:pt>
                <c:pt idx="236">
                  <c:v>5.37</c:v>
                </c:pt>
                <c:pt idx="237">
                  <c:v>5.38</c:v>
                </c:pt>
                <c:pt idx="238">
                  <c:v>5.41</c:v>
                </c:pt>
                <c:pt idx="239">
                  <c:v>5.4</c:v>
                </c:pt>
                <c:pt idx="240">
                  <c:v>5.37</c:v>
                </c:pt>
                <c:pt idx="241">
                  <c:v>5.34</c:v>
                </c:pt>
                <c:pt idx="242">
                  <c:v>5.39</c:v>
                </c:pt>
                <c:pt idx="243">
                  <c:v>5.3</c:v>
                </c:pt>
                <c:pt idx="244">
                  <c:v>5.31</c:v>
                </c:pt>
                <c:pt idx="245">
                  <c:v>5.3</c:v>
                </c:pt>
                <c:pt idx="246">
                  <c:v>5.3</c:v>
                </c:pt>
                <c:pt idx="247">
                  <c:v>5.28</c:v>
                </c:pt>
              </c:numCache>
            </c:numRef>
          </c:val>
          <c:smooth val="0"/>
          <c:extLst>
            <c:ext xmlns:c16="http://schemas.microsoft.com/office/drawing/2014/chart" uri="{C3380CC4-5D6E-409C-BE32-E72D297353CC}">
              <c16:uniqueId val="{00000000-B333-4ED7-9CB5-C8C99B365A19}"/>
            </c:ext>
          </c:extLst>
        </c:ser>
        <c:dLbls>
          <c:showLegendKey val="0"/>
          <c:showVal val="0"/>
          <c:showCatName val="0"/>
          <c:showSerName val="0"/>
          <c:showPercent val="0"/>
          <c:showBubbleSize val="0"/>
        </c:dLbls>
        <c:smooth val="0"/>
        <c:axId val="462562895"/>
        <c:axId val="462563855"/>
      </c:lineChart>
      <c:dateAx>
        <c:axId val="462562895"/>
        <c:scaling>
          <c:orientation val="minMax"/>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1" i="0" u="none" strike="noStrike" kern="1200" baseline="0">
                <a:solidFill>
                  <a:schemeClr val="tx1">
                    <a:lumMod val="65000"/>
                    <a:lumOff val="35000"/>
                  </a:schemeClr>
                </a:solidFill>
                <a:latin typeface="Neue Haas Grotesk Text Pro" panose="020B0504020202020204" pitchFamily="34" charset="0"/>
                <a:ea typeface="+mn-ea"/>
                <a:cs typeface="+mn-cs"/>
              </a:defRPr>
            </a:pPr>
            <a:endParaRPr lang="en-US"/>
          </a:p>
        </c:txPr>
        <c:crossAx val="462563855"/>
        <c:crosses val="autoZero"/>
        <c:auto val="1"/>
        <c:lblOffset val="100"/>
        <c:baseTimeUnit val="months"/>
        <c:majorUnit val="12"/>
        <c:majorTimeUnit val="months"/>
      </c:dateAx>
      <c:valAx>
        <c:axId val="4625638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Neue Haas Grotesk Text Pro" panose="020B0504020202020204" pitchFamily="34" charset="0"/>
                    <a:ea typeface="+mn-ea"/>
                    <a:cs typeface="+mn-cs"/>
                  </a:defRPr>
                </a:pPr>
                <a:r>
                  <a:rPr lang="en-US"/>
                  <a:t>Percent</a:t>
                </a:r>
              </a:p>
            </c:rich>
          </c:tx>
          <c:layout>
            <c:manualLayout>
              <c:xMode val="edge"/>
              <c:yMode val="edge"/>
              <c:x val="6.7618941998447354E-3"/>
              <c:y val="0.42752367910532918"/>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Neue Haas Grotesk Text Pro" panose="020B0504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Neue Haas Grotesk Text Pro" panose="020B0504020202020204" pitchFamily="34" charset="0"/>
                <a:ea typeface="+mn-ea"/>
                <a:cs typeface="+mn-cs"/>
              </a:defRPr>
            </a:pPr>
            <a:endParaRPr lang="en-US"/>
          </a:p>
        </c:txPr>
        <c:crossAx val="4625628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Neue Haas Grotesk Text Pro" panose="020B05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Building Project</c:v>
                </c:pt>
              </c:strCache>
            </c:strRef>
          </c:tx>
          <c:spPr>
            <a:solidFill>
              <a:schemeClr val="accent1"/>
            </a:solidFill>
            <a:ln>
              <a:noFill/>
            </a:ln>
            <a:effectLst/>
          </c:spPr>
          <c:invertIfNegative val="0"/>
          <c:cat>
            <c:strRef>
              <c:f>Sheet1!$A$2:$A$5</c:f>
              <c:strCache>
                <c:ptCount val="4"/>
                <c:pt idx="0">
                  <c:v>Overnight</c:v>
                </c:pt>
                <c:pt idx="1">
                  <c:v>0-1 year</c:v>
                </c:pt>
                <c:pt idx="2">
                  <c:v>1-2 years</c:v>
                </c:pt>
                <c:pt idx="3">
                  <c:v>2-3 years</c:v>
                </c:pt>
              </c:strCache>
            </c:strRef>
          </c:cat>
          <c:val>
            <c:numRef>
              <c:f>Sheet1!$B$2:$B$5</c:f>
              <c:numCache>
                <c:formatCode>0%</c:formatCode>
                <c:ptCount val="4"/>
                <c:pt idx="0">
                  <c:v>0.15</c:v>
                </c:pt>
                <c:pt idx="1">
                  <c:v>0.25</c:v>
                </c:pt>
                <c:pt idx="2">
                  <c:v>0.3</c:v>
                </c:pt>
                <c:pt idx="3">
                  <c:v>0.3</c:v>
                </c:pt>
              </c:numCache>
            </c:numRef>
          </c:val>
          <c:extLst>
            <c:ext xmlns:c16="http://schemas.microsoft.com/office/drawing/2014/chart" uri="{C3380CC4-5D6E-409C-BE32-E72D297353CC}">
              <c16:uniqueId val="{00000000-9AFF-4E5A-AAB9-817B8C6062D1}"/>
            </c:ext>
          </c:extLst>
        </c:ser>
        <c:dLbls>
          <c:showLegendKey val="0"/>
          <c:showVal val="0"/>
          <c:showCatName val="0"/>
          <c:showSerName val="0"/>
          <c:showPercent val="0"/>
          <c:showBubbleSize val="0"/>
        </c:dLbls>
        <c:gapWidth val="210"/>
        <c:axId val="1229834959"/>
        <c:axId val="1229837359"/>
      </c:barChart>
      <c:catAx>
        <c:axId val="12298349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229837359"/>
        <c:crosses val="autoZero"/>
        <c:auto val="1"/>
        <c:lblAlgn val="ctr"/>
        <c:lblOffset val="100"/>
        <c:noMultiLvlLbl val="0"/>
      </c:catAx>
      <c:valAx>
        <c:axId val="1229837359"/>
        <c:scaling>
          <c:orientation val="minMax"/>
          <c:max val="0.4"/>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29834959"/>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88334283480455"/>
          <c:y val="4.6435521980641853E-2"/>
          <c:w val="0.30150627729073964"/>
          <c:h val="0.39900361403881496"/>
        </c:manualLayout>
      </c:layout>
      <c:doughnutChart>
        <c:varyColors val="1"/>
        <c:ser>
          <c:idx val="0"/>
          <c:order val="0"/>
          <c:tx>
            <c:strRef>
              <c:f>Sheet1!$B$1</c:f>
              <c:strCache>
                <c:ptCount val="1"/>
                <c:pt idx="0">
                  <c:v>Column1</c:v>
                </c:pt>
              </c:strCache>
            </c:strRef>
          </c:tx>
          <c:dPt>
            <c:idx val="0"/>
            <c:bubble3D val="0"/>
            <c:spPr>
              <a:solidFill>
                <a:schemeClr val="accent1"/>
              </a:solidFill>
              <a:ln>
                <a:noFill/>
              </a:ln>
              <a:effectLst/>
            </c:spPr>
            <c:extLst>
              <c:ext xmlns:c16="http://schemas.microsoft.com/office/drawing/2014/chart" uri="{C3380CC4-5D6E-409C-BE32-E72D297353CC}">
                <c16:uniqueId val="{00000001-C5DC-47A4-8CA1-74D0CD4AC36D}"/>
              </c:ext>
            </c:extLst>
          </c:dPt>
          <c:dPt>
            <c:idx val="1"/>
            <c:bubble3D val="0"/>
            <c:spPr>
              <a:solidFill>
                <a:schemeClr val="accent3"/>
              </a:solidFill>
              <a:ln>
                <a:noFill/>
              </a:ln>
              <a:effectLst/>
            </c:spPr>
            <c:extLst>
              <c:ext xmlns:c16="http://schemas.microsoft.com/office/drawing/2014/chart" uri="{C3380CC4-5D6E-409C-BE32-E72D297353CC}">
                <c16:uniqueId val="{00000003-C5DC-47A4-8CA1-74D0CD4AC36D}"/>
              </c:ext>
            </c:extLst>
          </c:dPt>
          <c:dPt>
            <c:idx val="2"/>
            <c:bubble3D val="0"/>
            <c:spPr>
              <a:solidFill>
                <a:schemeClr val="accent5"/>
              </a:solidFill>
              <a:ln>
                <a:noFill/>
              </a:ln>
              <a:effectLst/>
            </c:spPr>
            <c:extLst>
              <c:ext xmlns:c16="http://schemas.microsoft.com/office/drawing/2014/chart" uri="{C3380CC4-5D6E-409C-BE32-E72D297353CC}">
                <c16:uniqueId val="{00000007-C5DC-47A4-8CA1-74D0CD4AC36D}"/>
              </c:ext>
            </c:extLst>
          </c:dPt>
          <c:dPt>
            <c:idx val="3"/>
            <c:bubble3D val="0"/>
            <c:spPr>
              <a:solidFill>
                <a:schemeClr val="accent2"/>
              </a:solidFill>
              <a:ln>
                <a:noFill/>
              </a:ln>
              <a:effectLst/>
            </c:spPr>
            <c:extLst>
              <c:ext xmlns:c16="http://schemas.microsoft.com/office/drawing/2014/chart" uri="{C3380CC4-5D6E-409C-BE32-E72D297353CC}">
                <c16:uniqueId val="{00000009-C5DC-47A4-8CA1-74D0CD4AC36D}"/>
              </c:ext>
            </c:extLst>
          </c:dPt>
          <c:dPt>
            <c:idx val="4"/>
            <c:bubble3D val="0"/>
            <c:spPr>
              <a:solidFill>
                <a:schemeClr val="accent6"/>
              </a:solidFill>
              <a:ln>
                <a:noFill/>
              </a:ln>
              <a:effectLst/>
            </c:spPr>
            <c:extLst>
              <c:ext xmlns:c16="http://schemas.microsoft.com/office/drawing/2014/chart" uri="{C3380CC4-5D6E-409C-BE32-E72D297353CC}">
                <c16:uniqueId val="{00000009-F0B1-4530-96F9-C07BAEEC5385}"/>
              </c:ext>
            </c:extLst>
          </c:dPt>
          <c:dLbls>
            <c:dLbl>
              <c:idx val="0"/>
              <c:layout>
                <c:manualLayout>
                  <c:x val="4.4361860746023286E-3"/>
                  <c:y val="4.34001228189302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5DC-47A4-8CA1-74D0CD4AC36D}"/>
                </c:ext>
              </c:extLst>
            </c:dLbl>
            <c:dLbl>
              <c:idx val="2"/>
              <c:layout>
                <c:manualLayout>
                  <c:x val="0"/>
                  <c:y val="-1.30200368456790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5DC-47A4-8CA1-74D0CD4AC36D}"/>
                </c:ext>
              </c:extLst>
            </c:dLbl>
            <c:dLbl>
              <c:idx val="3"/>
              <c:layout>
                <c:manualLayout>
                  <c:x val="2.2180930373011643E-3"/>
                  <c:y val="-1.30200368456790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5DC-47A4-8CA1-74D0CD4AC36D}"/>
                </c:ext>
              </c:extLst>
            </c:dLbl>
            <c:dLbl>
              <c:idx val="4"/>
              <c:layout>
                <c:manualLayout>
                  <c:x val="-2.5256462472476424E-3"/>
                  <c:y val="-1.1752138610439494E-17"/>
                </c:manualLayout>
              </c:layout>
              <c:spPr>
                <a:noFill/>
                <a:ln>
                  <a:noFill/>
                </a:ln>
                <a:effectLst/>
              </c:spPr>
              <c:txPr>
                <a:bodyPr rot="0" spcFirstLastPara="1" vertOverflow="ellipsis" vert="horz" wrap="square" anchor="ctr" anchorCtr="1"/>
                <a:lstStyle/>
                <a:p>
                  <a:pPr>
                    <a:defRPr sz="1600" b="0" i="0" u="none" strike="noStrike" kern="1200" spc="-150" baseline="0">
                      <a:solidFill>
                        <a:schemeClr val="tx1"/>
                      </a:solidFill>
                      <a:latin typeface="Univers Condensed" panose="020B050602020205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0B1-4530-96F9-C07BAEEC5385}"/>
                </c:ext>
              </c:extLst>
            </c:dLbl>
            <c:spPr>
              <a:noFill/>
              <a:ln>
                <a:noFill/>
              </a:ln>
              <a:effectLst/>
            </c:spPr>
            <c:txPr>
              <a:bodyPr rot="0" spcFirstLastPara="1" vertOverflow="ellipsis" vert="horz" wrap="square" anchor="ctr" anchorCtr="1"/>
              <a:lstStyle/>
              <a:p>
                <a:pPr>
                  <a:defRPr sz="1600" b="0" i="0" u="none" strike="noStrike" kern="1200" spc="-150" baseline="0">
                    <a:solidFill>
                      <a:schemeClr val="bg1"/>
                    </a:solidFill>
                    <a:latin typeface="Univers Condensed" panose="020B050602020205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US Treasuries</c:v>
                </c:pt>
                <c:pt idx="1">
                  <c:v>US Government Agencies</c:v>
                </c:pt>
                <c:pt idx="2">
                  <c:v>Cash</c:v>
                </c:pt>
                <c:pt idx="3">
                  <c:v>Commercial Paper</c:v>
                </c:pt>
                <c:pt idx="4">
                  <c:v>Municipal Securities</c:v>
                </c:pt>
              </c:strCache>
            </c:strRef>
          </c:cat>
          <c:val>
            <c:numRef>
              <c:f>Sheet1!$B$2:$B$6</c:f>
              <c:numCache>
                <c:formatCode>0%</c:formatCode>
                <c:ptCount val="5"/>
                <c:pt idx="0">
                  <c:v>0.18</c:v>
                </c:pt>
                <c:pt idx="1">
                  <c:v>0.43</c:v>
                </c:pt>
                <c:pt idx="2">
                  <c:v>0.21</c:v>
                </c:pt>
                <c:pt idx="3">
                  <c:v>0.13</c:v>
                </c:pt>
                <c:pt idx="4">
                  <c:v>0.04</c:v>
                </c:pt>
              </c:numCache>
            </c:numRef>
          </c:val>
          <c:extLst>
            <c:ext xmlns:c16="http://schemas.microsoft.com/office/drawing/2014/chart" uri="{C3380CC4-5D6E-409C-BE32-E72D297353CC}">
              <c16:uniqueId val="{0000000A-C5DC-47A4-8CA1-74D0CD4AC36D}"/>
            </c:ext>
          </c:extLst>
        </c:ser>
        <c:dLbls>
          <c:showLegendKey val="0"/>
          <c:showVal val="0"/>
          <c:showCatName val="0"/>
          <c:showSerName val="0"/>
          <c:showPercent val="0"/>
          <c:showBubbleSize val="0"/>
          <c:showLeaderLines val="0"/>
        </c:dLbls>
        <c:firstSliceAng val="0"/>
        <c:holeSize val="70"/>
      </c:doughnutChart>
      <c:spPr>
        <a:noFill/>
        <a:ln>
          <a:noFill/>
        </a:ln>
        <a:effectLst/>
      </c:spPr>
    </c:plotArea>
    <c:legend>
      <c:legendPos val="b"/>
      <c:layout>
        <c:manualLayout>
          <c:xMode val="edge"/>
          <c:yMode val="edge"/>
          <c:x val="0.11661990345104488"/>
          <c:y val="0.51145763480634143"/>
          <c:w val="0.41027839775812325"/>
          <c:h val="0.4030193092682706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j-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400">
          <a:latin typeface="Gotham Narrow Light" pitchFamily="50"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2084728845513997E-3"/>
          <c:y val="9.7377530118223574E-2"/>
          <c:w val="0.99394246423422428"/>
          <c:h val="0.74914486115846868"/>
        </c:manualLayout>
      </c:layout>
      <c:barChart>
        <c:barDir val="col"/>
        <c:grouping val="stacked"/>
        <c:varyColors val="0"/>
        <c:ser>
          <c:idx val="0"/>
          <c:order val="0"/>
          <c:tx>
            <c:strRef>
              <c:f>Sheet1!$B$1</c:f>
              <c:strCache>
                <c:ptCount val="1"/>
                <c:pt idx="0">
                  <c:v>General Funds</c:v>
                </c:pt>
              </c:strCache>
            </c:strRef>
          </c:tx>
          <c:spPr>
            <a:solidFill>
              <a:schemeClr val="accent1"/>
            </a:solidFill>
            <a:ln>
              <a:noFill/>
            </a:ln>
            <a:effectLst/>
          </c:spPr>
          <c:invertIfNegative val="0"/>
          <c:dLbls>
            <c:delete val="1"/>
          </c:dLbls>
          <c:cat>
            <c:strRef>
              <c:f>Sheet1!$A$2:$A$7</c:f>
              <c:strCache>
                <c:ptCount val="6"/>
                <c:pt idx="0">
                  <c:v>Overnight</c:v>
                </c:pt>
                <c:pt idx="1">
                  <c:v>0-1 year</c:v>
                </c:pt>
                <c:pt idx="2">
                  <c:v>1-2 years</c:v>
                </c:pt>
                <c:pt idx="3">
                  <c:v>2-3 years</c:v>
                </c:pt>
                <c:pt idx="4">
                  <c:v>3-4 years</c:v>
                </c:pt>
                <c:pt idx="5">
                  <c:v>4-5 years</c:v>
                </c:pt>
              </c:strCache>
            </c:strRef>
          </c:cat>
          <c:val>
            <c:numRef>
              <c:f>Sheet1!$B$2:$B$7</c:f>
              <c:numCache>
                <c:formatCode>"$"#,##0_);[Red]\("$"#,##0\)</c:formatCode>
                <c:ptCount val="6"/>
                <c:pt idx="0">
                  <c:v>130532861</c:v>
                </c:pt>
                <c:pt idx="1">
                  <c:v>83300000</c:v>
                </c:pt>
                <c:pt idx="2">
                  <c:v>100450000</c:v>
                </c:pt>
                <c:pt idx="3">
                  <c:v>100450000</c:v>
                </c:pt>
                <c:pt idx="4">
                  <c:v>102900000</c:v>
                </c:pt>
                <c:pt idx="5">
                  <c:v>102900000</c:v>
                </c:pt>
              </c:numCache>
            </c:numRef>
          </c:val>
          <c:extLst>
            <c:ext xmlns:c16="http://schemas.microsoft.com/office/drawing/2014/chart" uri="{C3380CC4-5D6E-409C-BE32-E72D297353CC}">
              <c16:uniqueId val="{00000000-211C-41CB-BF67-B194993BE89A}"/>
            </c:ext>
          </c:extLst>
        </c:ser>
        <c:dLbls>
          <c:dLblPos val="ctr"/>
          <c:showLegendKey val="0"/>
          <c:showVal val="1"/>
          <c:showCatName val="0"/>
          <c:showSerName val="0"/>
          <c:showPercent val="0"/>
          <c:showBubbleSize val="0"/>
        </c:dLbls>
        <c:gapWidth val="80"/>
        <c:axId val="84147584"/>
        <c:axId val="96748672"/>
      </c:barChart>
      <c:barChart>
        <c:barDir val="col"/>
        <c:grouping val="stacked"/>
        <c:varyColors val="0"/>
        <c:ser>
          <c:idx val="1"/>
          <c:order val="1"/>
          <c:tx>
            <c:strRef>
              <c:f>Sheet1!$C$1</c:f>
              <c:strCache>
                <c:ptCount val="1"/>
                <c:pt idx="0">
                  <c:v>Other Governmental Funds</c:v>
                </c:pt>
              </c:strCache>
            </c:strRef>
          </c:tx>
          <c:spPr>
            <a:solidFill>
              <a:schemeClr val="accent2"/>
            </a:solidFill>
            <a:ln>
              <a:noFill/>
            </a:ln>
            <a:effectLst/>
          </c:spPr>
          <c:invertIfNegative val="0"/>
          <c:dLbls>
            <c:dLbl>
              <c:idx val="0"/>
              <c:layout>
                <c:manualLayout>
                  <c:x val="-2.0657038363435257E-17"/>
                  <c:y val="-0.56400477925333958"/>
                </c:manualLayout>
              </c:layout>
              <c:tx>
                <c:rich>
                  <a:bodyPr/>
                  <a:lstStyle/>
                  <a:p>
                    <a:r>
                      <a:rPr lang="en-US"/>
                      <a:t>20%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11C-41CB-BF67-B194993BE89A}"/>
                </c:ext>
              </c:extLst>
            </c:dLbl>
            <c:dLbl>
              <c:idx val="1"/>
              <c:layout>
                <c:manualLayout>
                  <c:x val="-1.5723189530886517E-3"/>
                  <c:y val="-0.3224327182982724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11C-41CB-BF67-B194993BE89A}"/>
                </c:ext>
              </c:extLst>
            </c:dLbl>
            <c:dLbl>
              <c:idx val="2"/>
              <c:layout>
                <c:manualLayout>
                  <c:x val="-2.0991460574478708E-4"/>
                  <c:y val="-0.4096125670858307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11C-41CB-BF67-B194993BE89A}"/>
                </c:ext>
              </c:extLst>
            </c:dLbl>
            <c:dLbl>
              <c:idx val="3"/>
              <c:layout>
                <c:manualLayout>
                  <c:x val="8.9111677941665747E-4"/>
                  <c:y val="-0.3946871939515024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11C-41CB-BF67-B194993BE89A}"/>
                </c:ext>
              </c:extLst>
            </c:dLbl>
            <c:dLbl>
              <c:idx val="4"/>
              <c:layout>
                <c:manualLayout>
                  <c:x val="-1.8470001109015476E-3"/>
                  <c:y val="-0.400790927253496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11C-41CB-BF67-B194993BE89A}"/>
                </c:ext>
              </c:extLst>
            </c:dLbl>
            <c:dLbl>
              <c:idx val="5"/>
              <c:layout>
                <c:manualLayout>
                  <c:x val="0"/>
                  <c:y val="-0.3885423277314216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11C-41CB-BF67-B194993BE89A}"/>
                </c:ext>
              </c:extLst>
            </c:dLbl>
            <c:spPr>
              <a:noFill/>
              <a:ln>
                <a:noFill/>
              </a:ln>
              <a:effectLst/>
            </c:spPr>
            <c:txPr>
              <a:bodyPr rot="0" spcFirstLastPara="1" vertOverflow="ellipsis" vert="horz" wrap="square" anchor="ctr" anchorCtr="1"/>
              <a:lstStyle/>
              <a:p>
                <a:pPr algn="ctr" rtl="0">
                  <a:defRPr lang="en-US" sz="1800" b="0" i="0" u="none" strike="noStrike" kern="1200" spc="-150" baseline="0">
                    <a:solidFill>
                      <a:schemeClr val="bg1"/>
                    </a:solidFill>
                    <a:latin typeface="Univers Condensed" panose="020B0506020202050204" pitchFamily="34" charset="0"/>
                    <a:ea typeface="Kozuka Gothic Pr6N M" panose="020B0700000000000000" pitchFamily="34" charset="-128"/>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Overnight</c:v>
                </c:pt>
                <c:pt idx="1">
                  <c:v>0-1 year</c:v>
                </c:pt>
                <c:pt idx="2">
                  <c:v>1-2 years</c:v>
                </c:pt>
                <c:pt idx="3">
                  <c:v>2-3 years</c:v>
                </c:pt>
                <c:pt idx="4">
                  <c:v>3-4 years</c:v>
                </c:pt>
                <c:pt idx="5">
                  <c:v>4-5 years</c:v>
                </c:pt>
              </c:strCache>
            </c:strRef>
          </c:cat>
          <c:val>
            <c:numRef>
              <c:f>Sheet1!$C$2:$C$7</c:f>
              <c:numCache>
                <c:formatCode>0%</c:formatCode>
                <c:ptCount val="6"/>
                <c:pt idx="0">
                  <c:v>0.21</c:v>
                </c:pt>
                <c:pt idx="1">
                  <c:v>0.13</c:v>
                </c:pt>
                <c:pt idx="2">
                  <c:v>0.16</c:v>
                </c:pt>
                <c:pt idx="3">
                  <c:v>0.16</c:v>
                </c:pt>
                <c:pt idx="4">
                  <c:v>0.17</c:v>
                </c:pt>
                <c:pt idx="5">
                  <c:v>0.17</c:v>
                </c:pt>
              </c:numCache>
            </c:numRef>
          </c:val>
          <c:extLst>
            <c:ext xmlns:c16="http://schemas.microsoft.com/office/drawing/2014/chart" uri="{C3380CC4-5D6E-409C-BE32-E72D297353CC}">
              <c16:uniqueId val="{00000007-211C-41CB-BF67-B194993BE89A}"/>
            </c:ext>
          </c:extLst>
        </c:ser>
        <c:dLbls>
          <c:dLblPos val="ctr"/>
          <c:showLegendKey val="0"/>
          <c:showVal val="1"/>
          <c:showCatName val="0"/>
          <c:showSerName val="0"/>
          <c:showPercent val="0"/>
          <c:showBubbleSize val="0"/>
        </c:dLbls>
        <c:gapWidth val="77"/>
        <c:overlap val="100"/>
        <c:axId val="96756096"/>
        <c:axId val="96750208"/>
      </c:barChart>
      <c:catAx>
        <c:axId val="84147584"/>
        <c:scaling>
          <c:orientation val="minMax"/>
        </c:scaling>
        <c:delete val="0"/>
        <c:axPos val="b"/>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ctr">
              <a:defRPr lang="en-US" sz="1200" b="1" i="0" u="none" strike="noStrike" kern="1200" baseline="0">
                <a:solidFill>
                  <a:schemeClr val="tx1"/>
                </a:solidFill>
                <a:latin typeface="+mj-lt"/>
                <a:ea typeface="Kozuka Gothic Pr6N M" panose="020B0700000000000000" pitchFamily="34" charset="-128"/>
                <a:cs typeface="+mn-cs"/>
              </a:defRPr>
            </a:pPr>
            <a:endParaRPr lang="en-US"/>
          </a:p>
        </c:txPr>
        <c:crossAx val="96748672"/>
        <c:crosses val="autoZero"/>
        <c:auto val="1"/>
        <c:lblAlgn val="ctr"/>
        <c:lblOffset val="100"/>
        <c:noMultiLvlLbl val="0"/>
      </c:catAx>
      <c:valAx>
        <c:axId val="96748672"/>
        <c:scaling>
          <c:orientation val="minMax"/>
        </c:scaling>
        <c:delete val="1"/>
        <c:axPos val="l"/>
        <c:majorGridlines>
          <c:spPr>
            <a:ln w="6350" cap="flat" cmpd="sng" algn="ctr">
              <a:noFill/>
              <a:prstDash val="solid"/>
              <a:round/>
            </a:ln>
            <a:effectLst/>
          </c:spPr>
        </c:majorGridlines>
        <c:numFmt formatCode="_(* #,##0_);_(* \(#,##0\);_(* &quot;-&quot;_);_(@_)" sourceLinked="0"/>
        <c:majorTickMark val="out"/>
        <c:minorTickMark val="none"/>
        <c:tickLblPos val="nextTo"/>
        <c:crossAx val="84147584"/>
        <c:crosses val="autoZero"/>
        <c:crossBetween val="between"/>
      </c:valAx>
      <c:valAx>
        <c:axId val="96750208"/>
        <c:scaling>
          <c:orientation val="minMax"/>
        </c:scaling>
        <c:delete val="1"/>
        <c:axPos val="r"/>
        <c:numFmt formatCode="0%" sourceLinked="0"/>
        <c:majorTickMark val="out"/>
        <c:minorTickMark val="none"/>
        <c:tickLblPos val="nextTo"/>
        <c:crossAx val="96756096"/>
        <c:crosses val="max"/>
        <c:crossBetween val="between"/>
        <c:majorUnit val="0.1"/>
      </c:valAx>
      <c:catAx>
        <c:axId val="96756096"/>
        <c:scaling>
          <c:orientation val="minMax"/>
        </c:scaling>
        <c:delete val="1"/>
        <c:axPos val="b"/>
        <c:numFmt formatCode="General" sourceLinked="1"/>
        <c:majorTickMark val="out"/>
        <c:minorTickMark val="none"/>
        <c:tickLblPos val="nextTo"/>
        <c:crossAx val="96750208"/>
        <c:crosses val="autoZero"/>
        <c:auto val="1"/>
        <c:lblAlgn val="ctr"/>
        <c:lblOffset val="100"/>
        <c:noMultiLvlLbl val="0"/>
      </c:cat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2000"/>
            </a:pPr>
            <a:r>
              <a:rPr lang="en-US" sz="2000"/>
              <a:t>270-Day Commercial Paper Spreads </a:t>
            </a:r>
            <a:br>
              <a:rPr lang="en-US" sz="2000"/>
            </a:br>
            <a:r>
              <a:rPr lang="en-US" sz="2000" b="0"/>
              <a:t>(365-Day Basis)</a:t>
            </a:r>
          </a:p>
        </c:rich>
      </c:tx>
      <c:overlay val="0"/>
      <c:spPr>
        <a:noFill/>
        <a:ln>
          <a:noFill/>
        </a:ln>
        <a:effectLst/>
      </c:spPr>
    </c:title>
    <c:autoTitleDeleted val="0"/>
    <c:plotArea>
      <c:layout>
        <c:manualLayout>
          <c:layoutTarget val="inner"/>
          <c:xMode val="edge"/>
          <c:yMode val="edge"/>
          <c:x val="4.2058260270860626E-2"/>
          <c:y val="0.2369708919282186"/>
          <c:w val="0.94051378411565978"/>
          <c:h val="0.58342850443142691"/>
        </c:manualLayout>
      </c:layout>
      <c:lineChart>
        <c:grouping val="standard"/>
        <c:varyColors val="0"/>
        <c:ser>
          <c:idx val="5"/>
          <c:order val="0"/>
          <c:tx>
            <c:strRef>
              <c:f>'Spreads (copy down formulas)'!$G$5</c:f>
              <c:strCache>
                <c:ptCount val="1"/>
                <c:pt idx="0">
                  <c:v>270-Day</c:v>
                </c:pt>
              </c:strCache>
            </c:strRef>
          </c:tx>
          <c:spPr>
            <a:ln w="28575">
              <a:solidFill>
                <a:schemeClr val="accent2"/>
              </a:solidFill>
            </a:ln>
          </c:spPr>
          <c:marker>
            <c:symbol val="none"/>
          </c:marker>
          <c:cat>
            <c:numRef>
              <c:f>'Spreads (copy down formulas)'!$A$6:$A$1166</c:f>
              <c:numCache>
                <c:formatCode>m/d/yyyy</c:formatCode>
                <c:ptCount val="1161"/>
                <c:pt idx="0">
                  <c:v>45292</c:v>
                </c:pt>
                <c:pt idx="1">
                  <c:v>45293</c:v>
                </c:pt>
                <c:pt idx="2">
                  <c:v>45294</c:v>
                </c:pt>
                <c:pt idx="3">
                  <c:v>45295</c:v>
                </c:pt>
                <c:pt idx="4">
                  <c:v>45296</c:v>
                </c:pt>
                <c:pt idx="5">
                  <c:v>45297</c:v>
                </c:pt>
                <c:pt idx="6">
                  <c:v>45298</c:v>
                </c:pt>
                <c:pt idx="7">
                  <c:v>45299</c:v>
                </c:pt>
                <c:pt idx="8">
                  <c:v>45300</c:v>
                </c:pt>
                <c:pt idx="9">
                  <c:v>45301</c:v>
                </c:pt>
                <c:pt idx="10">
                  <c:v>45302</c:v>
                </c:pt>
                <c:pt idx="11">
                  <c:v>45303</c:v>
                </c:pt>
                <c:pt idx="12">
                  <c:v>45304</c:v>
                </c:pt>
                <c:pt idx="13">
                  <c:v>45305</c:v>
                </c:pt>
                <c:pt idx="14">
                  <c:v>45306</c:v>
                </c:pt>
                <c:pt idx="15">
                  <c:v>45307</c:v>
                </c:pt>
                <c:pt idx="16">
                  <c:v>45308</c:v>
                </c:pt>
                <c:pt idx="17">
                  <c:v>45309</c:v>
                </c:pt>
                <c:pt idx="18">
                  <c:v>45310</c:v>
                </c:pt>
                <c:pt idx="19">
                  <c:v>45311</c:v>
                </c:pt>
                <c:pt idx="20">
                  <c:v>45312</c:v>
                </c:pt>
                <c:pt idx="21">
                  <c:v>45313</c:v>
                </c:pt>
                <c:pt idx="22">
                  <c:v>45314</c:v>
                </c:pt>
                <c:pt idx="23">
                  <c:v>45315</c:v>
                </c:pt>
                <c:pt idx="24">
                  <c:v>45316</c:v>
                </c:pt>
                <c:pt idx="25">
                  <c:v>45317</c:v>
                </c:pt>
                <c:pt idx="26">
                  <c:v>45318</c:v>
                </c:pt>
                <c:pt idx="27">
                  <c:v>45319</c:v>
                </c:pt>
                <c:pt idx="28">
                  <c:v>45320</c:v>
                </c:pt>
                <c:pt idx="29">
                  <c:v>45321</c:v>
                </c:pt>
                <c:pt idx="30">
                  <c:v>45322</c:v>
                </c:pt>
                <c:pt idx="31">
                  <c:v>45323</c:v>
                </c:pt>
                <c:pt idx="32">
                  <c:v>45324</c:v>
                </c:pt>
                <c:pt idx="33">
                  <c:v>45325</c:v>
                </c:pt>
                <c:pt idx="34">
                  <c:v>45326</c:v>
                </c:pt>
                <c:pt idx="35">
                  <c:v>45327</c:v>
                </c:pt>
                <c:pt idx="36">
                  <c:v>45328</c:v>
                </c:pt>
                <c:pt idx="37">
                  <c:v>45329</c:v>
                </c:pt>
                <c:pt idx="38">
                  <c:v>45330</c:v>
                </c:pt>
                <c:pt idx="39">
                  <c:v>45331</c:v>
                </c:pt>
                <c:pt idx="40">
                  <c:v>45332</c:v>
                </c:pt>
                <c:pt idx="41">
                  <c:v>45333</c:v>
                </c:pt>
                <c:pt idx="42">
                  <c:v>45334</c:v>
                </c:pt>
                <c:pt idx="43">
                  <c:v>45335</c:v>
                </c:pt>
                <c:pt idx="44">
                  <c:v>45336</c:v>
                </c:pt>
                <c:pt idx="45">
                  <c:v>45337</c:v>
                </c:pt>
                <c:pt idx="46">
                  <c:v>45338</c:v>
                </c:pt>
                <c:pt idx="47">
                  <c:v>45339</c:v>
                </c:pt>
                <c:pt idx="48">
                  <c:v>45340</c:v>
                </c:pt>
                <c:pt idx="49">
                  <c:v>45341</c:v>
                </c:pt>
                <c:pt idx="50">
                  <c:v>45342</c:v>
                </c:pt>
                <c:pt idx="51">
                  <c:v>45343</c:v>
                </c:pt>
                <c:pt idx="52">
                  <c:v>45344</c:v>
                </c:pt>
                <c:pt idx="53">
                  <c:v>45345</c:v>
                </c:pt>
                <c:pt idx="54">
                  <c:v>45346</c:v>
                </c:pt>
                <c:pt idx="55">
                  <c:v>45347</c:v>
                </c:pt>
                <c:pt idx="56">
                  <c:v>45348</c:v>
                </c:pt>
                <c:pt idx="57">
                  <c:v>45349</c:v>
                </c:pt>
                <c:pt idx="58">
                  <c:v>45350</c:v>
                </c:pt>
                <c:pt idx="59">
                  <c:v>45351</c:v>
                </c:pt>
                <c:pt idx="60">
                  <c:v>45352</c:v>
                </c:pt>
                <c:pt idx="61">
                  <c:v>45353</c:v>
                </c:pt>
                <c:pt idx="62">
                  <c:v>45354</c:v>
                </c:pt>
                <c:pt idx="63">
                  <c:v>45355</c:v>
                </c:pt>
                <c:pt idx="64">
                  <c:v>45356</c:v>
                </c:pt>
                <c:pt idx="65">
                  <c:v>45357</c:v>
                </c:pt>
                <c:pt idx="66">
                  <c:v>45358</c:v>
                </c:pt>
                <c:pt idx="67">
                  <c:v>45359</c:v>
                </c:pt>
                <c:pt idx="68">
                  <c:v>45360</c:v>
                </c:pt>
                <c:pt idx="69">
                  <c:v>45361</c:v>
                </c:pt>
                <c:pt idx="70">
                  <c:v>45362</c:v>
                </c:pt>
                <c:pt idx="71">
                  <c:v>45363</c:v>
                </c:pt>
                <c:pt idx="72">
                  <c:v>45364</c:v>
                </c:pt>
                <c:pt idx="73">
                  <c:v>45365</c:v>
                </c:pt>
                <c:pt idx="74">
                  <c:v>45366</c:v>
                </c:pt>
                <c:pt idx="75">
                  <c:v>45367</c:v>
                </c:pt>
                <c:pt idx="76">
                  <c:v>45368</c:v>
                </c:pt>
                <c:pt idx="77">
                  <c:v>45369</c:v>
                </c:pt>
                <c:pt idx="78">
                  <c:v>45370</c:v>
                </c:pt>
                <c:pt idx="79">
                  <c:v>45371</c:v>
                </c:pt>
                <c:pt idx="80">
                  <c:v>45372</c:v>
                </c:pt>
                <c:pt idx="81">
                  <c:v>45373</c:v>
                </c:pt>
                <c:pt idx="82">
                  <c:v>45374</c:v>
                </c:pt>
                <c:pt idx="83">
                  <c:v>45375</c:v>
                </c:pt>
                <c:pt idx="84">
                  <c:v>45376</c:v>
                </c:pt>
                <c:pt idx="85">
                  <c:v>45377</c:v>
                </c:pt>
                <c:pt idx="86">
                  <c:v>45378</c:v>
                </c:pt>
                <c:pt idx="87">
                  <c:v>45379</c:v>
                </c:pt>
                <c:pt idx="88">
                  <c:v>45379</c:v>
                </c:pt>
                <c:pt idx="89">
                  <c:v>45380</c:v>
                </c:pt>
                <c:pt idx="90">
                  <c:v>45381</c:v>
                </c:pt>
                <c:pt idx="91">
                  <c:v>45382</c:v>
                </c:pt>
                <c:pt idx="92">
                  <c:v>45383</c:v>
                </c:pt>
                <c:pt idx="93">
                  <c:v>45384</c:v>
                </c:pt>
                <c:pt idx="94">
                  <c:v>45385</c:v>
                </c:pt>
                <c:pt idx="95">
                  <c:v>45386</c:v>
                </c:pt>
                <c:pt idx="96">
                  <c:v>45387</c:v>
                </c:pt>
                <c:pt idx="97">
                  <c:v>45388</c:v>
                </c:pt>
                <c:pt idx="98">
                  <c:v>45389</c:v>
                </c:pt>
                <c:pt idx="99">
                  <c:v>45390</c:v>
                </c:pt>
                <c:pt idx="100">
                  <c:v>45391</c:v>
                </c:pt>
                <c:pt idx="101">
                  <c:v>45392</c:v>
                </c:pt>
                <c:pt idx="102">
                  <c:v>45393</c:v>
                </c:pt>
                <c:pt idx="103">
                  <c:v>45394</c:v>
                </c:pt>
                <c:pt idx="104">
                  <c:v>45395</c:v>
                </c:pt>
                <c:pt idx="105">
                  <c:v>45396</c:v>
                </c:pt>
                <c:pt idx="106">
                  <c:v>45397</c:v>
                </c:pt>
                <c:pt idx="107">
                  <c:v>45398</c:v>
                </c:pt>
                <c:pt idx="108">
                  <c:v>45399</c:v>
                </c:pt>
                <c:pt idx="109">
                  <c:v>45400</c:v>
                </c:pt>
                <c:pt idx="110">
                  <c:v>45401</c:v>
                </c:pt>
                <c:pt idx="111">
                  <c:v>45402</c:v>
                </c:pt>
                <c:pt idx="112">
                  <c:v>45403</c:v>
                </c:pt>
                <c:pt idx="113">
                  <c:v>45404</c:v>
                </c:pt>
                <c:pt idx="114">
                  <c:v>45405</c:v>
                </c:pt>
                <c:pt idx="115">
                  <c:v>45406</c:v>
                </c:pt>
                <c:pt idx="116">
                  <c:v>45407</c:v>
                </c:pt>
                <c:pt idx="117">
                  <c:v>45408</c:v>
                </c:pt>
                <c:pt idx="118">
                  <c:v>45409</c:v>
                </c:pt>
                <c:pt idx="119">
                  <c:v>45410</c:v>
                </c:pt>
                <c:pt idx="120">
                  <c:v>45411</c:v>
                </c:pt>
                <c:pt idx="121">
                  <c:v>45412</c:v>
                </c:pt>
                <c:pt idx="122">
                  <c:v>45413</c:v>
                </c:pt>
                <c:pt idx="123">
                  <c:v>45414</c:v>
                </c:pt>
                <c:pt idx="124">
                  <c:v>45415</c:v>
                </c:pt>
                <c:pt idx="125">
                  <c:v>45416</c:v>
                </c:pt>
                <c:pt idx="126">
                  <c:v>45417</c:v>
                </c:pt>
                <c:pt idx="127">
                  <c:v>45418</c:v>
                </c:pt>
                <c:pt idx="128">
                  <c:v>45419</c:v>
                </c:pt>
                <c:pt idx="129">
                  <c:v>45420</c:v>
                </c:pt>
                <c:pt idx="130">
                  <c:v>45421</c:v>
                </c:pt>
                <c:pt idx="131">
                  <c:v>45422</c:v>
                </c:pt>
                <c:pt idx="132">
                  <c:v>45423</c:v>
                </c:pt>
                <c:pt idx="133">
                  <c:v>45424</c:v>
                </c:pt>
                <c:pt idx="134">
                  <c:v>45425</c:v>
                </c:pt>
                <c:pt idx="135">
                  <c:v>45426</c:v>
                </c:pt>
                <c:pt idx="136">
                  <c:v>45427</c:v>
                </c:pt>
                <c:pt idx="137">
                  <c:v>45428</c:v>
                </c:pt>
                <c:pt idx="138">
                  <c:v>45429</c:v>
                </c:pt>
                <c:pt idx="139">
                  <c:v>45430</c:v>
                </c:pt>
                <c:pt idx="140">
                  <c:v>45431</c:v>
                </c:pt>
                <c:pt idx="141">
                  <c:v>45432</c:v>
                </c:pt>
                <c:pt idx="142">
                  <c:v>45433</c:v>
                </c:pt>
                <c:pt idx="143">
                  <c:v>45434</c:v>
                </c:pt>
                <c:pt idx="144">
                  <c:v>45435</c:v>
                </c:pt>
                <c:pt idx="145">
                  <c:v>45436</c:v>
                </c:pt>
                <c:pt idx="146">
                  <c:v>45437</c:v>
                </c:pt>
                <c:pt idx="147">
                  <c:v>45438</c:v>
                </c:pt>
                <c:pt idx="148">
                  <c:v>45439</c:v>
                </c:pt>
                <c:pt idx="149">
                  <c:v>45440</c:v>
                </c:pt>
                <c:pt idx="150">
                  <c:v>45441</c:v>
                </c:pt>
                <c:pt idx="151">
                  <c:v>45442</c:v>
                </c:pt>
                <c:pt idx="152">
                  <c:v>45443</c:v>
                </c:pt>
                <c:pt idx="153">
                  <c:v>45444</c:v>
                </c:pt>
                <c:pt idx="154">
                  <c:v>45445</c:v>
                </c:pt>
                <c:pt idx="155">
                  <c:v>45446</c:v>
                </c:pt>
                <c:pt idx="156">
                  <c:v>45447</c:v>
                </c:pt>
                <c:pt idx="157">
                  <c:v>45448</c:v>
                </c:pt>
                <c:pt idx="158">
                  <c:v>45449</c:v>
                </c:pt>
                <c:pt idx="159">
                  <c:v>45450</c:v>
                </c:pt>
                <c:pt idx="160">
                  <c:v>45451</c:v>
                </c:pt>
                <c:pt idx="161">
                  <c:v>45452</c:v>
                </c:pt>
                <c:pt idx="162">
                  <c:v>45453</c:v>
                </c:pt>
                <c:pt idx="163">
                  <c:v>45454</c:v>
                </c:pt>
                <c:pt idx="164">
                  <c:v>45455</c:v>
                </c:pt>
                <c:pt idx="165">
                  <c:v>45456</c:v>
                </c:pt>
                <c:pt idx="166">
                  <c:v>45457</c:v>
                </c:pt>
                <c:pt idx="167">
                  <c:v>45458</c:v>
                </c:pt>
                <c:pt idx="168">
                  <c:v>45459</c:v>
                </c:pt>
                <c:pt idx="169">
                  <c:v>45460</c:v>
                </c:pt>
                <c:pt idx="170">
                  <c:v>45461</c:v>
                </c:pt>
                <c:pt idx="171">
                  <c:v>45462</c:v>
                </c:pt>
                <c:pt idx="172">
                  <c:v>45463</c:v>
                </c:pt>
                <c:pt idx="173">
                  <c:v>45464</c:v>
                </c:pt>
                <c:pt idx="174">
                  <c:v>45465</c:v>
                </c:pt>
                <c:pt idx="175">
                  <c:v>45466</c:v>
                </c:pt>
                <c:pt idx="176">
                  <c:v>45467</c:v>
                </c:pt>
                <c:pt idx="177">
                  <c:v>45468</c:v>
                </c:pt>
                <c:pt idx="178">
                  <c:v>45469</c:v>
                </c:pt>
                <c:pt idx="179">
                  <c:v>45470</c:v>
                </c:pt>
                <c:pt idx="180">
                  <c:v>45471</c:v>
                </c:pt>
                <c:pt idx="181">
                  <c:v>45472</c:v>
                </c:pt>
                <c:pt idx="182">
                  <c:v>45473</c:v>
                </c:pt>
                <c:pt idx="183">
                  <c:v>45474</c:v>
                </c:pt>
                <c:pt idx="184">
                  <c:v>45475</c:v>
                </c:pt>
                <c:pt idx="185">
                  <c:v>45476</c:v>
                </c:pt>
                <c:pt idx="186">
                  <c:v>45477</c:v>
                </c:pt>
                <c:pt idx="187">
                  <c:v>45478</c:v>
                </c:pt>
                <c:pt idx="188">
                  <c:v>45479</c:v>
                </c:pt>
                <c:pt idx="189">
                  <c:v>45480</c:v>
                </c:pt>
                <c:pt idx="190">
                  <c:v>45481</c:v>
                </c:pt>
                <c:pt idx="191">
                  <c:v>45482</c:v>
                </c:pt>
                <c:pt idx="192">
                  <c:v>45483</c:v>
                </c:pt>
                <c:pt idx="193">
                  <c:v>45484</c:v>
                </c:pt>
                <c:pt idx="194">
                  <c:v>45485</c:v>
                </c:pt>
                <c:pt idx="195">
                  <c:v>45486</c:v>
                </c:pt>
                <c:pt idx="196">
                  <c:v>45487</c:v>
                </c:pt>
                <c:pt idx="197">
                  <c:v>45488</c:v>
                </c:pt>
                <c:pt idx="198">
                  <c:v>45489</c:v>
                </c:pt>
                <c:pt idx="199">
                  <c:v>45490</c:v>
                </c:pt>
                <c:pt idx="200">
                  <c:v>45491</c:v>
                </c:pt>
                <c:pt idx="201">
                  <c:v>45492</c:v>
                </c:pt>
                <c:pt idx="202">
                  <c:v>45493</c:v>
                </c:pt>
                <c:pt idx="203">
                  <c:v>45494</c:v>
                </c:pt>
                <c:pt idx="204">
                  <c:v>45495</c:v>
                </c:pt>
                <c:pt idx="205">
                  <c:v>45496</c:v>
                </c:pt>
                <c:pt idx="206">
                  <c:v>45497</c:v>
                </c:pt>
                <c:pt idx="207">
                  <c:v>45498</c:v>
                </c:pt>
                <c:pt idx="208">
                  <c:v>45499</c:v>
                </c:pt>
                <c:pt idx="209">
                  <c:v>45500</c:v>
                </c:pt>
                <c:pt idx="210">
                  <c:v>45501</c:v>
                </c:pt>
                <c:pt idx="211">
                  <c:v>45502</c:v>
                </c:pt>
                <c:pt idx="212">
                  <c:v>45503</c:v>
                </c:pt>
                <c:pt idx="213">
                  <c:v>45504</c:v>
                </c:pt>
                <c:pt idx="214">
                  <c:v>45505</c:v>
                </c:pt>
                <c:pt idx="215">
                  <c:v>45506</c:v>
                </c:pt>
                <c:pt idx="216">
                  <c:v>45507</c:v>
                </c:pt>
                <c:pt idx="217">
                  <c:v>45508</c:v>
                </c:pt>
                <c:pt idx="218">
                  <c:v>45509</c:v>
                </c:pt>
                <c:pt idx="219">
                  <c:v>45510</c:v>
                </c:pt>
                <c:pt idx="220">
                  <c:v>45511</c:v>
                </c:pt>
                <c:pt idx="221">
                  <c:v>45512</c:v>
                </c:pt>
                <c:pt idx="222">
                  <c:v>45513</c:v>
                </c:pt>
                <c:pt idx="223">
                  <c:v>45514</c:v>
                </c:pt>
                <c:pt idx="224">
                  <c:v>45515</c:v>
                </c:pt>
                <c:pt idx="225">
                  <c:v>45516</c:v>
                </c:pt>
                <c:pt idx="226">
                  <c:v>45517</c:v>
                </c:pt>
                <c:pt idx="227">
                  <c:v>45518</c:v>
                </c:pt>
                <c:pt idx="228">
                  <c:v>45519</c:v>
                </c:pt>
                <c:pt idx="229">
                  <c:v>45520</c:v>
                </c:pt>
                <c:pt idx="230">
                  <c:v>45521</c:v>
                </c:pt>
                <c:pt idx="231">
                  <c:v>45522</c:v>
                </c:pt>
                <c:pt idx="232">
                  <c:v>45523</c:v>
                </c:pt>
                <c:pt idx="233">
                  <c:v>45524</c:v>
                </c:pt>
                <c:pt idx="234">
                  <c:v>45525</c:v>
                </c:pt>
                <c:pt idx="235">
                  <c:v>45526</c:v>
                </c:pt>
                <c:pt idx="236">
                  <c:v>45527</c:v>
                </c:pt>
                <c:pt idx="237">
                  <c:v>45528</c:v>
                </c:pt>
                <c:pt idx="238">
                  <c:v>45529</c:v>
                </c:pt>
                <c:pt idx="239">
                  <c:v>45530</c:v>
                </c:pt>
                <c:pt idx="240">
                  <c:v>45531</c:v>
                </c:pt>
                <c:pt idx="241">
                  <c:v>45532</c:v>
                </c:pt>
                <c:pt idx="242">
                  <c:v>45533</c:v>
                </c:pt>
                <c:pt idx="243">
                  <c:v>45534</c:v>
                </c:pt>
                <c:pt idx="244">
                  <c:v>45535</c:v>
                </c:pt>
                <c:pt idx="245">
                  <c:v>45536</c:v>
                </c:pt>
                <c:pt idx="246">
                  <c:v>45537</c:v>
                </c:pt>
                <c:pt idx="247">
                  <c:v>45538</c:v>
                </c:pt>
                <c:pt idx="248">
                  <c:v>45539</c:v>
                </c:pt>
                <c:pt idx="249">
                  <c:v>45540</c:v>
                </c:pt>
                <c:pt idx="250">
                  <c:v>45541</c:v>
                </c:pt>
                <c:pt idx="251">
                  <c:v>45542</c:v>
                </c:pt>
                <c:pt idx="252">
                  <c:v>45543</c:v>
                </c:pt>
                <c:pt idx="253">
                  <c:v>45544</c:v>
                </c:pt>
                <c:pt idx="254">
                  <c:v>45545</c:v>
                </c:pt>
                <c:pt idx="255">
                  <c:v>45546</c:v>
                </c:pt>
                <c:pt idx="256">
                  <c:v>45547</c:v>
                </c:pt>
                <c:pt idx="257">
                  <c:v>45548</c:v>
                </c:pt>
                <c:pt idx="258">
                  <c:v>45549</c:v>
                </c:pt>
                <c:pt idx="259">
                  <c:v>45550</c:v>
                </c:pt>
                <c:pt idx="260">
                  <c:v>45551</c:v>
                </c:pt>
                <c:pt idx="261">
                  <c:v>45552</c:v>
                </c:pt>
                <c:pt idx="262">
                  <c:v>45553</c:v>
                </c:pt>
                <c:pt idx="263">
                  <c:v>45554</c:v>
                </c:pt>
                <c:pt idx="264">
                  <c:v>45555</c:v>
                </c:pt>
                <c:pt idx="265">
                  <c:v>45556</c:v>
                </c:pt>
                <c:pt idx="266">
                  <c:v>45557</c:v>
                </c:pt>
                <c:pt idx="267">
                  <c:v>45558</c:v>
                </c:pt>
                <c:pt idx="268">
                  <c:v>45559</c:v>
                </c:pt>
                <c:pt idx="269">
                  <c:v>45560</c:v>
                </c:pt>
                <c:pt idx="270">
                  <c:v>45561</c:v>
                </c:pt>
                <c:pt idx="271">
                  <c:v>45562</c:v>
                </c:pt>
                <c:pt idx="272">
                  <c:v>45563</c:v>
                </c:pt>
                <c:pt idx="273">
                  <c:v>45564</c:v>
                </c:pt>
                <c:pt idx="274">
                  <c:v>45565</c:v>
                </c:pt>
                <c:pt idx="275">
                  <c:v>45566</c:v>
                </c:pt>
                <c:pt idx="276">
                  <c:v>45567</c:v>
                </c:pt>
                <c:pt idx="277">
                  <c:v>45568</c:v>
                </c:pt>
                <c:pt idx="278">
                  <c:v>45569</c:v>
                </c:pt>
                <c:pt idx="279">
                  <c:v>45570</c:v>
                </c:pt>
                <c:pt idx="280">
                  <c:v>45571</c:v>
                </c:pt>
                <c:pt idx="281">
                  <c:v>45572</c:v>
                </c:pt>
                <c:pt idx="282">
                  <c:v>45573</c:v>
                </c:pt>
                <c:pt idx="283">
                  <c:v>45574</c:v>
                </c:pt>
                <c:pt idx="284">
                  <c:v>45575</c:v>
                </c:pt>
                <c:pt idx="285">
                  <c:v>45576</c:v>
                </c:pt>
                <c:pt idx="286">
                  <c:v>45577</c:v>
                </c:pt>
                <c:pt idx="287">
                  <c:v>45578</c:v>
                </c:pt>
                <c:pt idx="288">
                  <c:v>45579</c:v>
                </c:pt>
                <c:pt idx="289">
                  <c:v>45580</c:v>
                </c:pt>
                <c:pt idx="290">
                  <c:v>45581</c:v>
                </c:pt>
                <c:pt idx="291">
                  <c:v>45582</c:v>
                </c:pt>
                <c:pt idx="292">
                  <c:v>45583</c:v>
                </c:pt>
                <c:pt idx="293">
                  <c:v>45584</c:v>
                </c:pt>
                <c:pt idx="294">
                  <c:v>45585</c:v>
                </c:pt>
                <c:pt idx="295">
                  <c:v>45586</c:v>
                </c:pt>
                <c:pt idx="296">
                  <c:v>45587</c:v>
                </c:pt>
                <c:pt idx="297">
                  <c:v>45588</c:v>
                </c:pt>
                <c:pt idx="298">
                  <c:v>45589</c:v>
                </c:pt>
                <c:pt idx="299">
                  <c:v>45590</c:v>
                </c:pt>
                <c:pt idx="300">
                  <c:v>45591</c:v>
                </c:pt>
                <c:pt idx="301">
                  <c:v>45592</c:v>
                </c:pt>
                <c:pt idx="302">
                  <c:v>45593</c:v>
                </c:pt>
                <c:pt idx="303">
                  <c:v>45594</c:v>
                </c:pt>
                <c:pt idx="304">
                  <c:v>45595</c:v>
                </c:pt>
                <c:pt idx="305">
                  <c:v>45596</c:v>
                </c:pt>
                <c:pt idx="306">
                  <c:v>45597</c:v>
                </c:pt>
                <c:pt idx="307">
                  <c:v>45598</c:v>
                </c:pt>
                <c:pt idx="308">
                  <c:v>45599</c:v>
                </c:pt>
                <c:pt idx="309">
                  <c:v>45600</c:v>
                </c:pt>
                <c:pt idx="310">
                  <c:v>45601</c:v>
                </c:pt>
                <c:pt idx="311">
                  <c:v>45602</c:v>
                </c:pt>
                <c:pt idx="312">
                  <c:v>45603</c:v>
                </c:pt>
                <c:pt idx="313">
                  <c:v>45604</c:v>
                </c:pt>
                <c:pt idx="314">
                  <c:v>45605</c:v>
                </c:pt>
                <c:pt idx="315">
                  <c:v>45606</c:v>
                </c:pt>
                <c:pt idx="316">
                  <c:v>45607</c:v>
                </c:pt>
                <c:pt idx="317">
                  <c:v>45608</c:v>
                </c:pt>
                <c:pt idx="318">
                  <c:v>45609</c:v>
                </c:pt>
                <c:pt idx="319">
                  <c:v>45610</c:v>
                </c:pt>
                <c:pt idx="320">
                  <c:v>45611</c:v>
                </c:pt>
                <c:pt idx="321">
                  <c:v>45612</c:v>
                </c:pt>
                <c:pt idx="322">
                  <c:v>45613</c:v>
                </c:pt>
                <c:pt idx="323">
                  <c:v>45614</c:v>
                </c:pt>
                <c:pt idx="324">
                  <c:v>45615</c:v>
                </c:pt>
                <c:pt idx="325">
                  <c:v>45616</c:v>
                </c:pt>
                <c:pt idx="326">
                  <c:v>45617</c:v>
                </c:pt>
                <c:pt idx="327">
                  <c:v>45618</c:v>
                </c:pt>
                <c:pt idx="328">
                  <c:v>45619</c:v>
                </c:pt>
                <c:pt idx="329">
                  <c:v>45620</c:v>
                </c:pt>
                <c:pt idx="330">
                  <c:v>45621</c:v>
                </c:pt>
                <c:pt idx="331">
                  <c:v>45622</c:v>
                </c:pt>
                <c:pt idx="332">
                  <c:v>45623</c:v>
                </c:pt>
                <c:pt idx="333">
                  <c:v>45624</c:v>
                </c:pt>
                <c:pt idx="334">
                  <c:v>45625</c:v>
                </c:pt>
                <c:pt idx="335">
                  <c:v>45626</c:v>
                </c:pt>
                <c:pt idx="336">
                  <c:v>45627</c:v>
                </c:pt>
                <c:pt idx="337">
                  <c:v>45628</c:v>
                </c:pt>
                <c:pt idx="338">
                  <c:v>45629</c:v>
                </c:pt>
                <c:pt idx="339">
                  <c:v>45630</c:v>
                </c:pt>
                <c:pt idx="340">
                  <c:v>45631</c:v>
                </c:pt>
                <c:pt idx="341">
                  <c:v>45632</c:v>
                </c:pt>
                <c:pt idx="342">
                  <c:v>45633</c:v>
                </c:pt>
                <c:pt idx="343">
                  <c:v>45634</c:v>
                </c:pt>
                <c:pt idx="344">
                  <c:v>45635</c:v>
                </c:pt>
                <c:pt idx="345">
                  <c:v>45636</c:v>
                </c:pt>
                <c:pt idx="346">
                  <c:v>45637</c:v>
                </c:pt>
                <c:pt idx="347">
                  <c:v>45638</c:v>
                </c:pt>
                <c:pt idx="348">
                  <c:v>45639</c:v>
                </c:pt>
                <c:pt idx="349">
                  <c:v>45640</c:v>
                </c:pt>
                <c:pt idx="350">
                  <c:v>45641</c:v>
                </c:pt>
                <c:pt idx="351">
                  <c:v>45642</c:v>
                </c:pt>
                <c:pt idx="352">
                  <c:v>45643</c:v>
                </c:pt>
                <c:pt idx="353">
                  <c:v>45644</c:v>
                </c:pt>
                <c:pt idx="354">
                  <c:v>45645</c:v>
                </c:pt>
                <c:pt idx="355">
                  <c:v>45646</c:v>
                </c:pt>
                <c:pt idx="356">
                  <c:v>45647</c:v>
                </c:pt>
                <c:pt idx="357">
                  <c:v>45648</c:v>
                </c:pt>
                <c:pt idx="358">
                  <c:v>45649</c:v>
                </c:pt>
                <c:pt idx="359">
                  <c:v>45650</c:v>
                </c:pt>
                <c:pt idx="360">
                  <c:v>45651</c:v>
                </c:pt>
                <c:pt idx="361">
                  <c:v>45652</c:v>
                </c:pt>
                <c:pt idx="362">
                  <c:v>45653</c:v>
                </c:pt>
                <c:pt idx="363">
                  <c:v>45654</c:v>
                </c:pt>
                <c:pt idx="364">
                  <c:v>45655</c:v>
                </c:pt>
                <c:pt idx="365">
                  <c:v>45656</c:v>
                </c:pt>
                <c:pt idx="366">
                  <c:v>45657</c:v>
                </c:pt>
                <c:pt idx="367">
                  <c:v>45658</c:v>
                </c:pt>
                <c:pt idx="368">
                  <c:v>45659</c:v>
                </c:pt>
                <c:pt idx="369">
                  <c:v>45660</c:v>
                </c:pt>
                <c:pt idx="370">
                  <c:v>45661</c:v>
                </c:pt>
                <c:pt idx="371">
                  <c:v>45662</c:v>
                </c:pt>
                <c:pt idx="372">
                  <c:v>45663</c:v>
                </c:pt>
                <c:pt idx="373">
                  <c:v>45664</c:v>
                </c:pt>
                <c:pt idx="374">
                  <c:v>45665</c:v>
                </c:pt>
                <c:pt idx="375">
                  <c:v>45666</c:v>
                </c:pt>
                <c:pt idx="376">
                  <c:v>45667</c:v>
                </c:pt>
                <c:pt idx="377">
                  <c:v>45668</c:v>
                </c:pt>
                <c:pt idx="378">
                  <c:v>45669</c:v>
                </c:pt>
                <c:pt idx="379">
                  <c:v>45670</c:v>
                </c:pt>
                <c:pt idx="380">
                  <c:v>45671</c:v>
                </c:pt>
                <c:pt idx="381">
                  <c:v>45672</c:v>
                </c:pt>
                <c:pt idx="382">
                  <c:v>45673</c:v>
                </c:pt>
                <c:pt idx="383">
                  <c:v>45674</c:v>
                </c:pt>
                <c:pt idx="384">
                  <c:v>45675</c:v>
                </c:pt>
                <c:pt idx="385">
                  <c:v>45676</c:v>
                </c:pt>
                <c:pt idx="386">
                  <c:v>45677</c:v>
                </c:pt>
                <c:pt idx="387">
                  <c:v>45678</c:v>
                </c:pt>
                <c:pt idx="388">
                  <c:v>45679</c:v>
                </c:pt>
                <c:pt idx="389">
                  <c:v>45680</c:v>
                </c:pt>
                <c:pt idx="390">
                  <c:v>45681</c:v>
                </c:pt>
                <c:pt idx="391">
                  <c:v>45682</c:v>
                </c:pt>
                <c:pt idx="392">
                  <c:v>45683</c:v>
                </c:pt>
                <c:pt idx="393">
                  <c:v>45684</c:v>
                </c:pt>
                <c:pt idx="394">
                  <c:v>45685</c:v>
                </c:pt>
                <c:pt idx="395">
                  <c:v>45686</c:v>
                </c:pt>
                <c:pt idx="396">
                  <c:v>45687</c:v>
                </c:pt>
                <c:pt idx="397">
                  <c:v>45688</c:v>
                </c:pt>
                <c:pt idx="398">
                  <c:v>45689</c:v>
                </c:pt>
                <c:pt idx="399">
                  <c:v>45690</c:v>
                </c:pt>
                <c:pt idx="400">
                  <c:v>45691</c:v>
                </c:pt>
                <c:pt idx="401">
                  <c:v>45692</c:v>
                </c:pt>
                <c:pt idx="402">
                  <c:v>45693</c:v>
                </c:pt>
                <c:pt idx="403">
                  <c:v>45694</c:v>
                </c:pt>
                <c:pt idx="404">
                  <c:v>45695</c:v>
                </c:pt>
                <c:pt idx="405">
                  <c:v>45696</c:v>
                </c:pt>
                <c:pt idx="406">
                  <c:v>45697</c:v>
                </c:pt>
                <c:pt idx="407">
                  <c:v>45698</c:v>
                </c:pt>
                <c:pt idx="408">
                  <c:v>45699</c:v>
                </c:pt>
                <c:pt idx="409">
                  <c:v>45700</c:v>
                </c:pt>
                <c:pt idx="410">
                  <c:v>45701</c:v>
                </c:pt>
                <c:pt idx="411">
                  <c:v>45702</c:v>
                </c:pt>
                <c:pt idx="412">
                  <c:v>45703</c:v>
                </c:pt>
                <c:pt idx="413">
                  <c:v>45704</c:v>
                </c:pt>
                <c:pt idx="414">
                  <c:v>45705</c:v>
                </c:pt>
                <c:pt idx="415">
                  <c:v>45706</c:v>
                </c:pt>
                <c:pt idx="416">
                  <c:v>45707</c:v>
                </c:pt>
                <c:pt idx="417">
                  <c:v>45708</c:v>
                </c:pt>
                <c:pt idx="418">
                  <c:v>45709</c:v>
                </c:pt>
                <c:pt idx="419">
                  <c:v>45710</c:v>
                </c:pt>
                <c:pt idx="420">
                  <c:v>45711</c:v>
                </c:pt>
                <c:pt idx="421">
                  <c:v>45712</c:v>
                </c:pt>
                <c:pt idx="422">
                  <c:v>45713</c:v>
                </c:pt>
                <c:pt idx="423">
                  <c:v>45714</c:v>
                </c:pt>
                <c:pt idx="424">
                  <c:v>45715</c:v>
                </c:pt>
                <c:pt idx="425">
                  <c:v>45716</c:v>
                </c:pt>
                <c:pt idx="426">
                  <c:v>45717</c:v>
                </c:pt>
                <c:pt idx="427">
                  <c:v>45718</c:v>
                </c:pt>
                <c:pt idx="428">
                  <c:v>45719</c:v>
                </c:pt>
                <c:pt idx="429">
                  <c:v>45720</c:v>
                </c:pt>
                <c:pt idx="430">
                  <c:v>45721</c:v>
                </c:pt>
                <c:pt idx="431">
                  <c:v>45722</c:v>
                </c:pt>
                <c:pt idx="432">
                  <c:v>45723</c:v>
                </c:pt>
                <c:pt idx="433">
                  <c:v>45724</c:v>
                </c:pt>
                <c:pt idx="434">
                  <c:v>45725</c:v>
                </c:pt>
                <c:pt idx="435">
                  <c:v>45726</c:v>
                </c:pt>
                <c:pt idx="436">
                  <c:v>45727</c:v>
                </c:pt>
                <c:pt idx="437">
                  <c:v>45728</c:v>
                </c:pt>
                <c:pt idx="438">
                  <c:v>45729</c:v>
                </c:pt>
                <c:pt idx="439">
                  <c:v>45730</c:v>
                </c:pt>
                <c:pt idx="440">
                  <c:v>45731</c:v>
                </c:pt>
                <c:pt idx="441">
                  <c:v>45732</c:v>
                </c:pt>
                <c:pt idx="442">
                  <c:v>45733</c:v>
                </c:pt>
                <c:pt idx="443">
                  <c:v>45734</c:v>
                </c:pt>
                <c:pt idx="444">
                  <c:v>45735</c:v>
                </c:pt>
                <c:pt idx="445">
                  <c:v>45736</c:v>
                </c:pt>
                <c:pt idx="446">
                  <c:v>45737</c:v>
                </c:pt>
                <c:pt idx="447">
                  <c:v>45738</c:v>
                </c:pt>
                <c:pt idx="448">
                  <c:v>45739</c:v>
                </c:pt>
                <c:pt idx="449">
                  <c:v>45740</c:v>
                </c:pt>
                <c:pt idx="450">
                  <c:v>45741</c:v>
                </c:pt>
                <c:pt idx="451">
                  <c:v>45742</c:v>
                </c:pt>
                <c:pt idx="452">
                  <c:v>45743</c:v>
                </c:pt>
              </c:numCache>
            </c:numRef>
          </c:cat>
          <c:val>
            <c:numRef>
              <c:f>'Spreads (copy down formulas)'!$G$6:$G$1166</c:f>
              <c:numCache>
                <c:formatCode>0.00%</c:formatCode>
                <c:ptCount val="1161"/>
                <c:pt idx="0" formatCode="#,##0.00">
                  <c:v>#N/A</c:v>
                </c:pt>
                <c:pt idx="1">
                  <c:v>2.2794444444444472E-3</c:v>
                </c:pt>
                <c:pt idx="2">
                  <c:v>2.6199999999999956E-3</c:v>
                </c:pt>
                <c:pt idx="3">
                  <c:v>2.4963888888888874E-3</c:v>
                </c:pt>
                <c:pt idx="4">
                  <c:v>3.0169444444444336E-3</c:v>
                </c:pt>
                <c:pt idx="5">
                  <c:v>#N/A</c:v>
                </c:pt>
                <c:pt idx="6">
                  <c:v>#N/A</c:v>
                </c:pt>
                <c:pt idx="7">
                  <c:v>3.4525000000000007E-3</c:v>
                </c:pt>
                <c:pt idx="8">
                  <c:v>3.637500000000004E-3</c:v>
                </c:pt>
                <c:pt idx="9">
                  <c:v>3.2483333333333335E-3</c:v>
                </c:pt>
                <c:pt idx="10">
                  <c:v>3.869722222222221E-3</c:v>
                </c:pt>
                <c:pt idx="11">
                  <c:v>4.0227777777777701E-3</c:v>
                </c:pt>
                <c:pt idx="12">
                  <c:v>#N/A</c:v>
                </c:pt>
                <c:pt idx="13">
                  <c:v>#N/A</c:v>
                </c:pt>
                <c:pt idx="14">
                  <c:v>2.6033333333333264E-3</c:v>
                </c:pt>
                <c:pt idx="15">
                  <c:v>2.919444444444448E-3</c:v>
                </c:pt>
                <c:pt idx="16">
                  <c:v>2.5472222222222298E-3</c:v>
                </c:pt>
                <c:pt idx="17">
                  <c:v>2.7086111111111057E-3</c:v>
                </c:pt>
                <c:pt idx="18">
                  <c:v>2.6250000000000019E-3</c:v>
                </c:pt>
                <c:pt idx="19">
                  <c:v>#N/A</c:v>
                </c:pt>
                <c:pt idx="20">
                  <c:v>#N/A</c:v>
                </c:pt>
                <c:pt idx="21">
                  <c:v>2.6213888888888892E-3</c:v>
                </c:pt>
                <c:pt idx="22">
                  <c:v>2.8427777777777761E-3</c:v>
                </c:pt>
                <c:pt idx="23">
                  <c:v>2.8013888888888871E-3</c:v>
                </c:pt>
                <c:pt idx="24">
                  <c:v>3.3677777777777786E-3</c:v>
                </c:pt>
                <c:pt idx="25">
                  <c:v>3.1063888888888868E-3</c:v>
                </c:pt>
                <c:pt idx="26">
                  <c:v>#N/A</c:v>
                </c:pt>
                <c:pt idx="27">
                  <c:v>#N/A</c:v>
                </c:pt>
                <c:pt idx="28">
                  <c:v>3.0236111111110998E-3</c:v>
                </c:pt>
                <c:pt idx="29">
                  <c:v>3.0349999999999965E-3</c:v>
                </c:pt>
                <c:pt idx="30">
                  <c:v>2.5075000000000002E-3</c:v>
                </c:pt>
                <c:pt idx="31">
                  <c:v>3.3408333333333302E-3</c:v>
                </c:pt>
                <c:pt idx="32">
                  <c:v>2.5672222222222364E-3</c:v>
                </c:pt>
                <c:pt idx="33">
                  <c:v>#N/A</c:v>
                </c:pt>
                <c:pt idx="34">
                  <c:v>#N/A</c:v>
                </c:pt>
                <c:pt idx="35">
                  <c:v>2.9633333333333313E-3</c:v>
                </c:pt>
                <c:pt idx="36">
                  <c:v>3.4783333333333389E-3</c:v>
                </c:pt>
                <c:pt idx="37">
                  <c:v>3.1255555555555503E-3</c:v>
                </c:pt>
                <c:pt idx="38">
                  <c:v>2.531388888888886E-3</c:v>
                </c:pt>
                <c:pt idx="39">
                  <c:v>2.6141666666666639E-3</c:v>
                </c:pt>
                <c:pt idx="40">
                  <c:v>#N/A</c:v>
                </c:pt>
                <c:pt idx="41">
                  <c:v>#N/A</c:v>
                </c:pt>
                <c:pt idx="42">
                  <c:v>2.3077777777777797E-3</c:v>
                </c:pt>
                <c:pt idx="43">
                  <c:v>1.7119444444444287E-3</c:v>
                </c:pt>
                <c:pt idx="44">
                  <c:v>2.7702777777777765E-3</c:v>
                </c:pt>
                <c:pt idx="45">
                  <c:v>2.6488888888888964E-3</c:v>
                </c:pt>
                <c:pt idx="46">
                  <c:v>2.8580555555555521E-3</c:v>
                </c:pt>
                <c:pt idx="47">
                  <c:v>#N/A</c:v>
                </c:pt>
                <c:pt idx="48">
                  <c:v>#N/A</c:v>
                </c:pt>
                <c:pt idx="49">
                  <c:v>2.9594444444444525E-3</c:v>
                </c:pt>
                <c:pt idx="50">
                  <c:v>2.9680555555555532E-3</c:v>
                </c:pt>
                <c:pt idx="51">
                  <c:v>2.5316666666666699E-3</c:v>
                </c:pt>
                <c:pt idx="52">
                  <c:v>2.8222222222222281E-3</c:v>
                </c:pt>
                <c:pt idx="53">
                  <c:v>3.0600000000000007E-3</c:v>
                </c:pt>
                <c:pt idx="54">
                  <c:v>#N/A</c:v>
                </c:pt>
                <c:pt idx="55">
                  <c:v>#N/A</c:v>
                </c:pt>
                <c:pt idx="56">
                  <c:v>2.6622222222222281E-3</c:v>
                </c:pt>
                <c:pt idx="57">
                  <c:v>2.8486111111111169E-3</c:v>
                </c:pt>
                <c:pt idx="58">
                  <c:v>3.3327777777777713E-3</c:v>
                </c:pt>
                <c:pt idx="59">
                  <c:v>3.0536111111111185E-3</c:v>
                </c:pt>
                <c:pt idx="60">
                  <c:v>3.315833333333336E-3</c:v>
                </c:pt>
                <c:pt idx="61">
                  <c:v>#N/A</c:v>
                </c:pt>
                <c:pt idx="62">
                  <c:v>#N/A</c:v>
                </c:pt>
                <c:pt idx="63">
                  <c:v>2.7994444444444434E-3</c:v>
                </c:pt>
                <c:pt idx="64">
                  <c:v>3.4022222222222271E-3</c:v>
                </c:pt>
                <c:pt idx="65">
                  <c:v>3.0908333333333269E-3</c:v>
                </c:pt>
                <c:pt idx="66">
                  <c:v>2.9816666666666689E-3</c:v>
                </c:pt>
                <c:pt idx="67">
                  <c:v>2.8138888888888935E-3</c:v>
                </c:pt>
                <c:pt idx="68">
                  <c:v>#N/A</c:v>
                </c:pt>
                <c:pt idx="69">
                  <c:v>#N/A</c:v>
                </c:pt>
                <c:pt idx="70">
                  <c:v>2.588888888888894E-3</c:v>
                </c:pt>
                <c:pt idx="71">
                  <c:v>2.6166666666666673E-3</c:v>
                </c:pt>
                <c:pt idx="72">
                  <c:v>2.7158333333333305E-3</c:v>
                </c:pt>
                <c:pt idx="73">
                  <c:v>2.535833333333324E-3</c:v>
                </c:pt>
                <c:pt idx="74">
                  <c:v>2.8450000000000042E-3</c:v>
                </c:pt>
                <c:pt idx="75">
                  <c:v>#N/A</c:v>
                </c:pt>
                <c:pt idx="76">
                  <c:v>#N/A</c:v>
                </c:pt>
                <c:pt idx="77">
                  <c:v>2.6900000000000101E-3</c:v>
                </c:pt>
                <c:pt idx="78">
                  <c:v>2.6600000000000091E-3</c:v>
                </c:pt>
                <c:pt idx="79">
                  <c:v>3.1972222222222246E-3</c:v>
                </c:pt>
                <c:pt idx="80">
                  <c:v>2.5652777777777835E-3</c:v>
                </c:pt>
                <c:pt idx="81">
                  <c:v>2.9930555555555483E-3</c:v>
                </c:pt>
                <c:pt idx="82">
                  <c:v>#N/A</c:v>
                </c:pt>
                <c:pt idx="83">
                  <c:v>#N/A</c:v>
                </c:pt>
                <c:pt idx="84">
                  <c:v>2.9830555555555539E-3</c:v>
                </c:pt>
                <c:pt idx="85">
                  <c:v>2.7780555555555518E-3</c:v>
                </c:pt>
                <c:pt idx="86">
                  <c:v>2.9958333333333352E-3</c:v>
                </c:pt>
                <c:pt idx="87">
                  <c:v>3.1563888888888948E-3</c:v>
                </c:pt>
                <c:pt idx="88">
                  <c:v>3.1563888888888948E-3</c:v>
                </c:pt>
                <c:pt idx="89">
                  <c:v>2.4466666666666638E-3</c:v>
                </c:pt>
                <c:pt idx="90">
                  <c:v>#N/A</c:v>
                </c:pt>
                <c:pt idx="91">
                  <c:v>#N/A</c:v>
                </c:pt>
                <c:pt idx="92">
                  <c:v>2.768611111111108E-3</c:v>
                </c:pt>
                <c:pt idx="93">
                  <c:v>3.1650000000000046E-3</c:v>
                </c:pt>
                <c:pt idx="94">
                  <c:v>3.0550000000000035E-3</c:v>
                </c:pt>
                <c:pt idx="95">
                  <c:v>3.0108333333333358E-3</c:v>
                </c:pt>
                <c:pt idx="96">
                  <c:v>2.6722222222222225E-3</c:v>
                </c:pt>
                <c:pt idx="97">
                  <c:v>#N/A</c:v>
                </c:pt>
                <c:pt idx="98">
                  <c:v>#N/A</c:v>
                </c:pt>
                <c:pt idx="99">
                  <c:v>2.8363888888889035E-3</c:v>
                </c:pt>
                <c:pt idx="100">
                  <c:v>3.1363888888888969E-3</c:v>
                </c:pt>
                <c:pt idx="101">
                  <c:v>2.4619444444444393E-3</c:v>
                </c:pt>
                <c:pt idx="102">
                  <c:v>3.2138888888888851E-3</c:v>
                </c:pt>
                <c:pt idx="103">
                  <c:v>3.3274999999999993E-3</c:v>
                </c:pt>
                <c:pt idx="104">
                  <c:v>#N/A</c:v>
                </c:pt>
                <c:pt idx="105">
                  <c:v>#N/A</c:v>
                </c:pt>
                <c:pt idx="106">
                  <c:v>3.127499999999994E-3</c:v>
                </c:pt>
                <c:pt idx="107">
                  <c:v>2.9875000000000006E-3</c:v>
                </c:pt>
                <c:pt idx="108">
                  <c:v>3.3702777777777811E-3</c:v>
                </c:pt>
                <c:pt idx="109">
                  <c:v>3.1188888888888846E-3</c:v>
                </c:pt>
                <c:pt idx="110">
                  <c:v>3.1438888888888792E-3</c:v>
                </c:pt>
                <c:pt idx="111">
                  <c:v>#N/A</c:v>
                </c:pt>
                <c:pt idx="112">
                  <c:v>#N/A</c:v>
                </c:pt>
                <c:pt idx="113">
                  <c:v>3.3516666666666677E-3</c:v>
                </c:pt>
                <c:pt idx="114">
                  <c:v>3.4202777777777708E-3</c:v>
                </c:pt>
                <c:pt idx="115">
                  <c:v>3.1588888888888799E-3</c:v>
                </c:pt>
                <c:pt idx="116">
                  <c:v>2.837499999999995E-3</c:v>
                </c:pt>
                <c:pt idx="117">
                  <c:v>3.34944444444445E-3</c:v>
                </c:pt>
                <c:pt idx="118">
                  <c:v>#N/A</c:v>
                </c:pt>
                <c:pt idx="119">
                  <c:v>#N/A</c:v>
                </c:pt>
                <c:pt idx="120">
                  <c:v>3.4958333333333334E-3</c:v>
                </c:pt>
                <c:pt idx="121">
                  <c:v>2.9430555555555581E-3</c:v>
                </c:pt>
                <c:pt idx="122">
                  <c:v>3.3744444444444438E-3</c:v>
                </c:pt>
                <c:pt idx="123">
                  <c:v>3.1852777777777687E-3</c:v>
                </c:pt>
                <c:pt idx="124">
                  <c:v>3.146111111111116E-3</c:v>
                </c:pt>
                <c:pt idx="125">
                  <c:v>#N/A</c:v>
                </c:pt>
                <c:pt idx="126">
                  <c:v>#N/A</c:v>
                </c:pt>
                <c:pt idx="127">
                  <c:v>3.1261111111111186E-3</c:v>
                </c:pt>
                <c:pt idx="128">
                  <c:v>2.9597222222222186E-3</c:v>
                </c:pt>
                <c:pt idx="129">
                  <c:v>2.8483333333333416E-3</c:v>
                </c:pt>
                <c:pt idx="130">
                  <c:v>2.9947222222222259E-3</c:v>
                </c:pt>
                <c:pt idx="131">
                  <c:v>2.6433333333333395E-3</c:v>
                </c:pt>
                <c:pt idx="132">
                  <c:v>#N/A</c:v>
                </c:pt>
                <c:pt idx="133">
                  <c:v>#N/A</c:v>
                </c:pt>
                <c:pt idx="134">
                  <c:v>2.6947222222222147E-3</c:v>
                </c:pt>
                <c:pt idx="135">
                  <c:v>2.698333333333336E-3</c:v>
                </c:pt>
                <c:pt idx="136">
                  <c:v>2.8691666666666648E-3</c:v>
                </c:pt>
                <c:pt idx="137">
                  <c:v>2.5827777777777693E-3</c:v>
                </c:pt>
                <c:pt idx="138">
                  <c:v>2.8019444444444463E-3</c:v>
                </c:pt>
                <c:pt idx="139">
                  <c:v>#N/A</c:v>
                </c:pt>
                <c:pt idx="140">
                  <c:v>#N/A</c:v>
                </c:pt>
                <c:pt idx="141">
                  <c:v>2.7833333333333334E-3</c:v>
                </c:pt>
                <c:pt idx="142">
                  <c:v>2.9547222222222214E-3</c:v>
                </c:pt>
                <c:pt idx="143">
                  <c:v>2.9061111111111249E-3</c:v>
                </c:pt>
                <c:pt idx="144">
                  <c:v>2.6661111111111156E-3</c:v>
                </c:pt>
                <c:pt idx="145">
                  <c:v>2.7824999999999989E-3</c:v>
                </c:pt>
                <c:pt idx="146">
                  <c:v>#N/A</c:v>
                </c:pt>
                <c:pt idx="147">
                  <c:v>#N/A</c:v>
                </c:pt>
                <c:pt idx="148">
                  <c:v>#N/A</c:v>
                </c:pt>
                <c:pt idx="149">
                  <c:v>2.8188888888888821E-3</c:v>
                </c:pt>
                <c:pt idx="150">
                  <c:v>2.7488888888888854E-3</c:v>
                </c:pt>
                <c:pt idx="151">
                  <c:v>3.2480555555555583E-3</c:v>
                </c:pt>
                <c:pt idx="152">
                  <c:v>2.7911111111111266E-3</c:v>
                </c:pt>
                <c:pt idx="153">
                  <c:v>#N/A</c:v>
                </c:pt>
                <c:pt idx="154">
                  <c:v>#N/A</c:v>
                </c:pt>
                <c:pt idx="155">
                  <c:v>2.986111111111116E-3</c:v>
                </c:pt>
                <c:pt idx="156">
                  <c:v>2.627777777777771E-3</c:v>
                </c:pt>
                <c:pt idx="157">
                  <c:v>2.8691666666666648E-3</c:v>
                </c:pt>
                <c:pt idx="158">
                  <c:v>2.8677777777777712E-3</c:v>
                </c:pt>
                <c:pt idx="159">
                  <c:v>2.1613888888888954E-3</c:v>
                </c:pt>
                <c:pt idx="160">
                  <c:v>#N/A</c:v>
                </c:pt>
                <c:pt idx="161">
                  <c:v>#N/A</c:v>
                </c:pt>
                <c:pt idx="162">
                  <c:v>2.6483333333333281E-3</c:v>
                </c:pt>
                <c:pt idx="163">
                  <c:v>2.3991666666666679E-3</c:v>
                </c:pt>
                <c:pt idx="164">
                  <c:v>2.689166666666667E-3</c:v>
                </c:pt>
                <c:pt idx="165">
                  <c:v>2.9377777777777679E-3</c:v>
                </c:pt>
                <c:pt idx="166">
                  <c:v>2.8963888888888967E-3</c:v>
                </c:pt>
                <c:pt idx="167">
                  <c:v>#N/A</c:v>
                </c:pt>
                <c:pt idx="168">
                  <c:v>#N/A</c:v>
                </c:pt>
                <c:pt idx="169">
                  <c:v>2.5213888888888912E-3</c:v>
                </c:pt>
                <c:pt idx="170">
                  <c:v>2.8591666666666613E-3</c:v>
                </c:pt>
                <c:pt idx="171">
                  <c:v>2.5550000000000052E-3</c:v>
                </c:pt>
                <c:pt idx="172">
                  <c:v>2.591388888888897E-3</c:v>
                </c:pt>
                <c:pt idx="173">
                  <c:v>2.6513888888888993E-3</c:v>
                </c:pt>
                <c:pt idx="174">
                  <c:v>#N/A</c:v>
                </c:pt>
                <c:pt idx="175">
                  <c:v>#N/A</c:v>
                </c:pt>
                <c:pt idx="176">
                  <c:v>2.5450000000000017E-3</c:v>
                </c:pt>
                <c:pt idx="177">
                  <c:v>2.8827777777777719E-3</c:v>
                </c:pt>
                <c:pt idx="178">
                  <c:v>2.5127777777777726E-3</c:v>
                </c:pt>
                <c:pt idx="179">
                  <c:v>2.8641666666666676E-3</c:v>
                </c:pt>
                <c:pt idx="180">
                  <c:v>2.6913888888888946E-3</c:v>
                </c:pt>
                <c:pt idx="181">
                  <c:v>#N/A</c:v>
                </c:pt>
                <c:pt idx="182">
                  <c:v>#N/A</c:v>
                </c:pt>
                <c:pt idx="183">
                  <c:v>2.4372222222222195E-3</c:v>
                </c:pt>
                <c:pt idx="184">
                  <c:v>2.7036111111111171E-3</c:v>
                </c:pt>
                <c:pt idx="185">
                  <c:v>3.2427777777777676E-3</c:v>
                </c:pt>
                <c:pt idx="186">
                  <c:v>#N/A</c:v>
                </c:pt>
                <c:pt idx="187">
                  <c:v>3.4713888888888971E-3</c:v>
                </c:pt>
                <c:pt idx="188">
                  <c:v>#N/A</c:v>
                </c:pt>
                <c:pt idx="189">
                  <c:v>#N/A</c:v>
                </c:pt>
                <c:pt idx="190">
                  <c:v>2.8794444444444523E-3</c:v>
                </c:pt>
                <c:pt idx="191">
                  <c:v>2.65305555555555E-3</c:v>
                </c:pt>
                <c:pt idx="192">
                  <c:v>2.8280555555555507E-3</c:v>
                </c:pt>
                <c:pt idx="193">
                  <c:v>3.510277777777784E-3</c:v>
                </c:pt>
                <c:pt idx="194">
                  <c:v>3.5761111111111093E-3</c:v>
                </c:pt>
                <c:pt idx="195">
                  <c:v>#N/A</c:v>
                </c:pt>
                <c:pt idx="196">
                  <c:v>#N/A</c:v>
                </c:pt>
                <c:pt idx="197">
                  <c:v>3.1691666666666674E-3</c:v>
                </c:pt>
                <c:pt idx="198">
                  <c:v>2.748611111111101E-3</c:v>
                </c:pt>
                <c:pt idx="199">
                  <c:v>2.6536111111111092E-3</c:v>
                </c:pt>
                <c:pt idx="200">
                  <c:v>2.6799999999999979E-3</c:v>
                </c:pt>
                <c:pt idx="201">
                  <c:v>2.574999999999994E-3</c:v>
                </c:pt>
                <c:pt idx="202">
                  <c:v>#N/A</c:v>
                </c:pt>
                <c:pt idx="203">
                  <c:v>#N/A</c:v>
                </c:pt>
                <c:pt idx="204">
                  <c:v>2.6313888888888836E-3</c:v>
                </c:pt>
                <c:pt idx="205">
                  <c:v>2.9463888888888868E-3</c:v>
                </c:pt>
                <c:pt idx="206">
                  <c:v>3.0163888888888922E-3</c:v>
                </c:pt>
                <c:pt idx="207">
                  <c:v>2.148888888888889E-3</c:v>
                </c:pt>
                <c:pt idx="208">
                  <c:v>2.5252777777777877E-3</c:v>
                </c:pt>
                <c:pt idx="209">
                  <c:v>#N/A</c:v>
                </c:pt>
                <c:pt idx="210">
                  <c:v>#N/A</c:v>
                </c:pt>
                <c:pt idx="211">
                  <c:v>2.3952777777777891E-3</c:v>
                </c:pt>
                <c:pt idx="212">
                  <c:v>2.7966666666666652E-3</c:v>
                </c:pt>
                <c:pt idx="213">
                  <c:v>2.9588888888888842E-3</c:v>
                </c:pt>
                <c:pt idx="214">
                  <c:v>3.4519444444444419E-3</c:v>
                </c:pt>
                <c:pt idx="215">
                  <c:v>2.9758333333333286E-3</c:v>
                </c:pt>
                <c:pt idx="216">
                  <c:v>#N/A</c:v>
                </c:pt>
                <c:pt idx="217">
                  <c:v>#N/A</c:v>
                </c:pt>
                <c:pt idx="218">
                  <c:v>5.8305555555555162E-4</c:v>
                </c:pt>
                <c:pt idx="219">
                  <c:v>1.5780555555555509E-3</c:v>
                </c:pt>
                <c:pt idx="220">
                  <c:v>2.267222222222216E-3</c:v>
                </c:pt>
                <c:pt idx="221">
                  <c:v>1.3652777777777647E-3</c:v>
                </c:pt>
                <c:pt idx="222">
                  <c:v>1.7972222222222189E-3</c:v>
                </c:pt>
                <c:pt idx="223">
                  <c:v>#N/A</c:v>
                </c:pt>
                <c:pt idx="224">
                  <c:v>#N/A</c:v>
                </c:pt>
                <c:pt idx="225">
                  <c:v>1.938611111111106E-3</c:v>
                </c:pt>
                <c:pt idx="226">
                  <c:v>2.4822222222222125E-3</c:v>
                </c:pt>
                <c:pt idx="227">
                  <c:v>1.9030555555555485E-3</c:v>
                </c:pt>
                <c:pt idx="228">
                  <c:v>1.1230555555555544E-3</c:v>
                </c:pt>
                <c:pt idx="229">
                  <c:v>2.0500000000000006E-3</c:v>
                </c:pt>
                <c:pt idx="230">
                  <c:v>#N/A</c:v>
                </c:pt>
                <c:pt idx="231">
                  <c:v>#N/A</c:v>
                </c:pt>
                <c:pt idx="232">
                  <c:v>1.8486111111111025E-3</c:v>
                </c:pt>
                <c:pt idx="233">
                  <c:v>2.4986111111110977E-3</c:v>
                </c:pt>
                <c:pt idx="234">
                  <c:v>2.4944444444444523E-3</c:v>
                </c:pt>
                <c:pt idx="235">
                  <c:v>1.5038888888889001E-3</c:v>
                </c:pt>
                <c:pt idx="236">
                  <c:v>2.3816666666666643E-3</c:v>
                </c:pt>
                <c:pt idx="237">
                  <c:v>#N/A</c:v>
                </c:pt>
                <c:pt idx="238">
                  <c:v>#N/A</c:v>
                </c:pt>
                <c:pt idx="239">
                  <c:v>1.9288888888888956E-3</c:v>
                </c:pt>
                <c:pt idx="240">
                  <c:v>2.2974999999999923E-3</c:v>
                </c:pt>
                <c:pt idx="241">
                  <c:v>1.8119444444444533E-3</c:v>
                </c:pt>
                <c:pt idx="242">
                  <c:v>1.1963888888888885E-3</c:v>
                </c:pt>
                <c:pt idx="243">
                  <c:v>1.3577777777777822E-3</c:v>
                </c:pt>
                <c:pt idx="244">
                  <c:v>#N/A</c:v>
                </c:pt>
                <c:pt idx="245">
                  <c:v>#N/A</c:v>
                </c:pt>
                <c:pt idx="246">
                  <c:v>1.7633333333333301E-3</c:v>
                </c:pt>
                <c:pt idx="247">
                  <c:v>1.8355555555555458E-3</c:v>
                </c:pt>
                <c:pt idx="248">
                  <c:v>2.3872222222222116E-3</c:v>
                </c:pt>
                <c:pt idx="249">
                  <c:v>1.9338888888888928E-3</c:v>
                </c:pt>
                <c:pt idx="250">
                  <c:v>2.386111111111111E-3</c:v>
                </c:pt>
                <c:pt idx="251">
                  <c:v>#N/A</c:v>
                </c:pt>
                <c:pt idx="252">
                  <c:v>#N/A</c:v>
                </c:pt>
                <c:pt idx="253">
                  <c:v>1.815555555555557E-3</c:v>
                </c:pt>
                <c:pt idx="254">
                  <c:v>2.2991666666666698E-3</c:v>
                </c:pt>
                <c:pt idx="255">
                  <c:v>1.4213888888888792E-3</c:v>
                </c:pt>
                <c:pt idx="256">
                  <c:v>2.2019444444444413E-3</c:v>
                </c:pt>
                <c:pt idx="257">
                  <c:v>1.9080555555555545E-3</c:v>
                </c:pt>
                <c:pt idx="258">
                  <c:v>#N/A</c:v>
                </c:pt>
                <c:pt idx="259">
                  <c:v>#N/A</c:v>
                </c:pt>
                <c:pt idx="260">
                  <c:v>1.4705555555555615E-3</c:v>
                </c:pt>
                <c:pt idx="261">
                  <c:v>1.4127777777777784E-3</c:v>
                </c:pt>
                <c:pt idx="262">
                  <c:v>1.9783333333333263E-3</c:v>
                </c:pt>
                <c:pt idx="263">
                  <c:v>1.7349999999999976E-3</c:v>
                </c:pt>
                <c:pt idx="264">
                  <c:v>2.0277777777777837E-3</c:v>
                </c:pt>
                <c:pt idx="265">
                  <c:v>#N/A</c:v>
                </c:pt>
                <c:pt idx="266">
                  <c:v>#N/A</c:v>
                </c:pt>
                <c:pt idx="267">
                  <c:v>1.7772222222222211E-3</c:v>
                </c:pt>
                <c:pt idx="268">
                  <c:v>2.2058333333333379E-3</c:v>
                </c:pt>
                <c:pt idx="269">
                  <c:v>1.8080555555555478E-3</c:v>
                </c:pt>
                <c:pt idx="270">
                  <c:v>1.0788888888888782E-3</c:v>
                </c:pt>
                <c:pt idx="271">
                  <c:v>1.9708333333333349E-3</c:v>
                </c:pt>
                <c:pt idx="272">
                  <c:v>#N/A</c:v>
                </c:pt>
                <c:pt idx="273">
                  <c:v>#N/A</c:v>
                </c:pt>
                <c:pt idx="274">
                  <c:v>1.0602777777777828E-3</c:v>
                </c:pt>
                <c:pt idx="275">
                  <c:v>1.6630555555555483E-3</c:v>
                </c:pt>
                <c:pt idx="276">
                  <c:v>1.8144444444444562E-3</c:v>
                </c:pt>
                <c:pt idx="277">
                  <c:v>1.3216666666666743E-3</c:v>
                </c:pt>
                <c:pt idx="278">
                  <c:v>1.2469444444444466E-3</c:v>
                </c:pt>
                <c:pt idx="279">
                  <c:v>#N/A</c:v>
                </c:pt>
                <c:pt idx="280">
                  <c:v>#N/A</c:v>
                </c:pt>
                <c:pt idx="281">
                  <c:v>2.7355555555555622E-3</c:v>
                </c:pt>
                <c:pt idx="282">
                  <c:v>2.4800000000000022E-3</c:v>
                </c:pt>
                <c:pt idx="283">
                  <c:v>2.1300000000000008E-3</c:v>
                </c:pt>
                <c:pt idx="284">
                  <c:v>2.4513888888888767E-3</c:v>
                </c:pt>
                <c:pt idx="285">
                  <c:v>2.7077777777777799E-3</c:v>
                </c:pt>
                <c:pt idx="286">
                  <c:v>#N/A</c:v>
                </c:pt>
                <c:pt idx="287">
                  <c:v>#N/A</c:v>
                </c:pt>
                <c:pt idx="288">
                  <c:v>2.8091666666666716E-3</c:v>
                </c:pt>
                <c:pt idx="289">
                  <c:v>2.5699999999999968E-3</c:v>
                </c:pt>
                <c:pt idx="290">
                  <c:v>2.432222222222231E-3</c:v>
                </c:pt>
                <c:pt idx="291">
                  <c:v>2.3649999999999947E-3</c:v>
                </c:pt>
                <c:pt idx="292">
                  <c:v>2.7077777777777799E-3</c:v>
                </c:pt>
                <c:pt idx="293">
                  <c:v>#N/A</c:v>
                </c:pt>
                <c:pt idx="294">
                  <c:v>#N/A</c:v>
                </c:pt>
                <c:pt idx="295">
                  <c:v>2.3455555555555565E-3</c:v>
                </c:pt>
                <c:pt idx="296">
                  <c:v>2.6583333333333316E-3</c:v>
                </c:pt>
                <c:pt idx="297">
                  <c:v>2.4333333333333229E-3</c:v>
                </c:pt>
                <c:pt idx="298">
                  <c:v>2.4169444444444464E-3</c:v>
                </c:pt>
                <c:pt idx="299">
                  <c:v>1.8791666666666718E-3</c:v>
                </c:pt>
                <c:pt idx="300">
                  <c:v>#N/A</c:v>
                </c:pt>
                <c:pt idx="301">
                  <c:v>#N/A</c:v>
                </c:pt>
                <c:pt idx="302">
                  <c:v>2.2469444444444429E-3</c:v>
                </c:pt>
                <c:pt idx="303">
                  <c:v>2.5333333333333384E-3</c:v>
                </c:pt>
                <c:pt idx="304">
                  <c:v>2.1691666666666621E-3</c:v>
                </c:pt>
                <c:pt idx="305">
                  <c:v>2.506944444444441E-3</c:v>
                </c:pt>
                <c:pt idx="306">
                  <c:v>2.2827777777777759E-3</c:v>
                </c:pt>
                <c:pt idx="307">
                  <c:v>#N/A</c:v>
                </c:pt>
                <c:pt idx="308">
                  <c:v>#N/A</c:v>
                </c:pt>
                <c:pt idx="309">
                  <c:v>2.3249999999999994E-3</c:v>
                </c:pt>
                <c:pt idx="310">
                  <c:v>2.4313888888888879E-3</c:v>
                </c:pt>
                <c:pt idx="311">
                  <c:v>2.5483333333333304E-3</c:v>
                </c:pt>
                <c:pt idx="312">
                  <c:v>2.8019444444444463E-3</c:v>
                </c:pt>
                <c:pt idx="313">
                  <c:v>2.410555555555556E-3</c:v>
                </c:pt>
                <c:pt idx="314">
                  <c:v>#N/A</c:v>
                </c:pt>
                <c:pt idx="315">
                  <c:v>#N/A</c:v>
                </c:pt>
                <c:pt idx="316">
                  <c:v>2.2691666666666689E-3</c:v>
                </c:pt>
                <c:pt idx="317">
                  <c:v>2.397499999999999E-3</c:v>
                </c:pt>
                <c:pt idx="318">
                  <c:v>2.5169444444444532E-3</c:v>
                </c:pt>
                <c:pt idx="319">
                  <c:v>1.8555555555555526E-3</c:v>
                </c:pt>
                <c:pt idx="320">
                  <c:v>2.6424999999999964E-3</c:v>
                </c:pt>
                <c:pt idx="321">
                  <c:v>#N/A</c:v>
                </c:pt>
                <c:pt idx="322">
                  <c:v>#N/A</c:v>
                </c:pt>
                <c:pt idx="323">
                  <c:v>2.5674999999999938E-3</c:v>
                </c:pt>
                <c:pt idx="324">
                  <c:v>2.2383333333333335E-3</c:v>
                </c:pt>
                <c:pt idx="325">
                  <c:v>2.458888888888895E-3</c:v>
                </c:pt>
                <c:pt idx="326">
                  <c:v>2.3138888888888866E-3</c:v>
                </c:pt>
                <c:pt idx="327">
                  <c:v>2.1324999999999951E-3</c:v>
                </c:pt>
                <c:pt idx="328">
                  <c:v>#N/A</c:v>
                </c:pt>
                <c:pt idx="329">
                  <c:v>#N/A</c:v>
                </c:pt>
                <c:pt idx="330">
                  <c:v>2.5152777777777756E-3</c:v>
                </c:pt>
                <c:pt idx="331">
                  <c:v>2.4688888888888894E-3</c:v>
                </c:pt>
                <c:pt idx="332">
                  <c:v>2.5561111111111058E-3</c:v>
                </c:pt>
                <c:pt idx="333">
                  <c:v>#N/A</c:v>
                </c:pt>
                <c:pt idx="334">
                  <c:v>2.3391666666666656E-3</c:v>
                </c:pt>
                <c:pt idx="335">
                  <c:v>#N/A</c:v>
                </c:pt>
                <c:pt idx="336">
                  <c:v>#N/A</c:v>
                </c:pt>
                <c:pt idx="337">
                  <c:v>2.7897222222222329E-3</c:v>
                </c:pt>
                <c:pt idx="338">
                  <c:v>2.6655555555555564E-3</c:v>
                </c:pt>
                <c:pt idx="339">
                  <c:v>2.9641666666666653E-3</c:v>
                </c:pt>
                <c:pt idx="340">
                  <c:v>2.7477777777777756E-3</c:v>
                </c:pt>
                <c:pt idx="341">
                  <c:v>3.2127777777777749E-3</c:v>
                </c:pt>
                <c:pt idx="342">
                  <c:v>#N/A</c:v>
                </c:pt>
                <c:pt idx="343">
                  <c:v>#N/A</c:v>
                </c:pt>
                <c:pt idx="344">
                  <c:v>2.7072222222222298E-3</c:v>
                </c:pt>
                <c:pt idx="345">
                  <c:v>2.883611111111115E-3</c:v>
                </c:pt>
                <c:pt idx="346">
                  <c:v>2.8108333333333401E-3</c:v>
                </c:pt>
                <c:pt idx="347">
                  <c:v>2.9086111111111192E-3</c:v>
                </c:pt>
                <c:pt idx="348">
                  <c:v>2.9150000000000009E-3</c:v>
                </c:pt>
                <c:pt idx="349">
                  <c:v>#N/A</c:v>
                </c:pt>
                <c:pt idx="350">
                  <c:v>#N/A</c:v>
                </c:pt>
                <c:pt idx="351">
                  <c:v>2.9963888888888857E-3</c:v>
                </c:pt>
                <c:pt idx="352">
                  <c:v>3.097777777777777E-3</c:v>
                </c:pt>
                <c:pt idx="353">
                  <c:v>2.7763888888888834E-3</c:v>
                </c:pt>
                <c:pt idx="354">
                  <c:v>3.1691666666666674E-3</c:v>
                </c:pt>
                <c:pt idx="355">
                  <c:v>2.9499999999999995E-3</c:v>
                </c:pt>
                <c:pt idx="356">
                  <c:v>#N/A</c:v>
                </c:pt>
                <c:pt idx="357">
                  <c:v>#N/A</c:v>
                </c:pt>
                <c:pt idx="358">
                  <c:v>3.2627777777777746E-3</c:v>
                </c:pt>
                <c:pt idx="359">
                  <c:v>3.3191666666666643E-3</c:v>
                </c:pt>
                <c:pt idx="360">
                  <c:v>#N/A</c:v>
                </c:pt>
                <c:pt idx="361">
                  <c:v>3.4505555555555565E-3</c:v>
                </c:pt>
                <c:pt idx="362">
                  <c:v>3.5541666666666586E-3</c:v>
                </c:pt>
                <c:pt idx="363">
                  <c:v>#N/A</c:v>
                </c:pt>
                <c:pt idx="364">
                  <c:v>#N/A</c:v>
                </c:pt>
                <c:pt idx="365">
                  <c:v>3.4450000000000001E-3</c:v>
                </c:pt>
                <c:pt idx="366">
                  <c:v>3.3772222222222311E-3</c:v>
                </c:pt>
                <c:pt idx="367">
                  <c:v>#N/A</c:v>
                </c:pt>
                <c:pt idx="368">
                  <c:v>3.0944444444444396E-3</c:v>
                </c:pt>
                <c:pt idx="369">
                  <c:v>3.0294444444444401E-3</c:v>
                </c:pt>
                <c:pt idx="370">
                  <c:v>#N/A</c:v>
                </c:pt>
                <c:pt idx="371">
                  <c:v>#N/A</c:v>
                </c:pt>
                <c:pt idx="372">
                  <c:v>3.2058333333333344E-3</c:v>
                </c:pt>
                <c:pt idx="373">
                  <c:v>3.3386111111111121E-3</c:v>
                </c:pt>
                <c:pt idx="374">
                  <c:v>3.3686111111111135E-3</c:v>
                </c:pt>
                <c:pt idx="375">
                  <c:v>3.2358333333333354E-3</c:v>
                </c:pt>
                <c:pt idx="376">
                  <c:v>2.7194444444444432E-3</c:v>
                </c:pt>
                <c:pt idx="377">
                  <c:v>#N/A</c:v>
                </c:pt>
                <c:pt idx="378">
                  <c:v>#N/A</c:v>
                </c:pt>
                <c:pt idx="379">
                  <c:v>3.2127777777777749E-3</c:v>
                </c:pt>
                <c:pt idx="380">
                  <c:v>3.3341666666666645E-3</c:v>
                </c:pt>
                <c:pt idx="381">
                  <c:v>3.2336111111111164E-3</c:v>
                </c:pt>
                <c:pt idx="382">
                  <c:v>3.2386111111111131E-3</c:v>
                </c:pt>
                <c:pt idx="383">
                  <c:v>2.7858333333333363E-3</c:v>
                </c:pt>
                <c:pt idx="384">
                  <c:v>#N/A</c:v>
                </c:pt>
                <c:pt idx="385">
                  <c:v>#N/A</c:v>
                </c:pt>
                <c:pt idx="386">
                  <c:v>2.7858333333333363E-3</c:v>
                </c:pt>
                <c:pt idx="387">
                  <c:v>2.8708333333333337E-3</c:v>
                </c:pt>
                <c:pt idx="388">
                  <c:v>2.9372222222222265E-3</c:v>
                </c:pt>
                <c:pt idx="389">
                  <c:v>2.8744444444444373E-3</c:v>
                </c:pt>
                <c:pt idx="390">
                  <c:v>3.0344444444444373E-3</c:v>
                </c:pt>
                <c:pt idx="391">
                  <c:v>#N/A</c:v>
                </c:pt>
                <c:pt idx="392">
                  <c:v>#N/A</c:v>
                </c:pt>
                <c:pt idx="393">
                  <c:v>2.7475000000000004E-3</c:v>
                </c:pt>
                <c:pt idx="394">
                  <c:v>2.9002777777777755E-3</c:v>
                </c:pt>
                <c:pt idx="395">
                  <c:v>2.3661111111111131E-3</c:v>
                </c:pt>
                <c:pt idx="396">
                  <c:v>2.4325000000000063E-3</c:v>
                </c:pt>
                <c:pt idx="397">
                  <c:v>2.6802777777777732E-3</c:v>
                </c:pt>
                <c:pt idx="398">
                  <c:v>#N/A</c:v>
                </c:pt>
                <c:pt idx="399">
                  <c:v>#N/A</c:v>
                </c:pt>
                <c:pt idx="400">
                  <c:v>2.3902777777777742E-3</c:v>
                </c:pt>
                <c:pt idx="401">
                  <c:v>2.5702777777777629E-3</c:v>
                </c:pt>
                <c:pt idx="402">
                  <c:v>2.5952777777777758E-3</c:v>
                </c:pt>
                <c:pt idx="403">
                  <c:v>2.7330555555555502E-3</c:v>
                </c:pt>
                <c:pt idx="404">
                  <c:v>2.4744444444444458E-3</c:v>
                </c:pt>
                <c:pt idx="405">
                  <c:v>#N/A</c:v>
                </c:pt>
                <c:pt idx="406">
                  <c:v>#N/A</c:v>
                </c:pt>
                <c:pt idx="407">
                  <c:v>2.6122222222222202E-3</c:v>
                </c:pt>
                <c:pt idx="408">
                  <c:v>2.6086111111111167E-3</c:v>
                </c:pt>
                <c:pt idx="409">
                  <c:v>2.4600000000000043E-3</c:v>
                </c:pt>
                <c:pt idx="410">
                  <c:v>2.5399999999999954E-3</c:v>
                </c:pt>
                <c:pt idx="411">
                  <c:v>2.5872222222222251E-3</c:v>
                </c:pt>
                <c:pt idx="412">
                  <c:v>#N/A</c:v>
                </c:pt>
                <c:pt idx="413">
                  <c:v>#N/A</c:v>
                </c:pt>
                <c:pt idx="414">
                  <c:v>2.992777777777773E-3</c:v>
                </c:pt>
                <c:pt idx="415">
                  <c:v>2.4172222222222308E-3</c:v>
                </c:pt>
                <c:pt idx="416">
                  <c:v>2.7700000000000012E-3</c:v>
                </c:pt>
                <c:pt idx="417">
                  <c:v>2.565833333333334E-3</c:v>
                </c:pt>
                <c:pt idx="418">
                  <c:v>2.9508333333333335E-3</c:v>
                </c:pt>
                <c:pt idx="419">
                  <c:v>#N/A</c:v>
                </c:pt>
                <c:pt idx="420">
                  <c:v>#N/A</c:v>
                </c:pt>
                <c:pt idx="421">
                  <c:v>2.6816666666666755E-3</c:v>
                </c:pt>
                <c:pt idx="422">
                  <c:v>2.6075000000000069E-3</c:v>
                </c:pt>
                <c:pt idx="423">
                  <c:v>2.8252777777777725E-3</c:v>
                </c:pt>
                <c:pt idx="424">
                  <c:v>2.7024999999999987E-3</c:v>
                </c:pt>
                <c:pt idx="425">
                  <c:v>2.8411111111111163E-3</c:v>
                </c:pt>
                <c:pt idx="426">
                  <c:v>#N/A</c:v>
                </c:pt>
                <c:pt idx="427">
                  <c:v>#N/A</c:v>
                </c:pt>
                <c:pt idx="428">
                  <c:v>2.7919444444444428E-3</c:v>
                </c:pt>
                <c:pt idx="429">
                  <c:v>1.8794444444444468E-3</c:v>
                </c:pt>
                <c:pt idx="430">
                  <c:v>1.829444444444448E-3</c:v>
                </c:pt>
                <c:pt idx="431">
                  <c:v>2.4022222222222123E-3</c:v>
                </c:pt>
                <c:pt idx="432">
                  <c:v>1.9794444444444447E-3</c:v>
                </c:pt>
                <c:pt idx="433">
                  <c:v>#N/A</c:v>
                </c:pt>
                <c:pt idx="434">
                  <c:v>#N/A</c:v>
                </c:pt>
                <c:pt idx="435">
                  <c:v>2.5558333333333305E-3</c:v>
                </c:pt>
                <c:pt idx="436">
                  <c:v>1.9616666666666658E-3</c:v>
                </c:pt>
                <c:pt idx="437">
                  <c:v>2.1772222222222215E-3</c:v>
                </c:pt>
                <c:pt idx="438">
                  <c:v>2.5349999999999982E-3</c:v>
                </c:pt>
                <c:pt idx="439">
                  <c:v>2.3263888888888839E-3</c:v>
                </c:pt>
                <c:pt idx="440">
                  <c:v>#N/A</c:v>
                </c:pt>
                <c:pt idx="441">
                  <c:v>#N/A</c:v>
                </c:pt>
                <c:pt idx="442">
                  <c:v>2.2177777777777851E-3</c:v>
                </c:pt>
                <c:pt idx="443">
                  <c:v>2.5483333333333304E-3</c:v>
                </c:pt>
                <c:pt idx="444">
                  <c:v>2.6305555555555583E-3</c:v>
                </c:pt>
                <c:pt idx="445">
                  <c:v>2.5777777777777813E-3</c:v>
                </c:pt>
                <c:pt idx="446">
                  <c:v>2.7427777777777871E-3</c:v>
                </c:pt>
                <c:pt idx="447">
                  <c:v>#N/A</c:v>
                </c:pt>
                <c:pt idx="448">
                  <c:v>#N/A</c:v>
                </c:pt>
                <c:pt idx="449">
                  <c:v>2.3427777777777783E-3</c:v>
                </c:pt>
                <c:pt idx="450">
                  <c:v>2.6655555555555655E-3</c:v>
                </c:pt>
                <c:pt idx="451">
                  <c:v>2.4227777777777871E-3</c:v>
                </c:pt>
                <c:pt idx="452">
                  <c:v>#N/A</c:v>
                </c:pt>
              </c:numCache>
            </c:numRef>
          </c:val>
          <c:smooth val="0"/>
          <c:extLst>
            <c:ext xmlns:c16="http://schemas.microsoft.com/office/drawing/2014/chart" uri="{C3380CC4-5D6E-409C-BE32-E72D297353CC}">
              <c16:uniqueId val="{00000000-69E1-4D7D-9E24-45FA735877A6}"/>
            </c:ext>
          </c:extLst>
        </c:ser>
        <c:dLbls>
          <c:showLegendKey val="0"/>
          <c:showVal val="0"/>
          <c:showCatName val="0"/>
          <c:showSerName val="0"/>
          <c:showPercent val="0"/>
          <c:showBubbleSize val="0"/>
        </c:dLbls>
        <c:smooth val="0"/>
        <c:axId val="902875392"/>
        <c:axId val="1538060752"/>
      </c:lineChart>
      <c:dateAx>
        <c:axId val="902875392"/>
        <c:scaling>
          <c:orientation val="minMax"/>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5400000" vert="horz"/>
          <a:lstStyle/>
          <a:p>
            <a:pPr>
              <a:defRPr b="1">
                <a:solidFill>
                  <a:schemeClr val="tx2"/>
                </a:solidFill>
              </a:defRPr>
            </a:pPr>
            <a:endParaRPr lang="en-US"/>
          </a:p>
        </c:txPr>
        <c:crossAx val="1538060752"/>
        <c:crosses val="autoZero"/>
        <c:auto val="1"/>
        <c:lblOffset val="100"/>
        <c:baseTimeUnit val="days"/>
      </c:dateAx>
      <c:valAx>
        <c:axId val="153806075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vert="horz"/>
          <a:lstStyle/>
          <a:p>
            <a:pPr>
              <a:defRPr>
                <a:solidFill>
                  <a:schemeClr val="tx2"/>
                </a:solidFill>
              </a:defRPr>
            </a:pPr>
            <a:endParaRPr lang="en-US"/>
          </a:p>
        </c:txPr>
        <c:crossAx val="902875392"/>
        <c:crosses val="autoZero"/>
        <c:crossBetween val="between"/>
      </c:valAx>
    </c:plotArea>
    <c:plotVisOnly val="1"/>
    <c:dispBlanksAs val="gap"/>
    <c:showDLblsOverMax val="0"/>
    <c:extLst/>
  </c:chart>
  <c:txPr>
    <a:bodyPr/>
    <a:lstStyle/>
    <a:p>
      <a:pPr>
        <a:defRPr sz="14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i="0" u="none" strike="noStrike" kern="1200" spc="0" baseline="0">
                <a:solidFill>
                  <a:schemeClr val="tx1"/>
                </a:solidFill>
              </a:rPr>
              <a:t>2-Year Treasury Yield</a:t>
            </a:r>
          </a:p>
        </c:rich>
      </c:tx>
      <c:overlay val="0"/>
      <c:spPr>
        <a:noFill/>
        <a:ln>
          <a:noFill/>
        </a:ln>
        <a:effectLst/>
      </c:spPr>
    </c:title>
    <c:autoTitleDeleted val="0"/>
    <c:plotArea>
      <c:layout>
        <c:manualLayout>
          <c:layoutTarget val="inner"/>
          <c:xMode val="edge"/>
          <c:yMode val="edge"/>
          <c:x val="8.5096754210071568E-2"/>
          <c:y val="0.13088257446080109"/>
          <c:w val="0.88024371953505809"/>
          <c:h val="0.65769850507816963"/>
        </c:manualLayout>
      </c:layout>
      <c:lineChart>
        <c:grouping val="standard"/>
        <c:varyColors val="0"/>
        <c:ser>
          <c:idx val="0"/>
          <c:order val="0"/>
          <c:spPr>
            <a:ln w="28575" cap="rnd">
              <a:solidFill>
                <a:schemeClr val="accent1"/>
              </a:solidFill>
              <a:round/>
            </a:ln>
            <a:effectLst/>
          </c:spPr>
          <c:marker>
            <c:symbol val="none"/>
          </c:marker>
          <c:cat>
            <c:numRef>
              <c:f>Sheet1!$B$9:$B$6327</c:f>
              <c:numCache>
                <c:formatCode>m/d/yyyy</c:formatCode>
                <c:ptCount val="6319"/>
                <c:pt idx="0">
                  <c:v>36892</c:v>
                </c:pt>
                <c:pt idx="1">
                  <c:v>36893</c:v>
                </c:pt>
                <c:pt idx="2">
                  <c:v>36894</c:v>
                </c:pt>
                <c:pt idx="3">
                  <c:v>36895</c:v>
                </c:pt>
                <c:pt idx="4">
                  <c:v>36896</c:v>
                </c:pt>
                <c:pt idx="5">
                  <c:v>36899</c:v>
                </c:pt>
                <c:pt idx="6">
                  <c:v>36900</c:v>
                </c:pt>
                <c:pt idx="7">
                  <c:v>36901</c:v>
                </c:pt>
                <c:pt idx="8">
                  <c:v>36902</c:v>
                </c:pt>
                <c:pt idx="9">
                  <c:v>36903</c:v>
                </c:pt>
                <c:pt idx="10">
                  <c:v>36907</c:v>
                </c:pt>
                <c:pt idx="11">
                  <c:v>36908</c:v>
                </c:pt>
                <c:pt idx="12">
                  <c:v>36909</c:v>
                </c:pt>
                <c:pt idx="13">
                  <c:v>36910</c:v>
                </c:pt>
                <c:pt idx="14">
                  <c:v>36913</c:v>
                </c:pt>
                <c:pt idx="15">
                  <c:v>36914</c:v>
                </c:pt>
                <c:pt idx="16">
                  <c:v>36915</c:v>
                </c:pt>
                <c:pt idx="17">
                  <c:v>36916</c:v>
                </c:pt>
                <c:pt idx="18">
                  <c:v>36917</c:v>
                </c:pt>
                <c:pt idx="19">
                  <c:v>36920</c:v>
                </c:pt>
                <c:pt idx="20">
                  <c:v>36921</c:v>
                </c:pt>
                <c:pt idx="21">
                  <c:v>36922</c:v>
                </c:pt>
                <c:pt idx="22">
                  <c:v>36923</c:v>
                </c:pt>
                <c:pt idx="23">
                  <c:v>36924</c:v>
                </c:pt>
                <c:pt idx="24">
                  <c:v>36927</c:v>
                </c:pt>
                <c:pt idx="25">
                  <c:v>36928</c:v>
                </c:pt>
                <c:pt idx="26">
                  <c:v>36929</c:v>
                </c:pt>
                <c:pt idx="27">
                  <c:v>36930</c:v>
                </c:pt>
                <c:pt idx="28">
                  <c:v>36931</c:v>
                </c:pt>
                <c:pt idx="29">
                  <c:v>36934</c:v>
                </c:pt>
                <c:pt idx="30">
                  <c:v>36935</c:v>
                </c:pt>
                <c:pt idx="31">
                  <c:v>36936</c:v>
                </c:pt>
                <c:pt idx="32">
                  <c:v>36937</c:v>
                </c:pt>
                <c:pt idx="33">
                  <c:v>36938</c:v>
                </c:pt>
                <c:pt idx="34">
                  <c:v>36941</c:v>
                </c:pt>
                <c:pt idx="35">
                  <c:v>36942</c:v>
                </c:pt>
                <c:pt idx="36">
                  <c:v>36943</c:v>
                </c:pt>
                <c:pt idx="37">
                  <c:v>36944</c:v>
                </c:pt>
                <c:pt idx="38">
                  <c:v>36945</c:v>
                </c:pt>
                <c:pt idx="39">
                  <c:v>36948</c:v>
                </c:pt>
                <c:pt idx="40">
                  <c:v>36949</c:v>
                </c:pt>
                <c:pt idx="41">
                  <c:v>36950</c:v>
                </c:pt>
                <c:pt idx="42">
                  <c:v>36951</c:v>
                </c:pt>
                <c:pt idx="43">
                  <c:v>36952</c:v>
                </c:pt>
                <c:pt idx="44">
                  <c:v>36955</c:v>
                </c:pt>
                <c:pt idx="45">
                  <c:v>36956</c:v>
                </c:pt>
                <c:pt idx="46">
                  <c:v>36957</c:v>
                </c:pt>
                <c:pt idx="47">
                  <c:v>36958</c:v>
                </c:pt>
                <c:pt idx="48">
                  <c:v>36959</c:v>
                </c:pt>
                <c:pt idx="49">
                  <c:v>36962</c:v>
                </c:pt>
                <c:pt idx="50">
                  <c:v>36963</c:v>
                </c:pt>
                <c:pt idx="51">
                  <c:v>36964</c:v>
                </c:pt>
                <c:pt idx="52">
                  <c:v>36965</c:v>
                </c:pt>
                <c:pt idx="53">
                  <c:v>36966</c:v>
                </c:pt>
                <c:pt idx="54">
                  <c:v>36969</c:v>
                </c:pt>
                <c:pt idx="55">
                  <c:v>36970</c:v>
                </c:pt>
                <c:pt idx="56">
                  <c:v>36971</c:v>
                </c:pt>
                <c:pt idx="57">
                  <c:v>36972</c:v>
                </c:pt>
                <c:pt idx="58">
                  <c:v>36973</c:v>
                </c:pt>
                <c:pt idx="59">
                  <c:v>36976</c:v>
                </c:pt>
                <c:pt idx="60">
                  <c:v>36977</c:v>
                </c:pt>
                <c:pt idx="61">
                  <c:v>36978</c:v>
                </c:pt>
                <c:pt idx="62">
                  <c:v>36979</c:v>
                </c:pt>
                <c:pt idx="63">
                  <c:v>36980</c:v>
                </c:pt>
                <c:pt idx="64">
                  <c:v>36983</c:v>
                </c:pt>
                <c:pt idx="65">
                  <c:v>36984</c:v>
                </c:pt>
                <c:pt idx="66">
                  <c:v>36985</c:v>
                </c:pt>
                <c:pt idx="67">
                  <c:v>36986</c:v>
                </c:pt>
                <c:pt idx="68">
                  <c:v>36987</c:v>
                </c:pt>
                <c:pt idx="69">
                  <c:v>36990</c:v>
                </c:pt>
                <c:pt idx="70">
                  <c:v>36991</c:v>
                </c:pt>
                <c:pt idx="71">
                  <c:v>36992</c:v>
                </c:pt>
                <c:pt idx="72">
                  <c:v>36993</c:v>
                </c:pt>
                <c:pt idx="73">
                  <c:v>36994</c:v>
                </c:pt>
                <c:pt idx="74">
                  <c:v>36997</c:v>
                </c:pt>
                <c:pt idx="75">
                  <c:v>36998</c:v>
                </c:pt>
                <c:pt idx="76">
                  <c:v>36999</c:v>
                </c:pt>
                <c:pt idx="77">
                  <c:v>37000</c:v>
                </c:pt>
                <c:pt idx="78">
                  <c:v>37001</c:v>
                </c:pt>
                <c:pt idx="79">
                  <c:v>37004</c:v>
                </c:pt>
                <c:pt idx="80">
                  <c:v>37005</c:v>
                </c:pt>
                <c:pt idx="81">
                  <c:v>37006</c:v>
                </c:pt>
                <c:pt idx="82">
                  <c:v>37007</c:v>
                </c:pt>
                <c:pt idx="83">
                  <c:v>37008</c:v>
                </c:pt>
                <c:pt idx="84">
                  <c:v>37011</c:v>
                </c:pt>
                <c:pt idx="85">
                  <c:v>37012</c:v>
                </c:pt>
                <c:pt idx="86">
                  <c:v>37013</c:v>
                </c:pt>
                <c:pt idx="87">
                  <c:v>37014</c:v>
                </c:pt>
                <c:pt idx="88">
                  <c:v>37015</c:v>
                </c:pt>
                <c:pt idx="89">
                  <c:v>37018</c:v>
                </c:pt>
                <c:pt idx="90">
                  <c:v>37019</c:v>
                </c:pt>
                <c:pt idx="91">
                  <c:v>37020</c:v>
                </c:pt>
                <c:pt idx="92">
                  <c:v>37021</c:v>
                </c:pt>
                <c:pt idx="93">
                  <c:v>37022</c:v>
                </c:pt>
                <c:pt idx="94">
                  <c:v>37025</c:v>
                </c:pt>
                <c:pt idx="95">
                  <c:v>37026</c:v>
                </c:pt>
                <c:pt idx="96">
                  <c:v>37027</c:v>
                </c:pt>
                <c:pt idx="97">
                  <c:v>37028</c:v>
                </c:pt>
                <c:pt idx="98">
                  <c:v>37029</c:v>
                </c:pt>
                <c:pt idx="99">
                  <c:v>37032</c:v>
                </c:pt>
                <c:pt idx="100">
                  <c:v>37033</c:v>
                </c:pt>
                <c:pt idx="101">
                  <c:v>37034</c:v>
                </c:pt>
                <c:pt idx="102">
                  <c:v>37035</c:v>
                </c:pt>
                <c:pt idx="103">
                  <c:v>37036</c:v>
                </c:pt>
                <c:pt idx="104">
                  <c:v>37039</c:v>
                </c:pt>
                <c:pt idx="105">
                  <c:v>37040</c:v>
                </c:pt>
                <c:pt idx="106">
                  <c:v>37041</c:v>
                </c:pt>
                <c:pt idx="107">
                  <c:v>37042</c:v>
                </c:pt>
                <c:pt idx="108">
                  <c:v>37043</c:v>
                </c:pt>
                <c:pt idx="109">
                  <c:v>37046</c:v>
                </c:pt>
                <c:pt idx="110">
                  <c:v>37047</c:v>
                </c:pt>
                <c:pt idx="111">
                  <c:v>37048</c:v>
                </c:pt>
                <c:pt idx="112">
                  <c:v>37049</c:v>
                </c:pt>
                <c:pt idx="113">
                  <c:v>37050</c:v>
                </c:pt>
                <c:pt idx="114">
                  <c:v>37053</c:v>
                </c:pt>
                <c:pt idx="115">
                  <c:v>37054</c:v>
                </c:pt>
                <c:pt idx="116">
                  <c:v>37055</c:v>
                </c:pt>
                <c:pt idx="117">
                  <c:v>37056</c:v>
                </c:pt>
                <c:pt idx="118">
                  <c:v>37057</c:v>
                </c:pt>
                <c:pt idx="119">
                  <c:v>37060</c:v>
                </c:pt>
                <c:pt idx="120">
                  <c:v>37061</c:v>
                </c:pt>
                <c:pt idx="121">
                  <c:v>37062</c:v>
                </c:pt>
                <c:pt idx="122">
                  <c:v>37063</c:v>
                </c:pt>
                <c:pt idx="123">
                  <c:v>37064</c:v>
                </c:pt>
                <c:pt idx="124">
                  <c:v>37067</c:v>
                </c:pt>
                <c:pt idx="125">
                  <c:v>37068</c:v>
                </c:pt>
                <c:pt idx="126">
                  <c:v>37069</c:v>
                </c:pt>
                <c:pt idx="127">
                  <c:v>37070</c:v>
                </c:pt>
                <c:pt idx="128">
                  <c:v>37071</c:v>
                </c:pt>
                <c:pt idx="129">
                  <c:v>37074</c:v>
                </c:pt>
                <c:pt idx="130">
                  <c:v>37075</c:v>
                </c:pt>
                <c:pt idx="131">
                  <c:v>37076</c:v>
                </c:pt>
                <c:pt idx="132">
                  <c:v>37077</c:v>
                </c:pt>
                <c:pt idx="133">
                  <c:v>37078</c:v>
                </c:pt>
                <c:pt idx="134">
                  <c:v>37081</c:v>
                </c:pt>
                <c:pt idx="135">
                  <c:v>37082</c:v>
                </c:pt>
                <c:pt idx="136">
                  <c:v>37083</c:v>
                </c:pt>
                <c:pt idx="137">
                  <c:v>37084</c:v>
                </c:pt>
                <c:pt idx="138">
                  <c:v>37085</c:v>
                </c:pt>
                <c:pt idx="139">
                  <c:v>37088</c:v>
                </c:pt>
                <c:pt idx="140">
                  <c:v>37089</c:v>
                </c:pt>
                <c:pt idx="141">
                  <c:v>37090</c:v>
                </c:pt>
                <c:pt idx="142">
                  <c:v>37091</c:v>
                </c:pt>
                <c:pt idx="143">
                  <c:v>37092</c:v>
                </c:pt>
                <c:pt idx="144">
                  <c:v>37095</c:v>
                </c:pt>
                <c:pt idx="145">
                  <c:v>37096</c:v>
                </c:pt>
                <c:pt idx="146">
                  <c:v>37097</c:v>
                </c:pt>
                <c:pt idx="147">
                  <c:v>37098</c:v>
                </c:pt>
                <c:pt idx="148">
                  <c:v>37099</c:v>
                </c:pt>
                <c:pt idx="149">
                  <c:v>37102</c:v>
                </c:pt>
                <c:pt idx="150">
                  <c:v>37103</c:v>
                </c:pt>
                <c:pt idx="151">
                  <c:v>37104</c:v>
                </c:pt>
                <c:pt idx="152">
                  <c:v>37105</c:v>
                </c:pt>
                <c:pt idx="153">
                  <c:v>37106</c:v>
                </c:pt>
                <c:pt idx="154">
                  <c:v>37109</c:v>
                </c:pt>
                <c:pt idx="155">
                  <c:v>37110</c:v>
                </c:pt>
                <c:pt idx="156">
                  <c:v>37111</c:v>
                </c:pt>
                <c:pt idx="157">
                  <c:v>37112</c:v>
                </c:pt>
                <c:pt idx="158">
                  <c:v>37113</c:v>
                </c:pt>
                <c:pt idx="159">
                  <c:v>37116</c:v>
                </c:pt>
                <c:pt idx="160">
                  <c:v>37117</c:v>
                </c:pt>
                <c:pt idx="161">
                  <c:v>37118</c:v>
                </c:pt>
                <c:pt idx="162">
                  <c:v>37119</c:v>
                </c:pt>
                <c:pt idx="163">
                  <c:v>37120</c:v>
                </c:pt>
                <c:pt idx="164">
                  <c:v>37123</c:v>
                </c:pt>
                <c:pt idx="165">
                  <c:v>37124</c:v>
                </c:pt>
                <c:pt idx="166">
                  <c:v>37125</c:v>
                </c:pt>
                <c:pt idx="167">
                  <c:v>37126</c:v>
                </c:pt>
                <c:pt idx="168">
                  <c:v>37127</c:v>
                </c:pt>
                <c:pt idx="169">
                  <c:v>37130</c:v>
                </c:pt>
                <c:pt idx="170">
                  <c:v>37131</c:v>
                </c:pt>
                <c:pt idx="171">
                  <c:v>37132</c:v>
                </c:pt>
                <c:pt idx="172">
                  <c:v>37133</c:v>
                </c:pt>
                <c:pt idx="173">
                  <c:v>37134</c:v>
                </c:pt>
                <c:pt idx="174">
                  <c:v>37137</c:v>
                </c:pt>
                <c:pt idx="175">
                  <c:v>37138</c:v>
                </c:pt>
                <c:pt idx="176">
                  <c:v>37139</c:v>
                </c:pt>
                <c:pt idx="177">
                  <c:v>37140</c:v>
                </c:pt>
                <c:pt idx="178">
                  <c:v>37141</c:v>
                </c:pt>
                <c:pt idx="179">
                  <c:v>37144</c:v>
                </c:pt>
                <c:pt idx="180">
                  <c:v>37145</c:v>
                </c:pt>
                <c:pt idx="181">
                  <c:v>37147</c:v>
                </c:pt>
                <c:pt idx="182">
                  <c:v>37148</c:v>
                </c:pt>
                <c:pt idx="183">
                  <c:v>37151</c:v>
                </c:pt>
                <c:pt idx="184">
                  <c:v>37152</c:v>
                </c:pt>
                <c:pt idx="185">
                  <c:v>37153</c:v>
                </c:pt>
                <c:pt idx="186">
                  <c:v>37154</c:v>
                </c:pt>
                <c:pt idx="187">
                  <c:v>37155</c:v>
                </c:pt>
                <c:pt idx="188">
                  <c:v>37158</c:v>
                </c:pt>
                <c:pt idx="189">
                  <c:v>37159</c:v>
                </c:pt>
                <c:pt idx="190">
                  <c:v>37160</c:v>
                </c:pt>
                <c:pt idx="191">
                  <c:v>37161</c:v>
                </c:pt>
                <c:pt idx="192">
                  <c:v>37162</c:v>
                </c:pt>
                <c:pt idx="193">
                  <c:v>37165</c:v>
                </c:pt>
                <c:pt idx="194">
                  <c:v>37166</c:v>
                </c:pt>
                <c:pt idx="195">
                  <c:v>37167</c:v>
                </c:pt>
                <c:pt idx="196">
                  <c:v>37168</c:v>
                </c:pt>
                <c:pt idx="197">
                  <c:v>37169</c:v>
                </c:pt>
                <c:pt idx="198">
                  <c:v>37172</c:v>
                </c:pt>
                <c:pt idx="199">
                  <c:v>37173</c:v>
                </c:pt>
                <c:pt idx="200">
                  <c:v>37174</c:v>
                </c:pt>
                <c:pt idx="201">
                  <c:v>37175</c:v>
                </c:pt>
                <c:pt idx="202">
                  <c:v>37176</c:v>
                </c:pt>
                <c:pt idx="203">
                  <c:v>37179</c:v>
                </c:pt>
                <c:pt idx="204">
                  <c:v>37180</c:v>
                </c:pt>
                <c:pt idx="205">
                  <c:v>37181</c:v>
                </c:pt>
                <c:pt idx="206">
                  <c:v>37182</c:v>
                </c:pt>
                <c:pt idx="207">
                  <c:v>37183</c:v>
                </c:pt>
                <c:pt idx="208">
                  <c:v>37186</c:v>
                </c:pt>
                <c:pt idx="209">
                  <c:v>37187</c:v>
                </c:pt>
                <c:pt idx="210">
                  <c:v>37188</c:v>
                </c:pt>
                <c:pt idx="211">
                  <c:v>37189</c:v>
                </c:pt>
                <c:pt idx="212">
                  <c:v>37190</c:v>
                </c:pt>
                <c:pt idx="213">
                  <c:v>37193</c:v>
                </c:pt>
                <c:pt idx="214">
                  <c:v>37194</c:v>
                </c:pt>
                <c:pt idx="215">
                  <c:v>37195</c:v>
                </c:pt>
                <c:pt idx="216">
                  <c:v>37196</c:v>
                </c:pt>
                <c:pt idx="217">
                  <c:v>37197</c:v>
                </c:pt>
                <c:pt idx="218">
                  <c:v>37200</c:v>
                </c:pt>
                <c:pt idx="219">
                  <c:v>37201</c:v>
                </c:pt>
                <c:pt idx="220">
                  <c:v>37202</c:v>
                </c:pt>
                <c:pt idx="221">
                  <c:v>37203</c:v>
                </c:pt>
                <c:pt idx="222">
                  <c:v>37204</c:v>
                </c:pt>
                <c:pt idx="223">
                  <c:v>37207</c:v>
                </c:pt>
                <c:pt idx="224">
                  <c:v>37208</c:v>
                </c:pt>
                <c:pt idx="225">
                  <c:v>37209</c:v>
                </c:pt>
                <c:pt idx="226">
                  <c:v>37210</c:v>
                </c:pt>
                <c:pt idx="227">
                  <c:v>37211</c:v>
                </c:pt>
                <c:pt idx="228">
                  <c:v>37214</c:v>
                </c:pt>
                <c:pt idx="229">
                  <c:v>37215</c:v>
                </c:pt>
                <c:pt idx="230">
                  <c:v>37216</c:v>
                </c:pt>
                <c:pt idx="231">
                  <c:v>37217</c:v>
                </c:pt>
                <c:pt idx="232">
                  <c:v>37218</c:v>
                </c:pt>
                <c:pt idx="233">
                  <c:v>37221</c:v>
                </c:pt>
                <c:pt idx="234">
                  <c:v>37222</c:v>
                </c:pt>
                <c:pt idx="235">
                  <c:v>37223</c:v>
                </c:pt>
                <c:pt idx="236">
                  <c:v>37224</c:v>
                </c:pt>
                <c:pt idx="237">
                  <c:v>37225</c:v>
                </c:pt>
                <c:pt idx="238">
                  <c:v>37228</c:v>
                </c:pt>
                <c:pt idx="239">
                  <c:v>37229</c:v>
                </c:pt>
                <c:pt idx="240">
                  <c:v>37230</c:v>
                </c:pt>
                <c:pt idx="241">
                  <c:v>37231</c:v>
                </c:pt>
                <c:pt idx="242">
                  <c:v>37232</c:v>
                </c:pt>
                <c:pt idx="243">
                  <c:v>37235</c:v>
                </c:pt>
                <c:pt idx="244">
                  <c:v>37236</c:v>
                </c:pt>
                <c:pt idx="245">
                  <c:v>37237</c:v>
                </c:pt>
                <c:pt idx="246">
                  <c:v>37238</c:v>
                </c:pt>
                <c:pt idx="247">
                  <c:v>37239</c:v>
                </c:pt>
                <c:pt idx="248">
                  <c:v>37242</c:v>
                </c:pt>
                <c:pt idx="249">
                  <c:v>37243</c:v>
                </c:pt>
                <c:pt idx="250">
                  <c:v>37244</c:v>
                </c:pt>
                <c:pt idx="251">
                  <c:v>37245</c:v>
                </c:pt>
                <c:pt idx="252">
                  <c:v>37246</c:v>
                </c:pt>
                <c:pt idx="253">
                  <c:v>37249</c:v>
                </c:pt>
                <c:pt idx="254">
                  <c:v>37250</c:v>
                </c:pt>
                <c:pt idx="255">
                  <c:v>37251</c:v>
                </c:pt>
                <c:pt idx="256">
                  <c:v>37252</c:v>
                </c:pt>
                <c:pt idx="257">
                  <c:v>37253</c:v>
                </c:pt>
                <c:pt idx="258">
                  <c:v>37256</c:v>
                </c:pt>
                <c:pt idx="259">
                  <c:v>37257</c:v>
                </c:pt>
                <c:pt idx="260">
                  <c:v>37258</c:v>
                </c:pt>
                <c:pt idx="261">
                  <c:v>37259</c:v>
                </c:pt>
                <c:pt idx="262">
                  <c:v>37260</c:v>
                </c:pt>
                <c:pt idx="263">
                  <c:v>37263</c:v>
                </c:pt>
                <c:pt idx="264">
                  <c:v>37264</c:v>
                </c:pt>
                <c:pt idx="265">
                  <c:v>37265</c:v>
                </c:pt>
                <c:pt idx="266">
                  <c:v>37266</c:v>
                </c:pt>
                <c:pt idx="267">
                  <c:v>37267</c:v>
                </c:pt>
                <c:pt idx="268">
                  <c:v>37270</c:v>
                </c:pt>
                <c:pt idx="269">
                  <c:v>37271</c:v>
                </c:pt>
                <c:pt idx="270">
                  <c:v>37272</c:v>
                </c:pt>
                <c:pt idx="271">
                  <c:v>37273</c:v>
                </c:pt>
                <c:pt idx="272">
                  <c:v>37274</c:v>
                </c:pt>
                <c:pt idx="273">
                  <c:v>37277</c:v>
                </c:pt>
                <c:pt idx="274">
                  <c:v>37278</c:v>
                </c:pt>
                <c:pt idx="275">
                  <c:v>37279</c:v>
                </c:pt>
                <c:pt idx="276">
                  <c:v>37280</c:v>
                </c:pt>
                <c:pt idx="277">
                  <c:v>37281</c:v>
                </c:pt>
                <c:pt idx="278">
                  <c:v>37284</c:v>
                </c:pt>
                <c:pt idx="279">
                  <c:v>37285</c:v>
                </c:pt>
                <c:pt idx="280">
                  <c:v>37286</c:v>
                </c:pt>
                <c:pt idx="281">
                  <c:v>37287</c:v>
                </c:pt>
                <c:pt idx="282">
                  <c:v>37288</c:v>
                </c:pt>
                <c:pt idx="283">
                  <c:v>37291</c:v>
                </c:pt>
                <c:pt idx="284">
                  <c:v>37292</c:v>
                </c:pt>
                <c:pt idx="285">
                  <c:v>37293</c:v>
                </c:pt>
                <c:pt idx="286">
                  <c:v>37294</c:v>
                </c:pt>
                <c:pt idx="287">
                  <c:v>37295</c:v>
                </c:pt>
                <c:pt idx="288">
                  <c:v>37298</c:v>
                </c:pt>
                <c:pt idx="289">
                  <c:v>37299</c:v>
                </c:pt>
                <c:pt idx="290">
                  <c:v>37300</c:v>
                </c:pt>
                <c:pt idx="291">
                  <c:v>37301</c:v>
                </c:pt>
                <c:pt idx="292">
                  <c:v>37302</c:v>
                </c:pt>
                <c:pt idx="293">
                  <c:v>37305</c:v>
                </c:pt>
                <c:pt idx="294">
                  <c:v>37306</c:v>
                </c:pt>
                <c:pt idx="295">
                  <c:v>37307</c:v>
                </c:pt>
                <c:pt idx="296">
                  <c:v>37308</c:v>
                </c:pt>
                <c:pt idx="297">
                  <c:v>37309</c:v>
                </c:pt>
                <c:pt idx="298">
                  <c:v>37312</c:v>
                </c:pt>
                <c:pt idx="299">
                  <c:v>37313</c:v>
                </c:pt>
                <c:pt idx="300">
                  <c:v>37314</c:v>
                </c:pt>
                <c:pt idx="301">
                  <c:v>37315</c:v>
                </c:pt>
                <c:pt idx="302">
                  <c:v>37316</c:v>
                </c:pt>
                <c:pt idx="303">
                  <c:v>37319</c:v>
                </c:pt>
                <c:pt idx="304">
                  <c:v>37320</c:v>
                </c:pt>
                <c:pt idx="305">
                  <c:v>37321</c:v>
                </c:pt>
                <c:pt idx="306">
                  <c:v>37322</c:v>
                </c:pt>
                <c:pt idx="307">
                  <c:v>37323</c:v>
                </c:pt>
                <c:pt idx="308">
                  <c:v>37326</c:v>
                </c:pt>
                <c:pt idx="309">
                  <c:v>37327</c:v>
                </c:pt>
                <c:pt idx="310">
                  <c:v>37328</c:v>
                </c:pt>
                <c:pt idx="311">
                  <c:v>37329</c:v>
                </c:pt>
                <c:pt idx="312">
                  <c:v>37330</c:v>
                </c:pt>
                <c:pt idx="313">
                  <c:v>37333</c:v>
                </c:pt>
                <c:pt idx="314">
                  <c:v>37334</c:v>
                </c:pt>
                <c:pt idx="315">
                  <c:v>37335</c:v>
                </c:pt>
                <c:pt idx="316">
                  <c:v>37336</c:v>
                </c:pt>
                <c:pt idx="317">
                  <c:v>37337</c:v>
                </c:pt>
                <c:pt idx="318">
                  <c:v>37340</c:v>
                </c:pt>
                <c:pt idx="319">
                  <c:v>37341</c:v>
                </c:pt>
                <c:pt idx="320">
                  <c:v>37342</c:v>
                </c:pt>
                <c:pt idx="321">
                  <c:v>37343</c:v>
                </c:pt>
                <c:pt idx="322">
                  <c:v>37344</c:v>
                </c:pt>
                <c:pt idx="323">
                  <c:v>37347</c:v>
                </c:pt>
                <c:pt idx="324">
                  <c:v>37348</c:v>
                </c:pt>
                <c:pt idx="325">
                  <c:v>37349</c:v>
                </c:pt>
                <c:pt idx="326">
                  <c:v>37350</c:v>
                </c:pt>
                <c:pt idx="327">
                  <c:v>37351</c:v>
                </c:pt>
                <c:pt idx="328">
                  <c:v>37354</c:v>
                </c:pt>
                <c:pt idx="329">
                  <c:v>37355</c:v>
                </c:pt>
                <c:pt idx="330">
                  <c:v>37356</c:v>
                </c:pt>
                <c:pt idx="331">
                  <c:v>37357</c:v>
                </c:pt>
                <c:pt idx="332">
                  <c:v>37358</c:v>
                </c:pt>
                <c:pt idx="333">
                  <c:v>37361</c:v>
                </c:pt>
                <c:pt idx="334">
                  <c:v>37362</c:v>
                </c:pt>
                <c:pt idx="335">
                  <c:v>37363</c:v>
                </c:pt>
                <c:pt idx="336">
                  <c:v>37364</c:v>
                </c:pt>
                <c:pt idx="337">
                  <c:v>37365</c:v>
                </c:pt>
                <c:pt idx="338">
                  <c:v>37368</c:v>
                </c:pt>
                <c:pt idx="339">
                  <c:v>37369</c:v>
                </c:pt>
                <c:pt idx="340">
                  <c:v>37370</c:v>
                </c:pt>
                <c:pt idx="341">
                  <c:v>37371</c:v>
                </c:pt>
                <c:pt idx="342">
                  <c:v>37372</c:v>
                </c:pt>
                <c:pt idx="343">
                  <c:v>37375</c:v>
                </c:pt>
                <c:pt idx="344">
                  <c:v>37376</c:v>
                </c:pt>
                <c:pt idx="345">
                  <c:v>37377</c:v>
                </c:pt>
                <c:pt idx="346">
                  <c:v>37378</c:v>
                </c:pt>
                <c:pt idx="347">
                  <c:v>37379</c:v>
                </c:pt>
                <c:pt idx="348">
                  <c:v>37382</c:v>
                </c:pt>
                <c:pt idx="349">
                  <c:v>37383</c:v>
                </c:pt>
                <c:pt idx="350">
                  <c:v>37384</c:v>
                </c:pt>
                <c:pt idx="351">
                  <c:v>37385</c:v>
                </c:pt>
                <c:pt idx="352">
                  <c:v>37386</c:v>
                </c:pt>
                <c:pt idx="353">
                  <c:v>37389</c:v>
                </c:pt>
                <c:pt idx="354">
                  <c:v>37390</c:v>
                </c:pt>
                <c:pt idx="355">
                  <c:v>37391</c:v>
                </c:pt>
                <c:pt idx="356">
                  <c:v>37392</c:v>
                </c:pt>
                <c:pt idx="357">
                  <c:v>37393</c:v>
                </c:pt>
                <c:pt idx="358">
                  <c:v>37396</c:v>
                </c:pt>
                <c:pt idx="359">
                  <c:v>37397</c:v>
                </c:pt>
                <c:pt idx="360">
                  <c:v>37398</c:v>
                </c:pt>
                <c:pt idx="361">
                  <c:v>37399</c:v>
                </c:pt>
                <c:pt idx="362">
                  <c:v>37400</c:v>
                </c:pt>
                <c:pt idx="363">
                  <c:v>37403</c:v>
                </c:pt>
                <c:pt idx="364">
                  <c:v>37404</c:v>
                </c:pt>
                <c:pt idx="365">
                  <c:v>37405</c:v>
                </c:pt>
                <c:pt idx="366">
                  <c:v>37406</c:v>
                </c:pt>
                <c:pt idx="367">
                  <c:v>37407</c:v>
                </c:pt>
                <c:pt idx="368">
                  <c:v>37410</c:v>
                </c:pt>
                <c:pt idx="369">
                  <c:v>37411</c:v>
                </c:pt>
                <c:pt idx="370">
                  <c:v>37412</c:v>
                </c:pt>
                <c:pt idx="371">
                  <c:v>37413</c:v>
                </c:pt>
                <c:pt idx="372">
                  <c:v>37414</c:v>
                </c:pt>
                <c:pt idx="373">
                  <c:v>37417</c:v>
                </c:pt>
                <c:pt idx="374">
                  <c:v>37418</c:v>
                </c:pt>
                <c:pt idx="375">
                  <c:v>37419</c:v>
                </c:pt>
                <c:pt idx="376">
                  <c:v>37420</c:v>
                </c:pt>
                <c:pt idx="377">
                  <c:v>37421</c:v>
                </c:pt>
                <c:pt idx="378">
                  <c:v>37424</c:v>
                </c:pt>
                <c:pt idx="379">
                  <c:v>37425</c:v>
                </c:pt>
                <c:pt idx="380">
                  <c:v>37426</c:v>
                </c:pt>
                <c:pt idx="381">
                  <c:v>37427</c:v>
                </c:pt>
                <c:pt idx="382">
                  <c:v>37428</c:v>
                </c:pt>
                <c:pt idx="383">
                  <c:v>37431</c:v>
                </c:pt>
                <c:pt idx="384">
                  <c:v>37432</c:v>
                </c:pt>
                <c:pt idx="385">
                  <c:v>37433</c:v>
                </c:pt>
                <c:pt idx="386">
                  <c:v>37434</c:v>
                </c:pt>
                <c:pt idx="387">
                  <c:v>37435</c:v>
                </c:pt>
                <c:pt idx="388">
                  <c:v>37438</c:v>
                </c:pt>
                <c:pt idx="389">
                  <c:v>37439</c:v>
                </c:pt>
                <c:pt idx="390">
                  <c:v>37440</c:v>
                </c:pt>
                <c:pt idx="391">
                  <c:v>37441</c:v>
                </c:pt>
                <c:pt idx="392">
                  <c:v>37442</c:v>
                </c:pt>
                <c:pt idx="393">
                  <c:v>37445</c:v>
                </c:pt>
                <c:pt idx="394">
                  <c:v>37446</c:v>
                </c:pt>
                <c:pt idx="395">
                  <c:v>37447</c:v>
                </c:pt>
                <c:pt idx="396">
                  <c:v>37448</c:v>
                </c:pt>
                <c:pt idx="397">
                  <c:v>37449</c:v>
                </c:pt>
                <c:pt idx="398">
                  <c:v>37452</c:v>
                </c:pt>
                <c:pt idx="399">
                  <c:v>37453</c:v>
                </c:pt>
                <c:pt idx="400">
                  <c:v>37454</c:v>
                </c:pt>
                <c:pt idx="401">
                  <c:v>37455</c:v>
                </c:pt>
                <c:pt idx="402">
                  <c:v>37456</c:v>
                </c:pt>
                <c:pt idx="403">
                  <c:v>37459</c:v>
                </c:pt>
                <c:pt idx="404">
                  <c:v>37460</c:v>
                </c:pt>
                <c:pt idx="405">
                  <c:v>37461</c:v>
                </c:pt>
                <c:pt idx="406">
                  <c:v>37462</c:v>
                </c:pt>
                <c:pt idx="407">
                  <c:v>37463</c:v>
                </c:pt>
                <c:pt idx="408">
                  <c:v>37466</c:v>
                </c:pt>
                <c:pt idx="409">
                  <c:v>37467</c:v>
                </c:pt>
                <c:pt idx="410">
                  <c:v>37468</c:v>
                </c:pt>
                <c:pt idx="411">
                  <c:v>37469</c:v>
                </c:pt>
                <c:pt idx="412">
                  <c:v>37470</c:v>
                </c:pt>
                <c:pt idx="413">
                  <c:v>37473</c:v>
                </c:pt>
                <c:pt idx="414">
                  <c:v>37474</c:v>
                </c:pt>
                <c:pt idx="415">
                  <c:v>37475</c:v>
                </c:pt>
                <c:pt idx="416">
                  <c:v>37476</c:v>
                </c:pt>
                <c:pt idx="417">
                  <c:v>37477</c:v>
                </c:pt>
                <c:pt idx="418">
                  <c:v>37480</c:v>
                </c:pt>
                <c:pt idx="419">
                  <c:v>37481</c:v>
                </c:pt>
                <c:pt idx="420">
                  <c:v>37482</c:v>
                </c:pt>
                <c:pt idx="421">
                  <c:v>37483</c:v>
                </c:pt>
                <c:pt idx="422">
                  <c:v>37484</c:v>
                </c:pt>
                <c:pt idx="423">
                  <c:v>37487</c:v>
                </c:pt>
                <c:pt idx="424">
                  <c:v>37488</c:v>
                </c:pt>
                <c:pt idx="425">
                  <c:v>37489</c:v>
                </c:pt>
                <c:pt idx="426">
                  <c:v>37490</c:v>
                </c:pt>
                <c:pt idx="427">
                  <c:v>37491</c:v>
                </c:pt>
                <c:pt idx="428">
                  <c:v>37494</c:v>
                </c:pt>
                <c:pt idx="429">
                  <c:v>37495</c:v>
                </c:pt>
                <c:pt idx="430">
                  <c:v>37496</c:v>
                </c:pt>
                <c:pt idx="431">
                  <c:v>37497</c:v>
                </c:pt>
                <c:pt idx="432">
                  <c:v>37498</c:v>
                </c:pt>
                <c:pt idx="433">
                  <c:v>37501</c:v>
                </c:pt>
                <c:pt idx="434">
                  <c:v>37502</c:v>
                </c:pt>
                <c:pt idx="435">
                  <c:v>37503</c:v>
                </c:pt>
                <c:pt idx="436">
                  <c:v>37504</c:v>
                </c:pt>
                <c:pt idx="437">
                  <c:v>37505</c:v>
                </c:pt>
                <c:pt idx="438">
                  <c:v>37508</c:v>
                </c:pt>
                <c:pt idx="439">
                  <c:v>37509</c:v>
                </c:pt>
                <c:pt idx="440">
                  <c:v>37510</c:v>
                </c:pt>
                <c:pt idx="441">
                  <c:v>37511</c:v>
                </c:pt>
                <c:pt idx="442">
                  <c:v>37512</c:v>
                </c:pt>
                <c:pt idx="443">
                  <c:v>37515</c:v>
                </c:pt>
                <c:pt idx="444">
                  <c:v>37516</c:v>
                </c:pt>
                <c:pt idx="445">
                  <c:v>37517</c:v>
                </c:pt>
                <c:pt idx="446">
                  <c:v>37518</c:v>
                </c:pt>
                <c:pt idx="447">
                  <c:v>37519</c:v>
                </c:pt>
                <c:pt idx="448">
                  <c:v>37522</c:v>
                </c:pt>
                <c:pt idx="449">
                  <c:v>37523</c:v>
                </c:pt>
                <c:pt idx="450">
                  <c:v>37524</c:v>
                </c:pt>
                <c:pt idx="451">
                  <c:v>37525</c:v>
                </c:pt>
                <c:pt idx="452">
                  <c:v>37526</c:v>
                </c:pt>
                <c:pt idx="453">
                  <c:v>37529</c:v>
                </c:pt>
                <c:pt idx="454">
                  <c:v>37530</c:v>
                </c:pt>
                <c:pt idx="455">
                  <c:v>37531</c:v>
                </c:pt>
                <c:pt idx="456">
                  <c:v>37532</c:v>
                </c:pt>
                <c:pt idx="457">
                  <c:v>37533</c:v>
                </c:pt>
                <c:pt idx="458">
                  <c:v>37536</c:v>
                </c:pt>
                <c:pt idx="459">
                  <c:v>37537</c:v>
                </c:pt>
                <c:pt idx="460">
                  <c:v>37538</c:v>
                </c:pt>
                <c:pt idx="461">
                  <c:v>37539</c:v>
                </c:pt>
                <c:pt idx="462">
                  <c:v>37540</c:v>
                </c:pt>
                <c:pt idx="463">
                  <c:v>37543</c:v>
                </c:pt>
                <c:pt idx="464">
                  <c:v>37544</c:v>
                </c:pt>
                <c:pt idx="465">
                  <c:v>37545</c:v>
                </c:pt>
                <c:pt idx="466">
                  <c:v>37546</c:v>
                </c:pt>
                <c:pt idx="467">
                  <c:v>37547</c:v>
                </c:pt>
                <c:pt idx="468">
                  <c:v>37550</c:v>
                </c:pt>
                <c:pt idx="469">
                  <c:v>37551</c:v>
                </c:pt>
                <c:pt idx="470">
                  <c:v>37552</c:v>
                </c:pt>
                <c:pt idx="471">
                  <c:v>37553</c:v>
                </c:pt>
                <c:pt idx="472">
                  <c:v>37554</c:v>
                </c:pt>
                <c:pt idx="473">
                  <c:v>37557</c:v>
                </c:pt>
                <c:pt idx="474">
                  <c:v>37558</c:v>
                </c:pt>
                <c:pt idx="475">
                  <c:v>37559</c:v>
                </c:pt>
                <c:pt idx="476">
                  <c:v>37560</c:v>
                </c:pt>
                <c:pt idx="477">
                  <c:v>37561</c:v>
                </c:pt>
                <c:pt idx="478">
                  <c:v>37564</c:v>
                </c:pt>
                <c:pt idx="479">
                  <c:v>37565</c:v>
                </c:pt>
                <c:pt idx="480">
                  <c:v>37566</c:v>
                </c:pt>
                <c:pt idx="481">
                  <c:v>37567</c:v>
                </c:pt>
                <c:pt idx="482">
                  <c:v>37568</c:v>
                </c:pt>
                <c:pt idx="483">
                  <c:v>37571</c:v>
                </c:pt>
                <c:pt idx="484">
                  <c:v>37572</c:v>
                </c:pt>
                <c:pt idx="485">
                  <c:v>37573</c:v>
                </c:pt>
                <c:pt idx="486">
                  <c:v>37574</c:v>
                </c:pt>
                <c:pt idx="487">
                  <c:v>37575</c:v>
                </c:pt>
                <c:pt idx="488">
                  <c:v>37578</c:v>
                </c:pt>
                <c:pt idx="489">
                  <c:v>37579</c:v>
                </c:pt>
                <c:pt idx="490">
                  <c:v>37580</c:v>
                </c:pt>
                <c:pt idx="491">
                  <c:v>37581</c:v>
                </c:pt>
                <c:pt idx="492">
                  <c:v>37582</c:v>
                </c:pt>
                <c:pt idx="493">
                  <c:v>37585</c:v>
                </c:pt>
                <c:pt idx="494">
                  <c:v>37586</c:v>
                </c:pt>
                <c:pt idx="495">
                  <c:v>37587</c:v>
                </c:pt>
                <c:pt idx="496">
                  <c:v>37588</c:v>
                </c:pt>
                <c:pt idx="497">
                  <c:v>37589</c:v>
                </c:pt>
                <c:pt idx="498">
                  <c:v>37592</c:v>
                </c:pt>
                <c:pt idx="499">
                  <c:v>37593</c:v>
                </c:pt>
                <c:pt idx="500">
                  <c:v>37594</c:v>
                </c:pt>
                <c:pt idx="501">
                  <c:v>37595</c:v>
                </c:pt>
                <c:pt idx="502">
                  <c:v>37596</c:v>
                </c:pt>
                <c:pt idx="503">
                  <c:v>37599</c:v>
                </c:pt>
                <c:pt idx="504">
                  <c:v>37600</c:v>
                </c:pt>
                <c:pt idx="505">
                  <c:v>37601</c:v>
                </c:pt>
                <c:pt idx="506">
                  <c:v>37602</c:v>
                </c:pt>
                <c:pt idx="507">
                  <c:v>37603</c:v>
                </c:pt>
                <c:pt idx="508">
                  <c:v>37606</c:v>
                </c:pt>
                <c:pt idx="509">
                  <c:v>37607</c:v>
                </c:pt>
                <c:pt idx="510">
                  <c:v>37608</c:v>
                </c:pt>
                <c:pt idx="511">
                  <c:v>37609</c:v>
                </c:pt>
                <c:pt idx="512">
                  <c:v>37610</c:v>
                </c:pt>
                <c:pt idx="513">
                  <c:v>37613</c:v>
                </c:pt>
                <c:pt idx="514">
                  <c:v>37614</c:v>
                </c:pt>
                <c:pt idx="515">
                  <c:v>37615</c:v>
                </c:pt>
                <c:pt idx="516">
                  <c:v>37616</c:v>
                </c:pt>
                <c:pt idx="517">
                  <c:v>37617</c:v>
                </c:pt>
                <c:pt idx="518">
                  <c:v>37620</c:v>
                </c:pt>
                <c:pt idx="519">
                  <c:v>37621</c:v>
                </c:pt>
                <c:pt idx="520">
                  <c:v>37622</c:v>
                </c:pt>
                <c:pt idx="521">
                  <c:v>37623</c:v>
                </c:pt>
                <c:pt idx="522">
                  <c:v>37624</c:v>
                </c:pt>
                <c:pt idx="523">
                  <c:v>37627</c:v>
                </c:pt>
                <c:pt idx="524">
                  <c:v>37628</c:v>
                </c:pt>
                <c:pt idx="525">
                  <c:v>37629</c:v>
                </c:pt>
                <c:pt idx="526">
                  <c:v>37630</c:v>
                </c:pt>
                <c:pt idx="527">
                  <c:v>37631</c:v>
                </c:pt>
                <c:pt idx="528">
                  <c:v>37634</c:v>
                </c:pt>
                <c:pt idx="529">
                  <c:v>37635</c:v>
                </c:pt>
                <c:pt idx="530">
                  <c:v>37636</c:v>
                </c:pt>
                <c:pt idx="531">
                  <c:v>37637</c:v>
                </c:pt>
                <c:pt idx="532">
                  <c:v>37638</c:v>
                </c:pt>
                <c:pt idx="533">
                  <c:v>37641</c:v>
                </c:pt>
                <c:pt idx="534">
                  <c:v>37642</c:v>
                </c:pt>
                <c:pt idx="535">
                  <c:v>37643</c:v>
                </c:pt>
                <c:pt idx="536">
                  <c:v>37644</c:v>
                </c:pt>
                <c:pt idx="537">
                  <c:v>37645</c:v>
                </c:pt>
                <c:pt idx="538">
                  <c:v>37648</c:v>
                </c:pt>
                <c:pt idx="539">
                  <c:v>37649</c:v>
                </c:pt>
                <c:pt idx="540">
                  <c:v>37650</c:v>
                </c:pt>
                <c:pt idx="541">
                  <c:v>37651</c:v>
                </c:pt>
                <c:pt idx="542">
                  <c:v>37652</c:v>
                </c:pt>
                <c:pt idx="543">
                  <c:v>37655</c:v>
                </c:pt>
                <c:pt idx="544">
                  <c:v>37656</c:v>
                </c:pt>
                <c:pt idx="545">
                  <c:v>37657</c:v>
                </c:pt>
                <c:pt idx="546">
                  <c:v>37658</c:v>
                </c:pt>
                <c:pt idx="547">
                  <c:v>37659</c:v>
                </c:pt>
                <c:pt idx="548">
                  <c:v>37662</c:v>
                </c:pt>
                <c:pt idx="549">
                  <c:v>37663</c:v>
                </c:pt>
                <c:pt idx="550">
                  <c:v>37664</c:v>
                </c:pt>
                <c:pt idx="551">
                  <c:v>37665</c:v>
                </c:pt>
                <c:pt idx="552">
                  <c:v>37666</c:v>
                </c:pt>
                <c:pt idx="553">
                  <c:v>37669</c:v>
                </c:pt>
                <c:pt idx="554">
                  <c:v>37670</c:v>
                </c:pt>
                <c:pt idx="555">
                  <c:v>37671</c:v>
                </c:pt>
                <c:pt idx="556">
                  <c:v>37672</c:v>
                </c:pt>
                <c:pt idx="557">
                  <c:v>37673</c:v>
                </c:pt>
                <c:pt idx="558">
                  <c:v>37676</c:v>
                </c:pt>
                <c:pt idx="559">
                  <c:v>37677</c:v>
                </c:pt>
                <c:pt idx="560">
                  <c:v>37678</c:v>
                </c:pt>
                <c:pt idx="561">
                  <c:v>37679</c:v>
                </c:pt>
                <c:pt idx="562">
                  <c:v>37680</c:v>
                </c:pt>
                <c:pt idx="563">
                  <c:v>37683</c:v>
                </c:pt>
                <c:pt idx="564">
                  <c:v>37684</c:v>
                </c:pt>
                <c:pt idx="565">
                  <c:v>37685</c:v>
                </c:pt>
                <c:pt idx="566">
                  <c:v>37686</c:v>
                </c:pt>
                <c:pt idx="567">
                  <c:v>37687</c:v>
                </c:pt>
                <c:pt idx="568">
                  <c:v>37690</c:v>
                </c:pt>
                <c:pt idx="569">
                  <c:v>37691</c:v>
                </c:pt>
                <c:pt idx="570">
                  <c:v>37692</c:v>
                </c:pt>
                <c:pt idx="571">
                  <c:v>37693</c:v>
                </c:pt>
                <c:pt idx="572">
                  <c:v>37694</c:v>
                </c:pt>
                <c:pt idx="573">
                  <c:v>37697</c:v>
                </c:pt>
                <c:pt idx="574">
                  <c:v>37698</c:v>
                </c:pt>
                <c:pt idx="575">
                  <c:v>37699</c:v>
                </c:pt>
                <c:pt idx="576">
                  <c:v>37700</c:v>
                </c:pt>
                <c:pt idx="577">
                  <c:v>37701</c:v>
                </c:pt>
                <c:pt idx="578">
                  <c:v>37704</c:v>
                </c:pt>
                <c:pt idx="579">
                  <c:v>37705</c:v>
                </c:pt>
                <c:pt idx="580">
                  <c:v>37706</c:v>
                </c:pt>
                <c:pt idx="581">
                  <c:v>37707</c:v>
                </c:pt>
                <c:pt idx="582">
                  <c:v>37708</c:v>
                </c:pt>
                <c:pt idx="583">
                  <c:v>37711</c:v>
                </c:pt>
                <c:pt idx="584">
                  <c:v>37712</c:v>
                </c:pt>
                <c:pt idx="585">
                  <c:v>37713</c:v>
                </c:pt>
                <c:pt idx="586">
                  <c:v>37714</c:v>
                </c:pt>
                <c:pt idx="587">
                  <c:v>37715</c:v>
                </c:pt>
                <c:pt idx="588">
                  <c:v>37718</c:v>
                </c:pt>
                <c:pt idx="589">
                  <c:v>37719</c:v>
                </c:pt>
                <c:pt idx="590">
                  <c:v>37720</c:v>
                </c:pt>
                <c:pt idx="591">
                  <c:v>37721</c:v>
                </c:pt>
                <c:pt idx="592">
                  <c:v>37722</c:v>
                </c:pt>
                <c:pt idx="593">
                  <c:v>37725</c:v>
                </c:pt>
                <c:pt idx="594">
                  <c:v>37726</c:v>
                </c:pt>
                <c:pt idx="595">
                  <c:v>37727</c:v>
                </c:pt>
                <c:pt idx="596">
                  <c:v>37728</c:v>
                </c:pt>
                <c:pt idx="597">
                  <c:v>37729</c:v>
                </c:pt>
                <c:pt idx="598">
                  <c:v>37732</c:v>
                </c:pt>
                <c:pt idx="599">
                  <c:v>37733</c:v>
                </c:pt>
                <c:pt idx="600">
                  <c:v>37734</c:v>
                </c:pt>
                <c:pt idx="601">
                  <c:v>37735</c:v>
                </c:pt>
                <c:pt idx="602">
                  <c:v>37736</c:v>
                </c:pt>
                <c:pt idx="603">
                  <c:v>37739</c:v>
                </c:pt>
                <c:pt idx="604">
                  <c:v>37740</c:v>
                </c:pt>
                <c:pt idx="605">
                  <c:v>37741</c:v>
                </c:pt>
                <c:pt idx="606">
                  <c:v>37742</c:v>
                </c:pt>
                <c:pt idx="607">
                  <c:v>37743</c:v>
                </c:pt>
                <c:pt idx="608">
                  <c:v>37746</c:v>
                </c:pt>
                <c:pt idx="609">
                  <c:v>37747</c:v>
                </c:pt>
                <c:pt idx="610">
                  <c:v>37748</c:v>
                </c:pt>
                <c:pt idx="611">
                  <c:v>37749</c:v>
                </c:pt>
                <c:pt idx="612">
                  <c:v>37750</c:v>
                </c:pt>
                <c:pt idx="613">
                  <c:v>37753</c:v>
                </c:pt>
                <c:pt idx="614">
                  <c:v>37754</c:v>
                </c:pt>
                <c:pt idx="615">
                  <c:v>37755</c:v>
                </c:pt>
                <c:pt idx="616">
                  <c:v>37756</c:v>
                </c:pt>
                <c:pt idx="617">
                  <c:v>37757</c:v>
                </c:pt>
                <c:pt idx="618">
                  <c:v>37760</c:v>
                </c:pt>
                <c:pt idx="619">
                  <c:v>37761</c:v>
                </c:pt>
                <c:pt idx="620">
                  <c:v>37762</c:v>
                </c:pt>
                <c:pt idx="621">
                  <c:v>37763</c:v>
                </c:pt>
                <c:pt idx="622">
                  <c:v>37764</c:v>
                </c:pt>
                <c:pt idx="623">
                  <c:v>37767</c:v>
                </c:pt>
                <c:pt idx="624">
                  <c:v>37768</c:v>
                </c:pt>
                <c:pt idx="625">
                  <c:v>37769</c:v>
                </c:pt>
                <c:pt idx="626">
                  <c:v>37770</c:v>
                </c:pt>
                <c:pt idx="627">
                  <c:v>37771</c:v>
                </c:pt>
                <c:pt idx="628">
                  <c:v>37774</c:v>
                </c:pt>
                <c:pt idx="629">
                  <c:v>37775</c:v>
                </c:pt>
                <c:pt idx="630">
                  <c:v>37776</c:v>
                </c:pt>
                <c:pt idx="631">
                  <c:v>37777</c:v>
                </c:pt>
                <c:pt idx="632">
                  <c:v>37778</c:v>
                </c:pt>
                <c:pt idx="633">
                  <c:v>37781</c:v>
                </c:pt>
                <c:pt idx="634">
                  <c:v>37782</c:v>
                </c:pt>
                <c:pt idx="635">
                  <c:v>37783</c:v>
                </c:pt>
                <c:pt idx="636">
                  <c:v>37784</c:v>
                </c:pt>
                <c:pt idx="637">
                  <c:v>37785</c:v>
                </c:pt>
                <c:pt idx="638">
                  <c:v>37788</c:v>
                </c:pt>
                <c:pt idx="639">
                  <c:v>37789</c:v>
                </c:pt>
                <c:pt idx="640">
                  <c:v>37790</c:v>
                </c:pt>
                <c:pt idx="641">
                  <c:v>37791</c:v>
                </c:pt>
                <c:pt idx="642">
                  <c:v>37792</c:v>
                </c:pt>
                <c:pt idx="643">
                  <c:v>37795</c:v>
                </c:pt>
                <c:pt idx="644">
                  <c:v>37796</c:v>
                </c:pt>
                <c:pt idx="645">
                  <c:v>37797</c:v>
                </c:pt>
                <c:pt idx="646">
                  <c:v>37798</c:v>
                </c:pt>
                <c:pt idx="647">
                  <c:v>37799</c:v>
                </c:pt>
                <c:pt idx="648">
                  <c:v>37802</c:v>
                </c:pt>
                <c:pt idx="649">
                  <c:v>37803</c:v>
                </c:pt>
                <c:pt idx="650">
                  <c:v>37804</c:v>
                </c:pt>
                <c:pt idx="651">
                  <c:v>37805</c:v>
                </c:pt>
                <c:pt idx="652">
                  <c:v>37806</c:v>
                </c:pt>
                <c:pt idx="653">
                  <c:v>37809</c:v>
                </c:pt>
                <c:pt idx="654">
                  <c:v>37810</c:v>
                </c:pt>
                <c:pt idx="655">
                  <c:v>37811</c:v>
                </c:pt>
                <c:pt idx="656">
                  <c:v>37812</c:v>
                </c:pt>
                <c:pt idx="657">
                  <c:v>37813</c:v>
                </c:pt>
                <c:pt idx="658">
                  <c:v>37816</c:v>
                </c:pt>
                <c:pt idx="659">
                  <c:v>37817</c:v>
                </c:pt>
                <c:pt idx="660">
                  <c:v>37818</c:v>
                </c:pt>
                <c:pt idx="661">
                  <c:v>37819</c:v>
                </c:pt>
                <c:pt idx="662">
                  <c:v>37820</c:v>
                </c:pt>
                <c:pt idx="663">
                  <c:v>37823</c:v>
                </c:pt>
                <c:pt idx="664">
                  <c:v>37824</c:v>
                </c:pt>
                <c:pt idx="665">
                  <c:v>37825</c:v>
                </c:pt>
                <c:pt idx="666">
                  <c:v>37826</c:v>
                </c:pt>
                <c:pt idx="667">
                  <c:v>37827</c:v>
                </c:pt>
                <c:pt idx="668">
                  <c:v>37830</c:v>
                </c:pt>
                <c:pt idx="669">
                  <c:v>37831</c:v>
                </c:pt>
                <c:pt idx="670">
                  <c:v>37832</c:v>
                </c:pt>
                <c:pt idx="671">
                  <c:v>37833</c:v>
                </c:pt>
                <c:pt idx="672">
                  <c:v>37834</c:v>
                </c:pt>
                <c:pt idx="673">
                  <c:v>37837</c:v>
                </c:pt>
                <c:pt idx="674">
                  <c:v>37838</c:v>
                </c:pt>
                <c:pt idx="675">
                  <c:v>37839</c:v>
                </c:pt>
                <c:pt idx="676">
                  <c:v>37840</c:v>
                </c:pt>
                <c:pt idx="677">
                  <c:v>37841</c:v>
                </c:pt>
                <c:pt idx="678">
                  <c:v>37844</c:v>
                </c:pt>
                <c:pt idx="679">
                  <c:v>37845</c:v>
                </c:pt>
                <c:pt idx="680">
                  <c:v>37846</c:v>
                </c:pt>
                <c:pt idx="681">
                  <c:v>37847</c:v>
                </c:pt>
                <c:pt idx="682">
                  <c:v>37848</c:v>
                </c:pt>
                <c:pt idx="683">
                  <c:v>37851</c:v>
                </c:pt>
                <c:pt idx="684">
                  <c:v>37852</c:v>
                </c:pt>
                <c:pt idx="685">
                  <c:v>37853</c:v>
                </c:pt>
                <c:pt idx="686">
                  <c:v>37854</c:v>
                </c:pt>
                <c:pt idx="687">
                  <c:v>37855</c:v>
                </c:pt>
                <c:pt idx="688">
                  <c:v>37858</c:v>
                </c:pt>
                <c:pt idx="689">
                  <c:v>37859</c:v>
                </c:pt>
                <c:pt idx="690">
                  <c:v>37860</c:v>
                </c:pt>
                <c:pt idx="691">
                  <c:v>37861</c:v>
                </c:pt>
                <c:pt idx="692">
                  <c:v>37862</c:v>
                </c:pt>
                <c:pt idx="693">
                  <c:v>37865</c:v>
                </c:pt>
                <c:pt idx="694">
                  <c:v>37866</c:v>
                </c:pt>
                <c:pt idx="695">
                  <c:v>37867</c:v>
                </c:pt>
                <c:pt idx="696">
                  <c:v>37868</c:v>
                </c:pt>
                <c:pt idx="697">
                  <c:v>37869</c:v>
                </c:pt>
                <c:pt idx="698">
                  <c:v>37872</c:v>
                </c:pt>
                <c:pt idx="699">
                  <c:v>37873</c:v>
                </c:pt>
                <c:pt idx="700">
                  <c:v>37874</c:v>
                </c:pt>
                <c:pt idx="701">
                  <c:v>37875</c:v>
                </c:pt>
                <c:pt idx="702">
                  <c:v>37876</c:v>
                </c:pt>
                <c:pt idx="703">
                  <c:v>37879</c:v>
                </c:pt>
                <c:pt idx="704">
                  <c:v>37880</c:v>
                </c:pt>
                <c:pt idx="705">
                  <c:v>37881</c:v>
                </c:pt>
                <c:pt idx="706">
                  <c:v>37882</c:v>
                </c:pt>
                <c:pt idx="707">
                  <c:v>37883</c:v>
                </c:pt>
                <c:pt idx="708">
                  <c:v>37886</c:v>
                </c:pt>
                <c:pt idx="709">
                  <c:v>37887</c:v>
                </c:pt>
                <c:pt idx="710">
                  <c:v>37888</c:v>
                </c:pt>
                <c:pt idx="711">
                  <c:v>37889</c:v>
                </c:pt>
                <c:pt idx="712">
                  <c:v>37890</c:v>
                </c:pt>
                <c:pt idx="713">
                  <c:v>37893</c:v>
                </c:pt>
                <c:pt idx="714">
                  <c:v>37894</c:v>
                </c:pt>
                <c:pt idx="715">
                  <c:v>37895</c:v>
                </c:pt>
                <c:pt idx="716">
                  <c:v>37896</c:v>
                </c:pt>
                <c:pt idx="717">
                  <c:v>37897</c:v>
                </c:pt>
                <c:pt idx="718">
                  <c:v>37900</c:v>
                </c:pt>
                <c:pt idx="719">
                  <c:v>37901</c:v>
                </c:pt>
                <c:pt idx="720">
                  <c:v>37902</c:v>
                </c:pt>
                <c:pt idx="721">
                  <c:v>37903</c:v>
                </c:pt>
                <c:pt idx="722">
                  <c:v>37904</c:v>
                </c:pt>
                <c:pt idx="723">
                  <c:v>37907</c:v>
                </c:pt>
                <c:pt idx="724">
                  <c:v>37908</c:v>
                </c:pt>
                <c:pt idx="725">
                  <c:v>37909</c:v>
                </c:pt>
                <c:pt idx="726">
                  <c:v>37910</c:v>
                </c:pt>
                <c:pt idx="727">
                  <c:v>37911</c:v>
                </c:pt>
                <c:pt idx="728">
                  <c:v>37914</c:v>
                </c:pt>
                <c:pt idx="729">
                  <c:v>37915</c:v>
                </c:pt>
                <c:pt idx="730">
                  <c:v>37916</c:v>
                </c:pt>
                <c:pt idx="731">
                  <c:v>37917</c:v>
                </c:pt>
                <c:pt idx="732">
                  <c:v>37918</c:v>
                </c:pt>
                <c:pt idx="733">
                  <c:v>37921</c:v>
                </c:pt>
                <c:pt idx="734">
                  <c:v>37922</c:v>
                </c:pt>
                <c:pt idx="735">
                  <c:v>37923</c:v>
                </c:pt>
                <c:pt idx="736">
                  <c:v>37924</c:v>
                </c:pt>
                <c:pt idx="737">
                  <c:v>37925</c:v>
                </c:pt>
                <c:pt idx="738">
                  <c:v>37928</c:v>
                </c:pt>
                <c:pt idx="739">
                  <c:v>37929</c:v>
                </c:pt>
                <c:pt idx="740">
                  <c:v>37930</c:v>
                </c:pt>
                <c:pt idx="741">
                  <c:v>37931</c:v>
                </c:pt>
                <c:pt idx="742">
                  <c:v>37932</c:v>
                </c:pt>
                <c:pt idx="743">
                  <c:v>37935</c:v>
                </c:pt>
                <c:pt idx="744">
                  <c:v>37936</c:v>
                </c:pt>
                <c:pt idx="745">
                  <c:v>37937</c:v>
                </c:pt>
                <c:pt idx="746">
                  <c:v>37938</c:v>
                </c:pt>
                <c:pt idx="747">
                  <c:v>37939</c:v>
                </c:pt>
                <c:pt idx="748">
                  <c:v>37942</c:v>
                </c:pt>
                <c:pt idx="749">
                  <c:v>37943</c:v>
                </c:pt>
                <c:pt idx="750">
                  <c:v>37944</c:v>
                </c:pt>
                <c:pt idx="751">
                  <c:v>37945</c:v>
                </c:pt>
                <c:pt idx="752">
                  <c:v>37946</c:v>
                </c:pt>
                <c:pt idx="753">
                  <c:v>37949</c:v>
                </c:pt>
                <c:pt idx="754">
                  <c:v>37950</c:v>
                </c:pt>
                <c:pt idx="755">
                  <c:v>37951</c:v>
                </c:pt>
                <c:pt idx="756">
                  <c:v>37952</c:v>
                </c:pt>
                <c:pt idx="757">
                  <c:v>37953</c:v>
                </c:pt>
                <c:pt idx="758">
                  <c:v>37956</c:v>
                </c:pt>
                <c:pt idx="759">
                  <c:v>37957</c:v>
                </c:pt>
                <c:pt idx="760">
                  <c:v>37958</c:v>
                </c:pt>
                <c:pt idx="761">
                  <c:v>37959</c:v>
                </c:pt>
                <c:pt idx="762">
                  <c:v>37960</c:v>
                </c:pt>
                <c:pt idx="763">
                  <c:v>37963</c:v>
                </c:pt>
                <c:pt idx="764">
                  <c:v>37964</c:v>
                </c:pt>
                <c:pt idx="765">
                  <c:v>37965</c:v>
                </c:pt>
                <c:pt idx="766">
                  <c:v>37966</c:v>
                </c:pt>
                <c:pt idx="767">
                  <c:v>37967</c:v>
                </c:pt>
                <c:pt idx="768">
                  <c:v>37970</c:v>
                </c:pt>
                <c:pt idx="769">
                  <c:v>37971</c:v>
                </c:pt>
                <c:pt idx="770">
                  <c:v>37972</c:v>
                </c:pt>
                <c:pt idx="771">
                  <c:v>37973</c:v>
                </c:pt>
                <c:pt idx="772">
                  <c:v>37974</c:v>
                </c:pt>
                <c:pt idx="773">
                  <c:v>37977</c:v>
                </c:pt>
                <c:pt idx="774">
                  <c:v>37978</c:v>
                </c:pt>
                <c:pt idx="775">
                  <c:v>37979</c:v>
                </c:pt>
                <c:pt idx="776">
                  <c:v>37980</c:v>
                </c:pt>
                <c:pt idx="777">
                  <c:v>37981</c:v>
                </c:pt>
                <c:pt idx="778">
                  <c:v>37984</c:v>
                </c:pt>
                <c:pt idx="779">
                  <c:v>37985</c:v>
                </c:pt>
                <c:pt idx="780">
                  <c:v>37986</c:v>
                </c:pt>
                <c:pt idx="781">
                  <c:v>37987</c:v>
                </c:pt>
                <c:pt idx="782">
                  <c:v>37988</c:v>
                </c:pt>
                <c:pt idx="783">
                  <c:v>37991</c:v>
                </c:pt>
                <c:pt idx="784">
                  <c:v>37992</c:v>
                </c:pt>
                <c:pt idx="785">
                  <c:v>37993</c:v>
                </c:pt>
                <c:pt idx="786">
                  <c:v>37994</c:v>
                </c:pt>
                <c:pt idx="787">
                  <c:v>37995</c:v>
                </c:pt>
                <c:pt idx="788">
                  <c:v>37998</c:v>
                </c:pt>
                <c:pt idx="789">
                  <c:v>37999</c:v>
                </c:pt>
                <c:pt idx="790">
                  <c:v>38000</c:v>
                </c:pt>
                <c:pt idx="791">
                  <c:v>38001</c:v>
                </c:pt>
                <c:pt idx="792">
                  <c:v>38002</c:v>
                </c:pt>
                <c:pt idx="793">
                  <c:v>38005</c:v>
                </c:pt>
                <c:pt idx="794">
                  <c:v>38006</c:v>
                </c:pt>
                <c:pt idx="795">
                  <c:v>38007</c:v>
                </c:pt>
                <c:pt idx="796">
                  <c:v>38008</c:v>
                </c:pt>
                <c:pt idx="797">
                  <c:v>38009</c:v>
                </c:pt>
                <c:pt idx="798">
                  <c:v>38012</c:v>
                </c:pt>
                <c:pt idx="799">
                  <c:v>38013</c:v>
                </c:pt>
                <c:pt idx="800">
                  <c:v>38014</c:v>
                </c:pt>
                <c:pt idx="801">
                  <c:v>38015</c:v>
                </c:pt>
                <c:pt idx="802">
                  <c:v>38016</c:v>
                </c:pt>
                <c:pt idx="803">
                  <c:v>38019</c:v>
                </c:pt>
                <c:pt idx="804">
                  <c:v>38020</c:v>
                </c:pt>
                <c:pt idx="805">
                  <c:v>38021</c:v>
                </c:pt>
                <c:pt idx="806">
                  <c:v>38022</c:v>
                </c:pt>
                <c:pt idx="807">
                  <c:v>38023</c:v>
                </c:pt>
                <c:pt idx="808">
                  <c:v>38026</c:v>
                </c:pt>
                <c:pt idx="809">
                  <c:v>38027</c:v>
                </c:pt>
                <c:pt idx="810">
                  <c:v>38028</c:v>
                </c:pt>
                <c:pt idx="811">
                  <c:v>38029</c:v>
                </c:pt>
                <c:pt idx="812">
                  <c:v>38030</c:v>
                </c:pt>
                <c:pt idx="813">
                  <c:v>38033</c:v>
                </c:pt>
                <c:pt idx="814">
                  <c:v>38034</c:v>
                </c:pt>
                <c:pt idx="815">
                  <c:v>38035</c:v>
                </c:pt>
                <c:pt idx="816">
                  <c:v>38036</c:v>
                </c:pt>
                <c:pt idx="817">
                  <c:v>38037</c:v>
                </c:pt>
                <c:pt idx="818">
                  <c:v>38040</c:v>
                </c:pt>
                <c:pt idx="819">
                  <c:v>38041</c:v>
                </c:pt>
                <c:pt idx="820">
                  <c:v>38042</c:v>
                </c:pt>
                <c:pt idx="821">
                  <c:v>38043</c:v>
                </c:pt>
                <c:pt idx="822">
                  <c:v>38044</c:v>
                </c:pt>
                <c:pt idx="823">
                  <c:v>38047</c:v>
                </c:pt>
                <c:pt idx="824">
                  <c:v>38048</c:v>
                </c:pt>
                <c:pt idx="825">
                  <c:v>38049</c:v>
                </c:pt>
                <c:pt idx="826">
                  <c:v>38050</c:v>
                </c:pt>
                <c:pt idx="827">
                  <c:v>38051</c:v>
                </c:pt>
                <c:pt idx="828">
                  <c:v>38054</c:v>
                </c:pt>
                <c:pt idx="829">
                  <c:v>38055</c:v>
                </c:pt>
                <c:pt idx="830">
                  <c:v>38056</c:v>
                </c:pt>
                <c:pt idx="831">
                  <c:v>38057</c:v>
                </c:pt>
                <c:pt idx="832">
                  <c:v>38058</c:v>
                </c:pt>
                <c:pt idx="833">
                  <c:v>38061</c:v>
                </c:pt>
                <c:pt idx="834">
                  <c:v>38062</c:v>
                </c:pt>
                <c:pt idx="835">
                  <c:v>38063</c:v>
                </c:pt>
                <c:pt idx="836">
                  <c:v>38064</c:v>
                </c:pt>
                <c:pt idx="837">
                  <c:v>38065</c:v>
                </c:pt>
                <c:pt idx="838">
                  <c:v>38068</c:v>
                </c:pt>
                <c:pt idx="839">
                  <c:v>38069</c:v>
                </c:pt>
                <c:pt idx="840">
                  <c:v>38070</c:v>
                </c:pt>
                <c:pt idx="841">
                  <c:v>38071</c:v>
                </c:pt>
                <c:pt idx="842">
                  <c:v>38072</c:v>
                </c:pt>
                <c:pt idx="843">
                  <c:v>38075</c:v>
                </c:pt>
                <c:pt idx="844">
                  <c:v>38076</c:v>
                </c:pt>
                <c:pt idx="845">
                  <c:v>38077</c:v>
                </c:pt>
                <c:pt idx="846">
                  <c:v>38078</c:v>
                </c:pt>
                <c:pt idx="847">
                  <c:v>38079</c:v>
                </c:pt>
                <c:pt idx="848">
                  <c:v>38082</c:v>
                </c:pt>
                <c:pt idx="849">
                  <c:v>38083</c:v>
                </c:pt>
                <c:pt idx="850">
                  <c:v>38084</c:v>
                </c:pt>
                <c:pt idx="851">
                  <c:v>38085</c:v>
                </c:pt>
                <c:pt idx="852">
                  <c:v>38086</c:v>
                </c:pt>
                <c:pt idx="853">
                  <c:v>38089</c:v>
                </c:pt>
                <c:pt idx="854">
                  <c:v>38090</c:v>
                </c:pt>
                <c:pt idx="855">
                  <c:v>38091</c:v>
                </c:pt>
                <c:pt idx="856">
                  <c:v>38092</c:v>
                </c:pt>
                <c:pt idx="857">
                  <c:v>38093</c:v>
                </c:pt>
                <c:pt idx="858">
                  <c:v>38096</c:v>
                </c:pt>
                <c:pt idx="859">
                  <c:v>38097</c:v>
                </c:pt>
                <c:pt idx="860">
                  <c:v>38098</c:v>
                </c:pt>
                <c:pt idx="861">
                  <c:v>38099</c:v>
                </c:pt>
                <c:pt idx="862">
                  <c:v>38100</c:v>
                </c:pt>
                <c:pt idx="863">
                  <c:v>38103</c:v>
                </c:pt>
                <c:pt idx="864">
                  <c:v>38104</c:v>
                </c:pt>
                <c:pt idx="865">
                  <c:v>38105</c:v>
                </c:pt>
                <c:pt idx="866">
                  <c:v>38106</c:v>
                </c:pt>
                <c:pt idx="867">
                  <c:v>38107</c:v>
                </c:pt>
                <c:pt idx="868">
                  <c:v>38110</c:v>
                </c:pt>
                <c:pt idx="869">
                  <c:v>38111</c:v>
                </c:pt>
                <c:pt idx="870">
                  <c:v>38112</c:v>
                </c:pt>
                <c:pt idx="871">
                  <c:v>38113</c:v>
                </c:pt>
                <c:pt idx="872">
                  <c:v>38114</c:v>
                </c:pt>
                <c:pt idx="873">
                  <c:v>38117</c:v>
                </c:pt>
                <c:pt idx="874">
                  <c:v>38118</c:v>
                </c:pt>
                <c:pt idx="875">
                  <c:v>38119</c:v>
                </c:pt>
                <c:pt idx="876">
                  <c:v>38120</c:v>
                </c:pt>
                <c:pt idx="877">
                  <c:v>38121</c:v>
                </c:pt>
                <c:pt idx="878">
                  <c:v>38124</c:v>
                </c:pt>
                <c:pt idx="879">
                  <c:v>38125</c:v>
                </c:pt>
                <c:pt idx="880">
                  <c:v>38126</c:v>
                </c:pt>
                <c:pt idx="881">
                  <c:v>38127</c:v>
                </c:pt>
                <c:pt idx="882">
                  <c:v>38128</c:v>
                </c:pt>
                <c:pt idx="883">
                  <c:v>38131</c:v>
                </c:pt>
                <c:pt idx="884">
                  <c:v>38132</c:v>
                </c:pt>
                <c:pt idx="885">
                  <c:v>38133</c:v>
                </c:pt>
                <c:pt idx="886">
                  <c:v>38134</c:v>
                </c:pt>
                <c:pt idx="887">
                  <c:v>38135</c:v>
                </c:pt>
                <c:pt idx="888">
                  <c:v>38138</c:v>
                </c:pt>
                <c:pt idx="889">
                  <c:v>38139</c:v>
                </c:pt>
                <c:pt idx="890">
                  <c:v>38140</c:v>
                </c:pt>
                <c:pt idx="891">
                  <c:v>38141</c:v>
                </c:pt>
                <c:pt idx="892">
                  <c:v>38142</c:v>
                </c:pt>
                <c:pt idx="893">
                  <c:v>38145</c:v>
                </c:pt>
                <c:pt idx="894">
                  <c:v>38146</c:v>
                </c:pt>
                <c:pt idx="895">
                  <c:v>38147</c:v>
                </c:pt>
                <c:pt idx="896">
                  <c:v>38148</c:v>
                </c:pt>
                <c:pt idx="897">
                  <c:v>38149</c:v>
                </c:pt>
                <c:pt idx="898">
                  <c:v>38152</c:v>
                </c:pt>
                <c:pt idx="899">
                  <c:v>38153</c:v>
                </c:pt>
                <c:pt idx="900">
                  <c:v>38154</c:v>
                </c:pt>
                <c:pt idx="901">
                  <c:v>38155</c:v>
                </c:pt>
                <c:pt idx="902">
                  <c:v>38156</c:v>
                </c:pt>
                <c:pt idx="903">
                  <c:v>38159</c:v>
                </c:pt>
                <c:pt idx="904">
                  <c:v>38160</c:v>
                </c:pt>
                <c:pt idx="905">
                  <c:v>38161</c:v>
                </c:pt>
                <c:pt idx="906">
                  <c:v>38162</c:v>
                </c:pt>
                <c:pt idx="907">
                  <c:v>38163</c:v>
                </c:pt>
                <c:pt idx="908">
                  <c:v>38166</c:v>
                </c:pt>
                <c:pt idx="909">
                  <c:v>38167</c:v>
                </c:pt>
                <c:pt idx="910">
                  <c:v>38168</c:v>
                </c:pt>
                <c:pt idx="911">
                  <c:v>38169</c:v>
                </c:pt>
                <c:pt idx="912">
                  <c:v>38170</c:v>
                </c:pt>
                <c:pt idx="913">
                  <c:v>38173</c:v>
                </c:pt>
                <c:pt idx="914">
                  <c:v>38174</c:v>
                </c:pt>
                <c:pt idx="915">
                  <c:v>38175</c:v>
                </c:pt>
                <c:pt idx="916">
                  <c:v>38176</c:v>
                </c:pt>
                <c:pt idx="917">
                  <c:v>38177</c:v>
                </c:pt>
                <c:pt idx="918">
                  <c:v>38180</c:v>
                </c:pt>
                <c:pt idx="919">
                  <c:v>38181</c:v>
                </c:pt>
                <c:pt idx="920">
                  <c:v>38182</c:v>
                </c:pt>
                <c:pt idx="921">
                  <c:v>38183</c:v>
                </c:pt>
                <c:pt idx="922">
                  <c:v>38184</c:v>
                </c:pt>
                <c:pt idx="923">
                  <c:v>38187</c:v>
                </c:pt>
                <c:pt idx="924">
                  <c:v>38188</c:v>
                </c:pt>
                <c:pt idx="925">
                  <c:v>38189</c:v>
                </c:pt>
                <c:pt idx="926">
                  <c:v>38190</c:v>
                </c:pt>
                <c:pt idx="927">
                  <c:v>38191</c:v>
                </c:pt>
                <c:pt idx="928">
                  <c:v>38194</c:v>
                </c:pt>
                <c:pt idx="929">
                  <c:v>38195</c:v>
                </c:pt>
                <c:pt idx="930">
                  <c:v>38196</c:v>
                </c:pt>
                <c:pt idx="931">
                  <c:v>38197</c:v>
                </c:pt>
                <c:pt idx="932">
                  <c:v>38198</c:v>
                </c:pt>
                <c:pt idx="933">
                  <c:v>38201</c:v>
                </c:pt>
                <c:pt idx="934">
                  <c:v>38202</c:v>
                </c:pt>
                <c:pt idx="935">
                  <c:v>38203</c:v>
                </c:pt>
                <c:pt idx="936">
                  <c:v>38204</c:v>
                </c:pt>
                <c:pt idx="937">
                  <c:v>38205</c:v>
                </c:pt>
                <c:pt idx="938">
                  <c:v>38208</c:v>
                </c:pt>
                <c:pt idx="939">
                  <c:v>38209</c:v>
                </c:pt>
                <c:pt idx="940">
                  <c:v>38210</c:v>
                </c:pt>
                <c:pt idx="941">
                  <c:v>38211</c:v>
                </c:pt>
                <c:pt idx="942">
                  <c:v>38212</c:v>
                </c:pt>
                <c:pt idx="943">
                  <c:v>38215</c:v>
                </c:pt>
                <c:pt idx="944">
                  <c:v>38216</c:v>
                </c:pt>
                <c:pt idx="945">
                  <c:v>38217</c:v>
                </c:pt>
                <c:pt idx="946">
                  <c:v>38218</c:v>
                </c:pt>
                <c:pt idx="947">
                  <c:v>38219</c:v>
                </c:pt>
                <c:pt idx="948">
                  <c:v>38222</c:v>
                </c:pt>
                <c:pt idx="949">
                  <c:v>38223</c:v>
                </c:pt>
                <c:pt idx="950">
                  <c:v>38224</c:v>
                </c:pt>
                <c:pt idx="951">
                  <c:v>38225</c:v>
                </c:pt>
                <c:pt idx="952">
                  <c:v>38226</c:v>
                </c:pt>
                <c:pt idx="953">
                  <c:v>38229</c:v>
                </c:pt>
                <c:pt idx="954">
                  <c:v>38230</c:v>
                </c:pt>
                <c:pt idx="955">
                  <c:v>38231</c:v>
                </c:pt>
                <c:pt idx="956">
                  <c:v>38232</c:v>
                </c:pt>
                <c:pt idx="957">
                  <c:v>38233</c:v>
                </c:pt>
                <c:pt idx="958">
                  <c:v>38236</c:v>
                </c:pt>
                <c:pt idx="959">
                  <c:v>38237</c:v>
                </c:pt>
                <c:pt idx="960">
                  <c:v>38238</c:v>
                </c:pt>
                <c:pt idx="961">
                  <c:v>38239</c:v>
                </c:pt>
                <c:pt idx="962">
                  <c:v>38240</c:v>
                </c:pt>
                <c:pt idx="963">
                  <c:v>38243</c:v>
                </c:pt>
                <c:pt idx="964">
                  <c:v>38244</c:v>
                </c:pt>
                <c:pt idx="965">
                  <c:v>38245</c:v>
                </c:pt>
                <c:pt idx="966">
                  <c:v>38246</c:v>
                </c:pt>
                <c:pt idx="967">
                  <c:v>38247</c:v>
                </c:pt>
                <c:pt idx="968">
                  <c:v>38250</c:v>
                </c:pt>
                <c:pt idx="969">
                  <c:v>38251</c:v>
                </c:pt>
                <c:pt idx="970">
                  <c:v>38252</c:v>
                </c:pt>
                <c:pt idx="971">
                  <c:v>38253</c:v>
                </c:pt>
                <c:pt idx="972">
                  <c:v>38254</c:v>
                </c:pt>
                <c:pt idx="973">
                  <c:v>38257</c:v>
                </c:pt>
                <c:pt idx="974">
                  <c:v>38258</c:v>
                </c:pt>
                <c:pt idx="975">
                  <c:v>38259</c:v>
                </c:pt>
                <c:pt idx="976">
                  <c:v>38260</c:v>
                </c:pt>
                <c:pt idx="977">
                  <c:v>38261</c:v>
                </c:pt>
                <c:pt idx="978">
                  <c:v>38264</c:v>
                </c:pt>
                <c:pt idx="979">
                  <c:v>38265</c:v>
                </c:pt>
                <c:pt idx="980">
                  <c:v>38266</c:v>
                </c:pt>
                <c:pt idx="981">
                  <c:v>38267</c:v>
                </c:pt>
                <c:pt idx="982">
                  <c:v>38268</c:v>
                </c:pt>
                <c:pt idx="983">
                  <c:v>38271</c:v>
                </c:pt>
                <c:pt idx="984">
                  <c:v>38272</c:v>
                </c:pt>
                <c:pt idx="985">
                  <c:v>38273</c:v>
                </c:pt>
                <c:pt idx="986">
                  <c:v>38274</c:v>
                </c:pt>
                <c:pt idx="987">
                  <c:v>38275</c:v>
                </c:pt>
                <c:pt idx="988">
                  <c:v>38278</c:v>
                </c:pt>
                <c:pt idx="989">
                  <c:v>38279</c:v>
                </c:pt>
                <c:pt idx="990">
                  <c:v>38280</c:v>
                </c:pt>
                <c:pt idx="991">
                  <c:v>38281</c:v>
                </c:pt>
                <c:pt idx="992">
                  <c:v>38282</c:v>
                </c:pt>
                <c:pt idx="993">
                  <c:v>38285</c:v>
                </c:pt>
                <c:pt idx="994">
                  <c:v>38286</c:v>
                </c:pt>
                <c:pt idx="995">
                  <c:v>38287</c:v>
                </c:pt>
                <c:pt idx="996">
                  <c:v>38288</c:v>
                </c:pt>
                <c:pt idx="997">
                  <c:v>38289</c:v>
                </c:pt>
                <c:pt idx="998">
                  <c:v>38292</c:v>
                </c:pt>
                <c:pt idx="999">
                  <c:v>38293</c:v>
                </c:pt>
                <c:pt idx="1000">
                  <c:v>38294</c:v>
                </c:pt>
                <c:pt idx="1001">
                  <c:v>38295</c:v>
                </c:pt>
                <c:pt idx="1002">
                  <c:v>38296</c:v>
                </c:pt>
                <c:pt idx="1003">
                  <c:v>38299</c:v>
                </c:pt>
                <c:pt idx="1004">
                  <c:v>38300</c:v>
                </c:pt>
                <c:pt idx="1005">
                  <c:v>38301</c:v>
                </c:pt>
                <c:pt idx="1006">
                  <c:v>38302</c:v>
                </c:pt>
                <c:pt idx="1007">
                  <c:v>38303</c:v>
                </c:pt>
                <c:pt idx="1008">
                  <c:v>38306</c:v>
                </c:pt>
                <c:pt idx="1009">
                  <c:v>38307</c:v>
                </c:pt>
                <c:pt idx="1010">
                  <c:v>38308</c:v>
                </c:pt>
                <c:pt idx="1011">
                  <c:v>38309</c:v>
                </c:pt>
                <c:pt idx="1012">
                  <c:v>38310</c:v>
                </c:pt>
                <c:pt idx="1013">
                  <c:v>38313</c:v>
                </c:pt>
                <c:pt idx="1014">
                  <c:v>38314</c:v>
                </c:pt>
                <c:pt idx="1015">
                  <c:v>38315</c:v>
                </c:pt>
                <c:pt idx="1016">
                  <c:v>38316</c:v>
                </c:pt>
                <c:pt idx="1017">
                  <c:v>38317</c:v>
                </c:pt>
                <c:pt idx="1018">
                  <c:v>38320</c:v>
                </c:pt>
                <c:pt idx="1019">
                  <c:v>38321</c:v>
                </c:pt>
                <c:pt idx="1020">
                  <c:v>38322</c:v>
                </c:pt>
                <c:pt idx="1021">
                  <c:v>38323</c:v>
                </c:pt>
                <c:pt idx="1022">
                  <c:v>38324</c:v>
                </c:pt>
                <c:pt idx="1023">
                  <c:v>38327</c:v>
                </c:pt>
                <c:pt idx="1024">
                  <c:v>38328</c:v>
                </c:pt>
                <c:pt idx="1025">
                  <c:v>38329</c:v>
                </c:pt>
                <c:pt idx="1026">
                  <c:v>38330</c:v>
                </c:pt>
                <c:pt idx="1027">
                  <c:v>38331</c:v>
                </c:pt>
                <c:pt idx="1028">
                  <c:v>38334</c:v>
                </c:pt>
                <c:pt idx="1029">
                  <c:v>38335</c:v>
                </c:pt>
                <c:pt idx="1030">
                  <c:v>38336</c:v>
                </c:pt>
                <c:pt idx="1031">
                  <c:v>38337</c:v>
                </c:pt>
                <c:pt idx="1032">
                  <c:v>38338</c:v>
                </c:pt>
                <c:pt idx="1033">
                  <c:v>38341</c:v>
                </c:pt>
                <c:pt idx="1034">
                  <c:v>38342</c:v>
                </c:pt>
                <c:pt idx="1035">
                  <c:v>38343</c:v>
                </c:pt>
                <c:pt idx="1036">
                  <c:v>38344</c:v>
                </c:pt>
                <c:pt idx="1037">
                  <c:v>38345</c:v>
                </c:pt>
                <c:pt idx="1038">
                  <c:v>38348</c:v>
                </c:pt>
                <c:pt idx="1039">
                  <c:v>38349</c:v>
                </c:pt>
                <c:pt idx="1040">
                  <c:v>38350</c:v>
                </c:pt>
                <c:pt idx="1041">
                  <c:v>38351</c:v>
                </c:pt>
                <c:pt idx="1042">
                  <c:v>38352</c:v>
                </c:pt>
                <c:pt idx="1043">
                  <c:v>38355</c:v>
                </c:pt>
                <c:pt idx="1044">
                  <c:v>38356</c:v>
                </c:pt>
                <c:pt idx="1045">
                  <c:v>38357</c:v>
                </c:pt>
                <c:pt idx="1046">
                  <c:v>38358</c:v>
                </c:pt>
                <c:pt idx="1047">
                  <c:v>38359</c:v>
                </c:pt>
                <c:pt idx="1048">
                  <c:v>38362</c:v>
                </c:pt>
                <c:pt idx="1049">
                  <c:v>38363</c:v>
                </c:pt>
                <c:pt idx="1050">
                  <c:v>38364</c:v>
                </c:pt>
                <c:pt idx="1051">
                  <c:v>38365</c:v>
                </c:pt>
                <c:pt idx="1052">
                  <c:v>38366</c:v>
                </c:pt>
                <c:pt idx="1053">
                  <c:v>38369</c:v>
                </c:pt>
                <c:pt idx="1054">
                  <c:v>38370</c:v>
                </c:pt>
                <c:pt idx="1055">
                  <c:v>38371</c:v>
                </c:pt>
                <c:pt idx="1056">
                  <c:v>38372</c:v>
                </c:pt>
                <c:pt idx="1057">
                  <c:v>38373</c:v>
                </c:pt>
                <c:pt idx="1058">
                  <c:v>38376</c:v>
                </c:pt>
                <c:pt idx="1059">
                  <c:v>38377</c:v>
                </c:pt>
                <c:pt idx="1060">
                  <c:v>38378</c:v>
                </c:pt>
                <c:pt idx="1061">
                  <c:v>38379</c:v>
                </c:pt>
                <c:pt idx="1062">
                  <c:v>38380</c:v>
                </c:pt>
                <c:pt idx="1063">
                  <c:v>38383</c:v>
                </c:pt>
                <c:pt idx="1064">
                  <c:v>38384</c:v>
                </c:pt>
                <c:pt idx="1065">
                  <c:v>38385</c:v>
                </c:pt>
                <c:pt idx="1066">
                  <c:v>38386</c:v>
                </c:pt>
                <c:pt idx="1067">
                  <c:v>38387</c:v>
                </c:pt>
                <c:pt idx="1068">
                  <c:v>38390</c:v>
                </c:pt>
                <c:pt idx="1069">
                  <c:v>38391</c:v>
                </c:pt>
                <c:pt idx="1070">
                  <c:v>38392</c:v>
                </c:pt>
                <c:pt idx="1071">
                  <c:v>38393</c:v>
                </c:pt>
                <c:pt idx="1072">
                  <c:v>38394</c:v>
                </c:pt>
                <c:pt idx="1073">
                  <c:v>38397</c:v>
                </c:pt>
                <c:pt idx="1074">
                  <c:v>38398</c:v>
                </c:pt>
                <c:pt idx="1075">
                  <c:v>38399</c:v>
                </c:pt>
                <c:pt idx="1076">
                  <c:v>38400</c:v>
                </c:pt>
                <c:pt idx="1077">
                  <c:v>38401</c:v>
                </c:pt>
                <c:pt idx="1078">
                  <c:v>38404</c:v>
                </c:pt>
                <c:pt idx="1079">
                  <c:v>38405</c:v>
                </c:pt>
                <c:pt idx="1080">
                  <c:v>38406</c:v>
                </c:pt>
                <c:pt idx="1081">
                  <c:v>38407</c:v>
                </c:pt>
                <c:pt idx="1082">
                  <c:v>38408</c:v>
                </c:pt>
                <c:pt idx="1083">
                  <c:v>38411</c:v>
                </c:pt>
                <c:pt idx="1084">
                  <c:v>38412</c:v>
                </c:pt>
                <c:pt idx="1085">
                  <c:v>38413</c:v>
                </c:pt>
                <c:pt idx="1086">
                  <c:v>38414</c:v>
                </c:pt>
                <c:pt idx="1087">
                  <c:v>38415</c:v>
                </c:pt>
                <c:pt idx="1088">
                  <c:v>38418</c:v>
                </c:pt>
                <c:pt idx="1089">
                  <c:v>38419</c:v>
                </c:pt>
                <c:pt idx="1090">
                  <c:v>38420</c:v>
                </c:pt>
                <c:pt idx="1091">
                  <c:v>38421</c:v>
                </c:pt>
                <c:pt idx="1092">
                  <c:v>38422</c:v>
                </c:pt>
                <c:pt idx="1093">
                  <c:v>38425</c:v>
                </c:pt>
                <c:pt idx="1094">
                  <c:v>38426</c:v>
                </c:pt>
                <c:pt idx="1095">
                  <c:v>38427</c:v>
                </c:pt>
                <c:pt idx="1096">
                  <c:v>38428</c:v>
                </c:pt>
                <c:pt idx="1097">
                  <c:v>38429</c:v>
                </c:pt>
                <c:pt idx="1098">
                  <c:v>38432</c:v>
                </c:pt>
                <c:pt idx="1099">
                  <c:v>38433</c:v>
                </c:pt>
                <c:pt idx="1100">
                  <c:v>38434</c:v>
                </c:pt>
                <c:pt idx="1101">
                  <c:v>38435</c:v>
                </c:pt>
                <c:pt idx="1102">
                  <c:v>38436</c:v>
                </c:pt>
                <c:pt idx="1103">
                  <c:v>38439</c:v>
                </c:pt>
                <c:pt idx="1104">
                  <c:v>38440</c:v>
                </c:pt>
                <c:pt idx="1105">
                  <c:v>38441</c:v>
                </c:pt>
                <c:pt idx="1106">
                  <c:v>38442</c:v>
                </c:pt>
                <c:pt idx="1107">
                  <c:v>38443</c:v>
                </c:pt>
                <c:pt idx="1108">
                  <c:v>38446</c:v>
                </c:pt>
                <c:pt idx="1109">
                  <c:v>38447</c:v>
                </c:pt>
                <c:pt idx="1110">
                  <c:v>38448</c:v>
                </c:pt>
                <c:pt idx="1111">
                  <c:v>38449</c:v>
                </c:pt>
                <c:pt idx="1112">
                  <c:v>38450</c:v>
                </c:pt>
                <c:pt idx="1113">
                  <c:v>38453</c:v>
                </c:pt>
                <c:pt idx="1114">
                  <c:v>38454</c:v>
                </c:pt>
                <c:pt idx="1115">
                  <c:v>38455</c:v>
                </c:pt>
                <c:pt idx="1116">
                  <c:v>38456</c:v>
                </c:pt>
                <c:pt idx="1117">
                  <c:v>38457</c:v>
                </c:pt>
                <c:pt idx="1118">
                  <c:v>38460</c:v>
                </c:pt>
                <c:pt idx="1119">
                  <c:v>38461</c:v>
                </c:pt>
                <c:pt idx="1120">
                  <c:v>38462</c:v>
                </c:pt>
                <c:pt idx="1121">
                  <c:v>38463</c:v>
                </c:pt>
                <c:pt idx="1122">
                  <c:v>38464</c:v>
                </c:pt>
                <c:pt idx="1123">
                  <c:v>38467</c:v>
                </c:pt>
                <c:pt idx="1124">
                  <c:v>38468</c:v>
                </c:pt>
                <c:pt idx="1125">
                  <c:v>38469</c:v>
                </c:pt>
                <c:pt idx="1126">
                  <c:v>38470</c:v>
                </c:pt>
                <c:pt idx="1127">
                  <c:v>38471</c:v>
                </c:pt>
                <c:pt idx="1128">
                  <c:v>38474</c:v>
                </c:pt>
                <c:pt idx="1129">
                  <c:v>38475</c:v>
                </c:pt>
                <c:pt idx="1130">
                  <c:v>38476</c:v>
                </c:pt>
                <c:pt idx="1131">
                  <c:v>38477</c:v>
                </c:pt>
                <c:pt idx="1132">
                  <c:v>38478</c:v>
                </c:pt>
                <c:pt idx="1133">
                  <c:v>38481</c:v>
                </c:pt>
                <c:pt idx="1134">
                  <c:v>38482</c:v>
                </c:pt>
                <c:pt idx="1135">
                  <c:v>38483</c:v>
                </c:pt>
                <c:pt idx="1136">
                  <c:v>38484</c:v>
                </c:pt>
                <c:pt idx="1137">
                  <c:v>38485</c:v>
                </c:pt>
                <c:pt idx="1138">
                  <c:v>38488</c:v>
                </c:pt>
                <c:pt idx="1139">
                  <c:v>38489</c:v>
                </c:pt>
                <c:pt idx="1140">
                  <c:v>38490</c:v>
                </c:pt>
                <c:pt idx="1141">
                  <c:v>38491</c:v>
                </c:pt>
                <c:pt idx="1142">
                  <c:v>38492</c:v>
                </c:pt>
                <c:pt idx="1143">
                  <c:v>38495</c:v>
                </c:pt>
                <c:pt idx="1144">
                  <c:v>38496</c:v>
                </c:pt>
                <c:pt idx="1145">
                  <c:v>38497</c:v>
                </c:pt>
                <c:pt idx="1146">
                  <c:v>38498</c:v>
                </c:pt>
                <c:pt idx="1147">
                  <c:v>38499</c:v>
                </c:pt>
                <c:pt idx="1148">
                  <c:v>38502</c:v>
                </c:pt>
                <c:pt idx="1149">
                  <c:v>38503</c:v>
                </c:pt>
                <c:pt idx="1150">
                  <c:v>38504</c:v>
                </c:pt>
                <c:pt idx="1151">
                  <c:v>38505</c:v>
                </c:pt>
                <c:pt idx="1152">
                  <c:v>38506</c:v>
                </c:pt>
                <c:pt idx="1153">
                  <c:v>38509</c:v>
                </c:pt>
                <c:pt idx="1154">
                  <c:v>38510</c:v>
                </c:pt>
                <c:pt idx="1155">
                  <c:v>38511</c:v>
                </c:pt>
                <c:pt idx="1156">
                  <c:v>38512</c:v>
                </c:pt>
                <c:pt idx="1157">
                  <c:v>38513</c:v>
                </c:pt>
                <c:pt idx="1158">
                  <c:v>38516</c:v>
                </c:pt>
                <c:pt idx="1159">
                  <c:v>38517</c:v>
                </c:pt>
                <c:pt idx="1160">
                  <c:v>38518</c:v>
                </c:pt>
                <c:pt idx="1161">
                  <c:v>38519</c:v>
                </c:pt>
                <c:pt idx="1162">
                  <c:v>38520</c:v>
                </c:pt>
                <c:pt idx="1163">
                  <c:v>38523</c:v>
                </c:pt>
                <c:pt idx="1164">
                  <c:v>38524</c:v>
                </c:pt>
                <c:pt idx="1165">
                  <c:v>38525</c:v>
                </c:pt>
                <c:pt idx="1166">
                  <c:v>38526</c:v>
                </c:pt>
                <c:pt idx="1167">
                  <c:v>38527</c:v>
                </c:pt>
                <c:pt idx="1168">
                  <c:v>38530</c:v>
                </c:pt>
                <c:pt idx="1169">
                  <c:v>38531</c:v>
                </c:pt>
                <c:pt idx="1170">
                  <c:v>38532</c:v>
                </c:pt>
                <c:pt idx="1171">
                  <c:v>38533</c:v>
                </c:pt>
                <c:pt idx="1172">
                  <c:v>38534</c:v>
                </c:pt>
                <c:pt idx="1173">
                  <c:v>38537</c:v>
                </c:pt>
                <c:pt idx="1174">
                  <c:v>38538</c:v>
                </c:pt>
                <c:pt idx="1175">
                  <c:v>38539</c:v>
                </c:pt>
                <c:pt idx="1176">
                  <c:v>38540</c:v>
                </c:pt>
                <c:pt idx="1177">
                  <c:v>38541</c:v>
                </c:pt>
                <c:pt idx="1178">
                  <c:v>38544</c:v>
                </c:pt>
                <c:pt idx="1179">
                  <c:v>38545</c:v>
                </c:pt>
                <c:pt idx="1180">
                  <c:v>38546</c:v>
                </c:pt>
                <c:pt idx="1181">
                  <c:v>38547</c:v>
                </c:pt>
                <c:pt idx="1182">
                  <c:v>38548</c:v>
                </c:pt>
                <c:pt idx="1183">
                  <c:v>38551</c:v>
                </c:pt>
                <c:pt idx="1184">
                  <c:v>38552</c:v>
                </c:pt>
                <c:pt idx="1185">
                  <c:v>38553</c:v>
                </c:pt>
                <c:pt idx="1186">
                  <c:v>38554</c:v>
                </c:pt>
                <c:pt idx="1187">
                  <c:v>38555</c:v>
                </c:pt>
                <c:pt idx="1188">
                  <c:v>38558</c:v>
                </c:pt>
                <c:pt idx="1189">
                  <c:v>38559</c:v>
                </c:pt>
                <c:pt idx="1190">
                  <c:v>38560</c:v>
                </c:pt>
                <c:pt idx="1191">
                  <c:v>38561</c:v>
                </c:pt>
                <c:pt idx="1192">
                  <c:v>38562</c:v>
                </c:pt>
                <c:pt idx="1193">
                  <c:v>38565</c:v>
                </c:pt>
                <c:pt idx="1194">
                  <c:v>38566</c:v>
                </c:pt>
                <c:pt idx="1195">
                  <c:v>38567</c:v>
                </c:pt>
                <c:pt idx="1196">
                  <c:v>38568</c:v>
                </c:pt>
                <c:pt idx="1197">
                  <c:v>38569</c:v>
                </c:pt>
                <c:pt idx="1198">
                  <c:v>38572</c:v>
                </c:pt>
                <c:pt idx="1199">
                  <c:v>38573</c:v>
                </c:pt>
                <c:pt idx="1200">
                  <c:v>38574</c:v>
                </c:pt>
                <c:pt idx="1201">
                  <c:v>38575</c:v>
                </c:pt>
                <c:pt idx="1202">
                  <c:v>38576</c:v>
                </c:pt>
                <c:pt idx="1203">
                  <c:v>38579</c:v>
                </c:pt>
                <c:pt idx="1204">
                  <c:v>38580</c:v>
                </c:pt>
                <c:pt idx="1205">
                  <c:v>38581</c:v>
                </c:pt>
                <c:pt idx="1206">
                  <c:v>38582</c:v>
                </c:pt>
                <c:pt idx="1207">
                  <c:v>38583</c:v>
                </c:pt>
                <c:pt idx="1208">
                  <c:v>38586</c:v>
                </c:pt>
                <c:pt idx="1209">
                  <c:v>38587</c:v>
                </c:pt>
                <c:pt idx="1210">
                  <c:v>38588</c:v>
                </c:pt>
                <c:pt idx="1211">
                  <c:v>38589</c:v>
                </c:pt>
                <c:pt idx="1212">
                  <c:v>38590</c:v>
                </c:pt>
                <c:pt idx="1213">
                  <c:v>38593</c:v>
                </c:pt>
                <c:pt idx="1214">
                  <c:v>38594</c:v>
                </c:pt>
                <c:pt idx="1215">
                  <c:v>38595</c:v>
                </c:pt>
                <c:pt idx="1216">
                  <c:v>38596</c:v>
                </c:pt>
                <c:pt idx="1217">
                  <c:v>38597</c:v>
                </c:pt>
                <c:pt idx="1218">
                  <c:v>38600</c:v>
                </c:pt>
                <c:pt idx="1219">
                  <c:v>38601</c:v>
                </c:pt>
                <c:pt idx="1220">
                  <c:v>38602</c:v>
                </c:pt>
                <c:pt idx="1221">
                  <c:v>38603</c:v>
                </c:pt>
                <c:pt idx="1222">
                  <c:v>38604</c:v>
                </c:pt>
                <c:pt idx="1223">
                  <c:v>38607</c:v>
                </c:pt>
                <c:pt idx="1224">
                  <c:v>38608</c:v>
                </c:pt>
                <c:pt idx="1225">
                  <c:v>38609</c:v>
                </c:pt>
                <c:pt idx="1226">
                  <c:v>38610</c:v>
                </c:pt>
                <c:pt idx="1227">
                  <c:v>38611</c:v>
                </c:pt>
                <c:pt idx="1228">
                  <c:v>38614</c:v>
                </c:pt>
                <c:pt idx="1229">
                  <c:v>38615</c:v>
                </c:pt>
                <c:pt idx="1230">
                  <c:v>38616</c:v>
                </c:pt>
                <c:pt idx="1231">
                  <c:v>38617</c:v>
                </c:pt>
                <c:pt idx="1232">
                  <c:v>38618</c:v>
                </c:pt>
                <c:pt idx="1233">
                  <c:v>38621</c:v>
                </c:pt>
                <c:pt idx="1234">
                  <c:v>38622</c:v>
                </c:pt>
                <c:pt idx="1235">
                  <c:v>38623</c:v>
                </c:pt>
                <c:pt idx="1236">
                  <c:v>38624</c:v>
                </c:pt>
                <c:pt idx="1237">
                  <c:v>38625</c:v>
                </c:pt>
                <c:pt idx="1238">
                  <c:v>38628</c:v>
                </c:pt>
                <c:pt idx="1239">
                  <c:v>38629</c:v>
                </c:pt>
                <c:pt idx="1240">
                  <c:v>38630</c:v>
                </c:pt>
                <c:pt idx="1241">
                  <c:v>38631</c:v>
                </c:pt>
                <c:pt idx="1242">
                  <c:v>38632</c:v>
                </c:pt>
                <c:pt idx="1243">
                  <c:v>38635</c:v>
                </c:pt>
                <c:pt idx="1244">
                  <c:v>38636</c:v>
                </c:pt>
                <c:pt idx="1245">
                  <c:v>38637</c:v>
                </c:pt>
                <c:pt idx="1246">
                  <c:v>38638</c:v>
                </c:pt>
                <c:pt idx="1247">
                  <c:v>38639</c:v>
                </c:pt>
                <c:pt idx="1248">
                  <c:v>38642</c:v>
                </c:pt>
                <c:pt idx="1249">
                  <c:v>38643</c:v>
                </c:pt>
                <c:pt idx="1250">
                  <c:v>38644</c:v>
                </c:pt>
                <c:pt idx="1251">
                  <c:v>38645</c:v>
                </c:pt>
                <c:pt idx="1252">
                  <c:v>38646</c:v>
                </c:pt>
                <c:pt idx="1253">
                  <c:v>38649</c:v>
                </c:pt>
                <c:pt idx="1254">
                  <c:v>38650</c:v>
                </c:pt>
                <c:pt idx="1255">
                  <c:v>38651</c:v>
                </c:pt>
                <c:pt idx="1256">
                  <c:v>38652</c:v>
                </c:pt>
                <c:pt idx="1257">
                  <c:v>38653</c:v>
                </c:pt>
                <c:pt idx="1258">
                  <c:v>38656</c:v>
                </c:pt>
                <c:pt idx="1259">
                  <c:v>38657</c:v>
                </c:pt>
                <c:pt idx="1260">
                  <c:v>38658</c:v>
                </c:pt>
                <c:pt idx="1261">
                  <c:v>38659</c:v>
                </c:pt>
                <c:pt idx="1262">
                  <c:v>38660</c:v>
                </c:pt>
                <c:pt idx="1263">
                  <c:v>38663</c:v>
                </c:pt>
                <c:pt idx="1264">
                  <c:v>38664</c:v>
                </c:pt>
                <c:pt idx="1265">
                  <c:v>38665</c:v>
                </c:pt>
                <c:pt idx="1266">
                  <c:v>38666</c:v>
                </c:pt>
                <c:pt idx="1267">
                  <c:v>38667</c:v>
                </c:pt>
                <c:pt idx="1268">
                  <c:v>38670</c:v>
                </c:pt>
                <c:pt idx="1269">
                  <c:v>38671</c:v>
                </c:pt>
                <c:pt idx="1270">
                  <c:v>38672</c:v>
                </c:pt>
                <c:pt idx="1271">
                  <c:v>38673</c:v>
                </c:pt>
                <c:pt idx="1272">
                  <c:v>38674</c:v>
                </c:pt>
                <c:pt idx="1273">
                  <c:v>38677</c:v>
                </c:pt>
                <c:pt idx="1274">
                  <c:v>38678</c:v>
                </c:pt>
                <c:pt idx="1275">
                  <c:v>38679</c:v>
                </c:pt>
                <c:pt idx="1276">
                  <c:v>38680</c:v>
                </c:pt>
                <c:pt idx="1277">
                  <c:v>38681</c:v>
                </c:pt>
                <c:pt idx="1278">
                  <c:v>38684</c:v>
                </c:pt>
                <c:pt idx="1279">
                  <c:v>38685</c:v>
                </c:pt>
                <c:pt idx="1280">
                  <c:v>38686</c:v>
                </c:pt>
                <c:pt idx="1281">
                  <c:v>38687</c:v>
                </c:pt>
                <c:pt idx="1282">
                  <c:v>38688</c:v>
                </c:pt>
                <c:pt idx="1283">
                  <c:v>38691</c:v>
                </c:pt>
                <c:pt idx="1284">
                  <c:v>38692</c:v>
                </c:pt>
                <c:pt idx="1285">
                  <c:v>38693</c:v>
                </c:pt>
                <c:pt idx="1286">
                  <c:v>38694</c:v>
                </c:pt>
                <c:pt idx="1287">
                  <c:v>38695</c:v>
                </c:pt>
                <c:pt idx="1288">
                  <c:v>38698</c:v>
                </c:pt>
                <c:pt idx="1289">
                  <c:v>38699</c:v>
                </c:pt>
                <c:pt idx="1290">
                  <c:v>38700</c:v>
                </c:pt>
                <c:pt idx="1291">
                  <c:v>38701</c:v>
                </c:pt>
                <c:pt idx="1292">
                  <c:v>38702</c:v>
                </c:pt>
                <c:pt idx="1293">
                  <c:v>38705</c:v>
                </c:pt>
                <c:pt idx="1294">
                  <c:v>38706</c:v>
                </c:pt>
                <c:pt idx="1295">
                  <c:v>38707</c:v>
                </c:pt>
                <c:pt idx="1296">
                  <c:v>38708</c:v>
                </c:pt>
                <c:pt idx="1297">
                  <c:v>38709</c:v>
                </c:pt>
                <c:pt idx="1298">
                  <c:v>38713</c:v>
                </c:pt>
                <c:pt idx="1299">
                  <c:v>38714</c:v>
                </c:pt>
                <c:pt idx="1300">
                  <c:v>38715</c:v>
                </c:pt>
                <c:pt idx="1301">
                  <c:v>38716</c:v>
                </c:pt>
                <c:pt idx="1302">
                  <c:v>38719</c:v>
                </c:pt>
                <c:pt idx="1303">
                  <c:v>38720</c:v>
                </c:pt>
                <c:pt idx="1304">
                  <c:v>38721</c:v>
                </c:pt>
                <c:pt idx="1305">
                  <c:v>38722</c:v>
                </c:pt>
                <c:pt idx="1306">
                  <c:v>38723</c:v>
                </c:pt>
                <c:pt idx="1307">
                  <c:v>38726</c:v>
                </c:pt>
                <c:pt idx="1308">
                  <c:v>38727</c:v>
                </c:pt>
                <c:pt idx="1309">
                  <c:v>38728</c:v>
                </c:pt>
                <c:pt idx="1310">
                  <c:v>38729</c:v>
                </c:pt>
                <c:pt idx="1311">
                  <c:v>38730</c:v>
                </c:pt>
                <c:pt idx="1312">
                  <c:v>38733</c:v>
                </c:pt>
                <c:pt idx="1313">
                  <c:v>38734</c:v>
                </c:pt>
                <c:pt idx="1314">
                  <c:v>38735</c:v>
                </c:pt>
                <c:pt idx="1315">
                  <c:v>38736</c:v>
                </c:pt>
                <c:pt idx="1316">
                  <c:v>38737</c:v>
                </c:pt>
                <c:pt idx="1317">
                  <c:v>38740</c:v>
                </c:pt>
                <c:pt idx="1318">
                  <c:v>38741</c:v>
                </c:pt>
                <c:pt idx="1319">
                  <c:v>38742</c:v>
                </c:pt>
                <c:pt idx="1320">
                  <c:v>38743</c:v>
                </c:pt>
                <c:pt idx="1321">
                  <c:v>38744</c:v>
                </c:pt>
                <c:pt idx="1322">
                  <c:v>38747</c:v>
                </c:pt>
                <c:pt idx="1323">
                  <c:v>38748</c:v>
                </c:pt>
                <c:pt idx="1324">
                  <c:v>38749</c:v>
                </c:pt>
                <c:pt idx="1325">
                  <c:v>38750</c:v>
                </c:pt>
                <c:pt idx="1326">
                  <c:v>38751</c:v>
                </c:pt>
                <c:pt idx="1327">
                  <c:v>38754</c:v>
                </c:pt>
                <c:pt idx="1328">
                  <c:v>38755</c:v>
                </c:pt>
                <c:pt idx="1329">
                  <c:v>38756</c:v>
                </c:pt>
                <c:pt idx="1330">
                  <c:v>38757</c:v>
                </c:pt>
                <c:pt idx="1331">
                  <c:v>38758</c:v>
                </c:pt>
                <c:pt idx="1332">
                  <c:v>38761</c:v>
                </c:pt>
                <c:pt idx="1333">
                  <c:v>38762</c:v>
                </c:pt>
                <c:pt idx="1334">
                  <c:v>38763</c:v>
                </c:pt>
                <c:pt idx="1335">
                  <c:v>38764</c:v>
                </c:pt>
                <c:pt idx="1336">
                  <c:v>38765</c:v>
                </c:pt>
                <c:pt idx="1337">
                  <c:v>38768</c:v>
                </c:pt>
                <c:pt idx="1338">
                  <c:v>38769</c:v>
                </c:pt>
                <c:pt idx="1339">
                  <c:v>38770</c:v>
                </c:pt>
                <c:pt idx="1340">
                  <c:v>38771</c:v>
                </c:pt>
                <c:pt idx="1341">
                  <c:v>38772</c:v>
                </c:pt>
                <c:pt idx="1342">
                  <c:v>38775</c:v>
                </c:pt>
                <c:pt idx="1343">
                  <c:v>38776</c:v>
                </c:pt>
                <c:pt idx="1344">
                  <c:v>38777</c:v>
                </c:pt>
                <c:pt idx="1345">
                  <c:v>38778</c:v>
                </c:pt>
                <c:pt idx="1346">
                  <c:v>38779</c:v>
                </c:pt>
                <c:pt idx="1347">
                  <c:v>38782</c:v>
                </c:pt>
                <c:pt idx="1348">
                  <c:v>38783</c:v>
                </c:pt>
                <c:pt idx="1349">
                  <c:v>38784</c:v>
                </c:pt>
                <c:pt idx="1350">
                  <c:v>38785</c:v>
                </c:pt>
                <c:pt idx="1351">
                  <c:v>38786</c:v>
                </c:pt>
                <c:pt idx="1352">
                  <c:v>38789</c:v>
                </c:pt>
                <c:pt idx="1353">
                  <c:v>38790</c:v>
                </c:pt>
                <c:pt idx="1354">
                  <c:v>38791</c:v>
                </c:pt>
                <c:pt idx="1355">
                  <c:v>38792</c:v>
                </c:pt>
                <c:pt idx="1356">
                  <c:v>38793</c:v>
                </c:pt>
                <c:pt idx="1357">
                  <c:v>38796</c:v>
                </c:pt>
                <c:pt idx="1358">
                  <c:v>38797</c:v>
                </c:pt>
                <c:pt idx="1359">
                  <c:v>38798</c:v>
                </c:pt>
                <c:pt idx="1360">
                  <c:v>38799</c:v>
                </c:pt>
                <c:pt idx="1361">
                  <c:v>38800</c:v>
                </c:pt>
                <c:pt idx="1362">
                  <c:v>38803</c:v>
                </c:pt>
                <c:pt idx="1363">
                  <c:v>38804</c:v>
                </c:pt>
                <c:pt idx="1364">
                  <c:v>38805</c:v>
                </c:pt>
                <c:pt idx="1365">
                  <c:v>38806</c:v>
                </c:pt>
                <c:pt idx="1366">
                  <c:v>38807</c:v>
                </c:pt>
                <c:pt idx="1367">
                  <c:v>38810</c:v>
                </c:pt>
                <c:pt idx="1368">
                  <c:v>38811</c:v>
                </c:pt>
                <c:pt idx="1369">
                  <c:v>38812</c:v>
                </c:pt>
                <c:pt idx="1370">
                  <c:v>38813</c:v>
                </c:pt>
                <c:pt idx="1371">
                  <c:v>38814</c:v>
                </c:pt>
                <c:pt idx="1372">
                  <c:v>38817</c:v>
                </c:pt>
                <c:pt idx="1373">
                  <c:v>38818</c:v>
                </c:pt>
                <c:pt idx="1374">
                  <c:v>38819</c:v>
                </c:pt>
                <c:pt idx="1375">
                  <c:v>38820</c:v>
                </c:pt>
                <c:pt idx="1376">
                  <c:v>38821</c:v>
                </c:pt>
                <c:pt idx="1377">
                  <c:v>38824</c:v>
                </c:pt>
                <c:pt idx="1378">
                  <c:v>38825</c:v>
                </c:pt>
                <c:pt idx="1379">
                  <c:v>38826</c:v>
                </c:pt>
                <c:pt idx="1380">
                  <c:v>38827</c:v>
                </c:pt>
                <c:pt idx="1381">
                  <c:v>38828</c:v>
                </c:pt>
                <c:pt idx="1382">
                  <c:v>38831</c:v>
                </c:pt>
                <c:pt idx="1383">
                  <c:v>38832</c:v>
                </c:pt>
                <c:pt idx="1384">
                  <c:v>38833</c:v>
                </c:pt>
                <c:pt idx="1385">
                  <c:v>38834</c:v>
                </c:pt>
                <c:pt idx="1386">
                  <c:v>38835</c:v>
                </c:pt>
                <c:pt idx="1387">
                  <c:v>38838</c:v>
                </c:pt>
                <c:pt idx="1388">
                  <c:v>38839</c:v>
                </c:pt>
                <c:pt idx="1389">
                  <c:v>38840</c:v>
                </c:pt>
                <c:pt idx="1390">
                  <c:v>38841</c:v>
                </c:pt>
                <c:pt idx="1391">
                  <c:v>38842</c:v>
                </c:pt>
                <c:pt idx="1392">
                  <c:v>38845</c:v>
                </c:pt>
                <c:pt idx="1393">
                  <c:v>38846</c:v>
                </c:pt>
                <c:pt idx="1394">
                  <c:v>38847</c:v>
                </c:pt>
                <c:pt idx="1395">
                  <c:v>38848</c:v>
                </c:pt>
                <c:pt idx="1396">
                  <c:v>38849</c:v>
                </c:pt>
                <c:pt idx="1397">
                  <c:v>38852</c:v>
                </c:pt>
                <c:pt idx="1398">
                  <c:v>38853</c:v>
                </c:pt>
                <c:pt idx="1399">
                  <c:v>38854</c:v>
                </c:pt>
                <c:pt idx="1400">
                  <c:v>38855</c:v>
                </c:pt>
                <c:pt idx="1401">
                  <c:v>38856</c:v>
                </c:pt>
                <c:pt idx="1402">
                  <c:v>38859</c:v>
                </c:pt>
                <c:pt idx="1403">
                  <c:v>38860</c:v>
                </c:pt>
                <c:pt idx="1404">
                  <c:v>38861</c:v>
                </c:pt>
                <c:pt idx="1405">
                  <c:v>38862</c:v>
                </c:pt>
                <c:pt idx="1406">
                  <c:v>38863</c:v>
                </c:pt>
                <c:pt idx="1407">
                  <c:v>38866</c:v>
                </c:pt>
                <c:pt idx="1408">
                  <c:v>38867</c:v>
                </c:pt>
                <c:pt idx="1409">
                  <c:v>38868</c:v>
                </c:pt>
                <c:pt idx="1410">
                  <c:v>38869</c:v>
                </c:pt>
                <c:pt idx="1411">
                  <c:v>38870</c:v>
                </c:pt>
                <c:pt idx="1412">
                  <c:v>38873</c:v>
                </c:pt>
                <c:pt idx="1413">
                  <c:v>38874</c:v>
                </c:pt>
                <c:pt idx="1414">
                  <c:v>38875</c:v>
                </c:pt>
                <c:pt idx="1415">
                  <c:v>38876</c:v>
                </c:pt>
                <c:pt idx="1416">
                  <c:v>38877</c:v>
                </c:pt>
                <c:pt idx="1417">
                  <c:v>38880</c:v>
                </c:pt>
                <c:pt idx="1418">
                  <c:v>38881</c:v>
                </c:pt>
                <c:pt idx="1419">
                  <c:v>38882</c:v>
                </c:pt>
                <c:pt idx="1420">
                  <c:v>38883</c:v>
                </c:pt>
                <c:pt idx="1421">
                  <c:v>38884</c:v>
                </c:pt>
                <c:pt idx="1422">
                  <c:v>38887</c:v>
                </c:pt>
                <c:pt idx="1423">
                  <c:v>38888</c:v>
                </c:pt>
                <c:pt idx="1424">
                  <c:v>38889</c:v>
                </c:pt>
                <c:pt idx="1425">
                  <c:v>38890</c:v>
                </c:pt>
                <c:pt idx="1426">
                  <c:v>38891</c:v>
                </c:pt>
                <c:pt idx="1427">
                  <c:v>38894</c:v>
                </c:pt>
                <c:pt idx="1428">
                  <c:v>38895</c:v>
                </c:pt>
                <c:pt idx="1429">
                  <c:v>38896</c:v>
                </c:pt>
                <c:pt idx="1430">
                  <c:v>38897</c:v>
                </c:pt>
                <c:pt idx="1431">
                  <c:v>38898</c:v>
                </c:pt>
                <c:pt idx="1432">
                  <c:v>38901</c:v>
                </c:pt>
                <c:pt idx="1433">
                  <c:v>38902</c:v>
                </c:pt>
                <c:pt idx="1434">
                  <c:v>38903</c:v>
                </c:pt>
                <c:pt idx="1435">
                  <c:v>38904</c:v>
                </c:pt>
                <c:pt idx="1436">
                  <c:v>38905</c:v>
                </c:pt>
                <c:pt idx="1437">
                  <c:v>38908</c:v>
                </c:pt>
                <c:pt idx="1438">
                  <c:v>38909</c:v>
                </c:pt>
                <c:pt idx="1439">
                  <c:v>38910</c:v>
                </c:pt>
                <c:pt idx="1440">
                  <c:v>38911</c:v>
                </c:pt>
                <c:pt idx="1441">
                  <c:v>38912</c:v>
                </c:pt>
                <c:pt idx="1442">
                  <c:v>38915</c:v>
                </c:pt>
                <c:pt idx="1443">
                  <c:v>38916</c:v>
                </c:pt>
                <c:pt idx="1444">
                  <c:v>38917</c:v>
                </c:pt>
                <c:pt idx="1445">
                  <c:v>38918</c:v>
                </c:pt>
                <c:pt idx="1446">
                  <c:v>38919</c:v>
                </c:pt>
                <c:pt idx="1447">
                  <c:v>38922</c:v>
                </c:pt>
                <c:pt idx="1448">
                  <c:v>38923</c:v>
                </c:pt>
                <c:pt idx="1449">
                  <c:v>38924</c:v>
                </c:pt>
                <c:pt idx="1450">
                  <c:v>38925</c:v>
                </c:pt>
                <c:pt idx="1451">
                  <c:v>38926</c:v>
                </c:pt>
                <c:pt idx="1452">
                  <c:v>38929</c:v>
                </c:pt>
                <c:pt idx="1453">
                  <c:v>38930</c:v>
                </c:pt>
                <c:pt idx="1454">
                  <c:v>38931</c:v>
                </c:pt>
                <c:pt idx="1455">
                  <c:v>38932</c:v>
                </c:pt>
                <c:pt idx="1456">
                  <c:v>38933</c:v>
                </c:pt>
                <c:pt idx="1457">
                  <c:v>38936</c:v>
                </c:pt>
                <c:pt idx="1458">
                  <c:v>38937</c:v>
                </c:pt>
                <c:pt idx="1459">
                  <c:v>38938</c:v>
                </c:pt>
                <c:pt idx="1460">
                  <c:v>38939</c:v>
                </c:pt>
                <c:pt idx="1461">
                  <c:v>38940</c:v>
                </c:pt>
                <c:pt idx="1462">
                  <c:v>38943</c:v>
                </c:pt>
                <c:pt idx="1463">
                  <c:v>38944</c:v>
                </c:pt>
                <c:pt idx="1464">
                  <c:v>38945</c:v>
                </c:pt>
                <c:pt idx="1465">
                  <c:v>38946</c:v>
                </c:pt>
                <c:pt idx="1466">
                  <c:v>38947</c:v>
                </c:pt>
                <c:pt idx="1467">
                  <c:v>38950</c:v>
                </c:pt>
                <c:pt idx="1468">
                  <c:v>38951</c:v>
                </c:pt>
                <c:pt idx="1469">
                  <c:v>38952</c:v>
                </c:pt>
                <c:pt idx="1470">
                  <c:v>38953</c:v>
                </c:pt>
                <c:pt idx="1471">
                  <c:v>38954</c:v>
                </c:pt>
                <c:pt idx="1472">
                  <c:v>38957</c:v>
                </c:pt>
                <c:pt idx="1473">
                  <c:v>38958</c:v>
                </c:pt>
                <c:pt idx="1474">
                  <c:v>38959</c:v>
                </c:pt>
                <c:pt idx="1475">
                  <c:v>38960</c:v>
                </c:pt>
                <c:pt idx="1476">
                  <c:v>38961</c:v>
                </c:pt>
                <c:pt idx="1477">
                  <c:v>38964</c:v>
                </c:pt>
                <c:pt idx="1478">
                  <c:v>38965</c:v>
                </c:pt>
                <c:pt idx="1479">
                  <c:v>38966</c:v>
                </c:pt>
                <c:pt idx="1480">
                  <c:v>38967</c:v>
                </c:pt>
                <c:pt idx="1481">
                  <c:v>38968</c:v>
                </c:pt>
                <c:pt idx="1482">
                  <c:v>38971</c:v>
                </c:pt>
                <c:pt idx="1483">
                  <c:v>38972</c:v>
                </c:pt>
                <c:pt idx="1484">
                  <c:v>38973</c:v>
                </c:pt>
                <c:pt idx="1485">
                  <c:v>38974</c:v>
                </c:pt>
                <c:pt idx="1486">
                  <c:v>38975</c:v>
                </c:pt>
                <c:pt idx="1487">
                  <c:v>38978</c:v>
                </c:pt>
                <c:pt idx="1488">
                  <c:v>38979</c:v>
                </c:pt>
                <c:pt idx="1489">
                  <c:v>38980</c:v>
                </c:pt>
                <c:pt idx="1490">
                  <c:v>38981</c:v>
                </c:pt>
                <c:pt idx="1491">
                  <c:v>38982</c:v>
                </c:pt>
                <c:pt idx="1492">
                  <c:v>38985</c:v>
                </c:pt>
                <c:pt idx="1493">
                  <c:v>38986</c:v>
                </c:pt>
                <c:pt idx="1494">
                  <c:v>38987</c:v>
                </c:pt>
                <c:pt idx="1495">
                  <c:v>38988</c:v>
                </c:pt>
                <c:pt idx="1496">
                  <c:v>38989</c:v>
                </c:pt>
                <c:pt idx="1497">
                  <c:v>38992</c:v>
                </c:pt>
                <c:pt idx="1498">
                  <c:v>38993</c:v>
                </c:pt>
                <c:pt idx="1499">
                  <c:v>38994</c:v>
                </c:pt>
                <c:pt idx="1500">
                  <c:v>38995</c:v>
                </c:pt>
                <c:pt idx="1501">
                  <c:v>38996</c:v>
                </c:pt>
                <c:pt idx="1502">
                  <c:v>38999</c:v>
                </c:pt>
                <c:pt idx="1503">
                  <c:v>39000</c:v>
                </c:pt>
                <c:pt idx="1504">
                  <c:v>39001</c:v>
                </c:pt>
                <c:pt idx="1505">
                  <c:v>39002</c:v>
                </c:pt>
                <c:pt idx="1506">
                  <c:v>39003</c:v>
                </c:pt>
                <c:pt idx="1507">
                  <c:v>39006</c:v>
                </c:pt>
                <c:pt idx="1508">
                  <c:v>39007</c:v>
                </c:pt>
                <c:pt idx="1509">
                  <c:v>39008</c:v>
                </c:pt>
                <c:pt idx="1510">
                  <c:v>39009</c:v>
                </c:pt>
                <c:pt idx="1511">
                  <c:v>39010</c:v>
                </c:pt>
                <c:pt idx="1512">
                  <c:v>39013</c:v>
                </c:pt>
                <c:pt idx="1513">
                  <c:v>39014</c:v>
                </c:pt>
                <c:pt idx="1514">
                  <c:v>39015</c:v>
                </c:pt>
                <c:pt idx="1515">
                  <c:v>39016</c:v>
                </c:pt>
                <c:pt idx="1516">
                  <c:v>39017</c:v>
                </c:pt>
                <c:pt idx="1517">
                  <c:v>39020</c:v>
                </c:pt>
                <c:pt idx="1518">
                  <c:v>39021</c:v>
                </c:pt>
                <c:pt idx="1519">
                  <c:v>39022</c:v>
                </c:pt>
                <c:pt idx="1520">
                  <c:v>39023</c:v>
                </c:pt>
                <c:pt idx="1521">
                  <c:v>39024</c:v>
                </c:pt>
                <c:pt idx="1522">
                  <c:v>39027</c:v>
                </c:pt>
                <c:pt idx="1523">
                  <c:v>39028</c:v>
                </c:pt>
                <c:pt idx="1524">
                  <c:v>39029</c:v>
                </c:pt>
                <c:pt idx="1525">
                  <c:v>39030</c:v>
                </c:pt>
                <c:pt idx="1526">
                  <c:v>39031</c:v>
                </c:pt>
                <c:pt idx="1527">
                  <c:v>39034</c:v>
                </c:pt>
                <c:pt idx="1528">
                  <c:v>39035</c:v>
                </c:pt>
                <c:pt idx="1529">
                  <c:v>39036</c:v>
                </c:pt>
                <c:pt idx="1530">
                  <c:v>39037</c:v>
                </c:pt>
                <c:pt idx="1531">
                  <c:v>39038</c:v>
                </c:pt>
                <c:pt idx="1532">
                  <c:v>39041</c:v>
                </c:pt>
                <c:pt idx="1533">
                  <c:v>39042</c:v>
                </c:pt>
                <c:pt idx="1534">
                  <c:v>39043</c:v>
                </c:pt>
                <c:pt idx="1535">
                  <c:v>39044</c:v>
                </c:pt>
                <c:pt idx="1536">
                  <c:v>39045</c:v>
                </c:pt>
                <c:pt idx="1537">
                  <c:v>39048</c:v>
                </c:pt>
                <c:pt idx="1538">
                  <c:v>39049</c:v>
                </c:pt>
                <c:pt idx="1539">
                  <c:v>39050</c:v>
                </c:pt>
                <c:pt idx="1540">
                  <c:v>39051</c:v>
                </c:pt>
                <c:pt idx="1541">
                  <c:v>39052</c:v>
                </c:pt>
                <c:pt idx="1542">
                  <c:v>39055</c:v>
                </c:pt>
                <c:pt idx="1543">
                  <c:v>39056</c:v>
                </c:pt>
                <c:pt idx="1544">
                  <c:v>39057</c:v>
                </c:pt>
                <c:pt idx="1545">
                  <c:v>39058</c:v>
                </c:pt>
                <c:pt idx="1546">
                  <c:v>39059</c:v>
                </c:pt>
                <c:pt idx="1547">
                  <c:v>39062</c:v>
                </c:pt>
                <c:pt idx="1548">
                  <c:v>39063</c:v>
                </c:pt>
                <c:pt idx="1549">
                  <c:v>39064</c:v>
                </c:pt>
                <c:pt idx="1550">
                  <c:v>39065</c:v>
                </c:pt>
                <c:pt idx="1551">
                  <c:v>39066</c:v>
                </c:pt>
                <c:pt idx="1552">
                  <c:v>39069</c:v>
                </c:pt>
                <c:pt idx="1553">
                  <c:v>39070</c:v>
                </c:pt>
                <c:pt idx="1554">
                  <c:v>39071</c:v>
                </c:pt>
                <c:pt idx="1555">
                  <c:v>39072</c:v>
                </c:pt>
                <c:pt idx="1556">
                  <c:v>39073</c:v>
                </c:pt>
                <c:pt idx="1557">
                  <c:v>39076</c:v>
                </c:pt>
                <c:pt idx="1558">
                  <c:v>39077</c:v>
                </c:pt>
                <c:pt idx="1559">
                  <c:v>39078</c:v>
                </c:pt>
                <c:pt idx="1560">
                  <c:v>39079</c:v>
                </c:pt>
                <c:pt idx="1561">
                  <c:v>39080</c:v>
                </c:pt>
                <c:pt idx="1562">
                  <c:v>39083</c:v>
                </c:pt>
                <c:pt idx="1563">
                  <c:v>39084</c:v>
                </c:pt>
                <c:pt idx="1564">
                  <c:v>39085</c:v>
                </c:pt>
                <c:pt idx="1565">
                  <c:v>39086</c:v>
                </c:pt>
                <c:pt idx="1566">
                  <c:v>39087</c:v>
                </c:pt>
                <c:pt idx="1567">
                  <c:v>39090</c:v>
                </c:pt>
                <c:pt idx="1568">
                  <c:v>39091</c:v>
                </c:pt>
                <c:pt idx="1569">
                  <c:v>39092</c:v>
                </c:pt>
                <c:pt idx="1570">
                  <c:v>39093</c:v>
                </c:pt>
                <c:pt idx="1571">
                  <c:v>39094</c:v>
                </c:pt>
                <c:pt idx="1572">
                  <c:v>39097</c:v>
                </c:pt>
                <c:pt idx="1573">
                  <c:v>39098</c:v>
                </c:pt>
                <c:pt idx="1574">
                  <c:v>39099</c:v>
                </c:pt>
                <c:pt idx="1575">
                  <c:v>39100</c:v>
                </c:pt>
                <c:pt idx="1576">
                  <c:v>39101</c:v>
                </c:pt>
                <c:pt idx="1577">
                  <c:v>39104</c:v>
                </c:pt>
                <c:pt idx="1578">
                  <c:v>39105</c:v>
                </c:pt>
                <c:pt idx="1579">
                  <c:v>39106</c:v>
                </c:pt>
                <c:pt idx="1580">
                  <c:v>39107</c:v>
                </c:pt>
                <c:pt idx="1581">
                  <c:v>39108</c:v>
                </c:pt>
                <c:pt idx="1582">
                  <c:v>39111</c:v>
                </c:pt>
                <c:pt idx="1583">
                  <c:v>39112</c:v>
                </c:pt>
                <c:pt idx="1584">
                  <c:v>39113</c:v>
                </c:pt>
                <c:pt idx="1585">
                  <c:v>39114</c:v>
                </c:pt>
                <c:pt idx="1586">
                  <c:v>39115</c:v>
                </c:pt>
                <c:pt idx="1587">
                  <c:v>39118</c:v>
                </c:pt>
                <c:pt idx="1588">
                  <c:v>39119</c:v>
                </c:pt>
                <c:pt idx="1589">
                  <c:v>39120</c:v>
                </c:pt>
                <c:pt idx="1590">
                  <c:v>39121</c:v>
                </c:pt>
                <c:pt idx="1591">
                  <c:v>39122</c:v>
                </c:pt>
                <c:pt idx="1592">
                  <c:v>39125</c:v>
                </c:pt>
                <c:pt idx="1593">
                  <c:v>39126</c:v>
                </c:pt>
                <c:pt idx="1594">
                  <c:v>39127</c:v>
                </c:pt>
                <c:pt idx="1595">
                  <c:v>39128</c:v>
                </c:pt>
                <c:pt idx="1596">
                  <c:v>39129</c:v>
                </c:pt>
                <c:pt idx="1597">
                  <c:v>39132</c:v>
                </c:pt>
                <c:pt idx="1598">
                  <c:v>39133</c:v>
                </c:pt>
                <c:pt idx="1599">
                  <c:v>39134</c:v>
                </c:pt>
                <c:pt idx="1600">
                  <c:v>39135</c:v>
                </c:pt>
                <c:pt idx="1601">
                  <c:v>39136</c:v>
                </c:pt>
                <c:pt idx="1602">
                  <c:v>39139</c:v>
                </c:pt>
                <c:pt idx="1603">
                  <c:v>39140</c:v>
                </c:pt>
                <c:pt idx="1604">
                  <c:v>39141</c:v>
                </c:pt>
                <c:pt idx="1605">
                  <c:v>39142</c:v>
                </c:pt>
                <c:pt idx="1606">
                  <c:v>39143</c:v>
                </c:pt>
                <c:pt idx="1607">
                  <c:v>39146</c:v>
                </c:pt>
                <c:pt idx="1608">
                  <c:v>39147</c:v>
                </c:pt>
                <c:pt idx="1609">
                  <c:v>39148</c:v>
                </c:pt>
                <c:pt idx="1610">
                  <c:v>39149</c:v>
                </c:pt>
                <c:pt idx="1611">
                  <c:v>39150</c:v>
                </c:pt>
                <c:pt idx="1612">
                  <c:v>39153</c:v>
                </c:pt>
                <c:pt idx="1613">
                  <c:v>39154</c:v>
                </c:pt>
                <c:pt idx="1614">
                  <c:v>39155</c:v>
                </c:pt>
                <c:pt idx="1615">
                  <c:v>39156</c:v>
                </c:pt>
                <c:pt idx="1616">
                  <c:v>39157</c:v>
                </c:pt>
                <c:pt idx="1617">
                  <c:v>39160</c:v>
                </c:pt>
                <c:pt idx="1618">
                  <c:v>39161</c:v>
                </c:pt>
                <c:pt idx="1619">
                  <c:v>39162</c:v>
                </c:pt>
                <c:pt idx="1620">
                  <c:v>39163</c:v>
                </c:pt>
                <c:pt idx="1621">
                  <c:v>39164</c:v>
                </c:pt>
                <c:pt idx="1622">
                  <c:v>39167</c:v>
                </c:pt>
                <c:pt idx="1623">
                  <c:v>39168</c:v>
                </c:pt>
                <c:pt idx="1624">
                  <c:v>39169</c:v>
                </c:pt>
                <c:pt idx="1625">
                  <c:v>39170</c:v>
                </c:pt>
                <c:pt idx="1626">
                  <c:v>39171</c:v>
                </c:pt>
                <c:pt idx="1627">
                  <c:v>39174</c:v>
                </c:pt>
                <c:pt idx="1628">
                  <c:v>39175</c:v>
                </c:pt>
                <c:pt idx="1629">
                  <c:v>39176</c:v>
                </c:pt>
                <c:pt idx="1630">
                  <c:v>39177</c:v>
                </c:pt>
                <c:pt idx="1631">
                  <c:v>39178</c:v>
                </c:pt>
                <c:pt idx="1632">
                  <c:v>39181</c:v>
                </c:pt>
                <c:pt idx="1633">
                  <c:v>39182</c:v>
                </c:pt>
                <c:pt idx="1634">
                  <c:v>39183</c:v>
                </c:pt>
                <c:pt idx="1635">
                  <c:v>39184</c:v>
                </c:pt>
                <c:pt idx="1636">
                  <c:v>39185</c:v>
                </c:pt>
                <c:pt idx="1637">
                  <c:v>39188</c:v>
                </c:pt>
                <c:pt idx="1638">
                  <c:v>39189</c:v>
                </c:pt>
                <c:pt idx="1639">
                  <c:v>39190</c:v>
                </c:pt>
                <c:pt idx="1640">
                  <c:v>39191</c:v>
                </c:pt>
                <c:pt idx="1641">
                  <c:v>39192</c:v>
                </c:pt>
                <c:pt idx="1642">
                  <c:v>39195</c:v>
                </c:pt>
                <c:pt idx="1643">
                  <c:v>39196</c:v>
                </c:pt>
                <c:pt idx="1644">
                  <c:v>39197</c:v>
                </c:pt>
                <c:pt idx="1645">
                  <c:v>39198</c:v>
                </c:pt>
                <c:pt idx="1646">
                  <c:v>39199</c:v>
                </c:pt>
                <c:pt idx="1647">
                  <c:v>39202</c:v>
                </c:pt>
                <c:pt idx="1648">
                  <c:v>39203</c:v>
                </c:pt>
                <c:pt idx="1649">
                  <c:v>39204</c:v>
                </c:pt>
                <c:pt idx="1650">
                  <c:v>39205</c:v>
                </c:pt>
                <c:pt idx="1651">
                  <c:v>39206</c:v>
                </c:pt>
                <c:pt idx="1652">
                  <c:v>39209</c:v>
                </c:pt>
                <c:pt idx="1653">
                  <c:v>39210</c:v>
                </c:pt>
                <c:pt idx="1654">
                  <c:v>39211</c:v>
                </c:pt>
                <c:pt idx="1655">
                  <c:v>39212</c:v>
                </c:pt>
                <c:pt idx="1656">
                  <c:v>39213</c:v>
                </c:pt>
                <c:pt idx="1657">
                  <c:v>39216</c:v>
                </c:pt>
                <c:pt idx="1658">
                  <c:v>39217</c:v>
                </c:pt>
                <c:pt idx="1659">
                  <c:v>39218</c:v>
                </c:pt>
                <c:pt idx="1660">
                  <c:v>39219</c:v>
                </c:pt>
                <c:pt idx="1661">
                  <c:v>39220</c:v>
                </c:pt>
                <c:pt idx="1662">
                  <c:v>39223</c:v>
                </c:pt>
                <c:pt idx="1663">
                  <c:v>39224</c:v>
                </c:pt>
                <c:pt idx="1664">
                  <c:v>39225</c:v>
                </c:pt>
                <c:pt idx="1665">
                  <c:v>39226</c:v>
                </c:pt>
                <c:pt idx="1666">
                  <c:v>39227</c:v>
                </c:pt>
                <c:pt idx="1667">
                  <c:v>39230</c:v>
                </c:pt>
                <c:pt idx="1668">
                  <c:v>39231</c:v>
                </c:pt>
                <c:pt idx="1669">
                  <c:v>39232</c:v>
                </c:pt>
                <c:pt idx="1670">
                  <c:v>39233</c:v>
                </c:pt>
                <c:pt idx="1671">
                  <c:v>39234</c:v>
                </c:pt>
                <c:pt idx="1672">
                  <c:v>39237</c:v>
                </c:pt>
                <c:pt idx="1673">
                  <c:v>39238</c:v>
                </c:pt>
                <c:pt idx="1674">
                  <c:v>39239</c:v>
                </c:pt>
                <c:pt idx="1675">
                  <c:v>39240</c:v>
                </c:pt>
                <c:pt idx="1676">
                  <c:v>39241</c:v>
                </c:pt>
                <c:pt idx="1677">
                  <c:v>39244</c:v>
                </c:pt>
                <c:pt idx="1678">
                  <c:v>39245</c:v>
                </c:pt>
                <c:pt idx="1679">
                  <c:v>39246</c:v>
                </c:pt>
                <c:pt idx="1680">
                  <c:v>39247</c:v>
                </c:pt>
                <c:pt idx="1681">
                  <c:v>39248</c:v>
                </c:pt>
                <c:pt idx="1682">
                  <c:v>39251</c:v>
                </c:pt>
                <c:pt idx="1683">
                  <c:v>39252</c:v>
                </c:pt>
                <c:pt idx="1684">
                  <c:v>39253</c:v>
                </c:pt>
                <c:pt idx="1685">
                  <c:v>39254</c:v>
                </c:pt>
                <c:pt idx="1686">
                  <c:v>39255</c:v>
                </c:pt>
                <c:pt idx="1687">
                  <c:v>39258</c:v>
                </c:pt>
                <c:pt idx="1688">
                  <c:v>39259</c:v>
                </c:pt>
                <c:pt idx="1689">
                  <c:v>39260</c:v>
                </c:pt>
                <c:pt idx="1690">
                  <c:v>39261</c:v>
                </c:pt>
                <c:pt idx="1691">
                  <c:v>39262</c:v>
                </c:pt>
                <c:pt idx="1692">
                  <c:v>39265</c:v>
                </c:pt>
                <c:pt idx="1693">
                  <c:v>39266</c:v>
                </c:pt>
                <c:pt idx="1694">
                  <c:v>39267</c:v>
                </c:pt>
                <c:pt idx="1695">
                  <c:v>39268</c:v>
                </c:pt>
                <c:pt idx="1696">
                  <c:v>39269</c:v>
                </c:pt>
                <c:pt idx="1697">
                  <c:v>39272</c:v>
                </c:pt>
                <c:pt idx="1698">
                  <c:v>39273</c:v>
                </c:pt>
                <c:pt idx="1699">
                  <c:v>39274</c:v>
                </c:pt>
                <c:pt idx="1700">
                  <c:v>39275</c:v>
                </c:pt>
                <c:pt idx="1701">
                  <c:v>39276</c:v>
                </c:pt>
                <c:pt idx="1702">
                  <c:v>39279</c:v>
                </c:pt>
                <c:pt idx="1703">
                  <c:v>39280</c:v>
                </c:pt>
                <c:pt idx="1704">
                  <c:v>39281</c:v>
                </c:pt>
                <c:pt idx="1705">
                  <c:v>39282</c:v>
                </c:pt>
                <c:pt idx="1706">
                  <c:v>39283</c:v>
                </c:pt>
                <c:pt idx="1707">
                  <c:v>39286</c:v>
                </c:pt>
                <c:pt idx="1708">
                  <c:v>39287</c:v>
                </c:pt>
                <c:pt idx="1709">
                  <c:v>39288</c:v>
                </c:pt>
                <c:pt idx="1710">
                  <c:v>39289</c:v>
                </c:pt>
                <c:pt idx="1711">
                  <c:v>39290</c:v>
                </c:pt>
                <c:pt idx="1712">
                  <c:v>39293</c:v>
                </c:pt>
                <c:pt idx="1713">
                  <c:v>39294</c:v>
                </c:pt>
                <c:pt idx="1714">
                  <c:v>39295</c:v>
                </c:pt>
                <c:pt idx="1715">
                  <c:v>39296</c:v>
                </c:pt>
                <c:pt idx="1716">
                  <c:v>39297</c:v>
                </c:pt>
                <c:pt idx="1717">
                  <c:v>39300</c:v>
                </c:pt>
                <c:pt idx="1718">
                  <c:v>39301</c:v>
                </c:pt>
                <c:pt idx="1719">
                  <c:v>39302</c:v>
                </c:pt>
                <c:pt idx="1720">
                  <c:v>39303</c:v>
                </c:pt>
                <c:pt idx="1721">
                  <c:v>39304</c:v>
                </c:pt>
                <c:pt idx="1722">
                  <c:v>39307</c:v>
                </c:pt>
                <c:pt idx="1723">
                  <c:v>39308</c:v>
                </c:pt>
                <c:pt idx="1724">
                  <c:v>39309</c:v>
                </c:pt>
                <c:pt idx="1725">
                  <c:v>39310</c:v>
                </c:pt>
                <c:pt idx="1726">
                  <c:v>39311</c:v>
                </c:pt>
                <c:pt idx="1727">
                  <c:v>39314</c:v>
                </c:pt>
                <c:pt idx="1728">
                  <c:v>39315</c:v>
                </c:pt>
                <c:pt idx="1729">
                  <c:v>39316</c:v>
                </c:pt>
                <c:pt idx="1730">
                  <c:v>39317</c:v>
                </c:pt>
                <c:pt idx="1731">
                  <c:v>39318</c:v>
                </c:pt>
                <c:pt idx="1732">
                  <c:v>39321</c:v>
                </c:pt>
                <c:pt idx="1733">
                  <c:v>39322</c:v>
                </c:pt>
                <c:pt idx="1734">
                  <c:v>39323</c:v>
                </c:pt>
                <c:pt idx="1735">
                  <c:v>39324</c:v>
                </c:pt>
                <c:pt idx="1736">
                  <c:v>39325</c:v>
                </c:pt>
                <c:pt idx="1737">
                  <c:v>39328</c:v>
                </c:pt>
                <c:pt idx="1738">
                  <c:v>39329</c:v>
                </c:pt>
                <c:pt idx="1739">
                  <c:v>39330</c:v>
                </c:pt>
                <c:pt idx="1740">
                  <c:v>39331</c:v>
                </c:pt>
                <c:pt idx="1741">
                  <c:v>39332</c:v>
                </c:pt>
                <c:pt idx="1742">
                  <c:v>39335</c:v>
                </c:pt>
                <c:pt idx="1743">
                  <c:v>39336</c:v>
                </c:pt>
                <c:pt idx="1744">
                  <c:v>39337</c:v>
                </c:pt>
                <c:pt idx="1745">
                  <c:v>39338</c:v>
                </c:pt>
                <c:pt idx="1746">
                  <c:v>39339</c:v>
                </c:pt>
                <c:pt idx="1747">
                  <c:v>39342</c:v>
                </c:pt>
                <c:pt idx="1748">
                  <c:v>39343</c:v>
                </c:pt>
                <c:pt idx="1749">
                  <c:v>39344</c:v>
                </c:pt>
                <c:pt idx="1750">
                  <c:v>39345</c:v>
                </c:pt>
                <c:pt idx="1751">
                  <c:v>39346</c:v>
                </c:pt>
                <c:pt idx="1752">
                  <c:v>39349</c:v>
                </c:pt>
                <c:pt idx="1753">
                  <c:v>39350</c:v>
                </c:pt>
                <c:pt idx="1754">
                  <c:v>39351</c:v>
                </c:pt>
                <c:pt idx="1755">
                  <c:v>39352</c:v>
                </c:pt>
                <c:pt idx="1756">
                  <c:v>39353</c:v>
                </c:pt>
                <c:pt idx="1757">
                  <c:v>39356</c:v>
                </c:pt>
                <c:pt idx="1758">
                  <c:v>39357</c:v>
                </c:pt>
                <c:pt idx="1759">
                  <c:v>39358</c:v>
                </c:pt>
                <c:pt idx="1760">
                  <c:v>39359</c:v>
                </c:pt>
                <c:pt idx="1761">
                  <c:v>39360</c:v>
                </c:pt>
                <c:pt idx="1762">
                  <c:v>39363</c:v>
                </c:pt>
                <c:pt idx="1763">
                  <c:v>39364</c:v>
                </c:pt>
                <c:pt idx="1764">
                  <c:v>39365</c:v>
                </c:pt>
                <c:pt idx="1765">
                  <c:v>39366</c:v>
                </c:pt>
                <c:pt idx="1766">
                  <c:v>39367</c:v>
                </c:pt>
                <c:pt idx="1767">
                  <c:v>39370</c:v>
                </c:pt>
                <c:pt idx="1768">
                  <c:v>39371</c:v>
                </c:pt>
                <c:pt idx="1769">
                  <c:v>39372</c:v>
                </c:pt>
                <c:pt idx="1770">
                  <c:v>39373</c:v>
                </c:pt>
                <c:pt idx="1771">
                  <c:v>39374</c:v>
                </c:pt>
                <c:pt idx="1772">
                  <c:v>39377</c:v>
                </c:pt>
                <c:pt idx="1773">
                  <c:v>39378</c:v>
                </c:pt>
                <c:pt idx="1774">
                  <c:v>39379</c:v>
                </c:pt>
                <c:pt idx="1775">
                  <c:v>39380</c:v>
                </c:pt>
                <c:pt idx="1776">
                  <c:v>39381</c:v>
                </c:pt>
                <c:pt idx="1777">
                  <c:v>39384</c:v>
                </c:pt>
                <c:pt idx="1778">
                  <c:v>39385</c:v>
                </c:pt>
                <c:pt idx="1779">
                  <c:v>39386</c:v>
                </c:pt>
                <c:pt idx="1780">
                  <c:v>39387</c:v>
                </c:pt>
                <c:pt idx="1781">
                  <c:v>39388</c:v>
                </c:pt>
                <c:pt idx="1782">
                  <c:v>39391</c:v>
                </c:pt>
                <c:pt idx="1783">
                  <c:v>39392</c:v>
                </c:pt>
                <c:pt idx="1784">
                  <c:v>39393</c:v>
                </c:pt>
                <c:pt idx="1785">
                  <c:v>39394</c:v>
                </c:pt>
                <c:pt idx="1786">
                  <c:v>39395</c:v>
                </c:pt>
                <c:pt idx="1787">
                  <c:v>39398</c:v>
                </c:pt>
                <c:pt idx="1788">
                  <c:v>39399</c:v>
                </c:pt>
                <c:pt idx="1789">
                  <c:v>39400</c:v>
                </c:pt>
                <c:pt idx="1790">
                  <c:v>39401</c:v>
                </c:pt>
                <c:pt idx="1791">
                  <c:v>39402</c:v>
                </c:pt>
                <c:pt idx="1792">
                  <c:v>39405</c:v>
                </c:pt>
                <c:pt idx="1793">
                  <c:v>39406</c:v>
                </c:pt>
                <c:pt idx="1794">
                  <c:v>39407</c:v>
                </c:pt>
                <c:pt idx="1795">
                  <c:v>39408</c:v>
                </c:pt>
                <c:pt idx="1796">
                  <c:v>39409</c:v>
                </c:pt>
                <c:pt idx="1797">
                  <c:v>39412</c:v>
                </c:pt>
                <c:pt idx="1798">
                  <c:v>39413</c:v>
                </c:pt>
                <c:pt idx="1799">
                  <c:v>39414</c:v>
                </c:pt>
                <c:pt idx="1800">
                  <c:v>39415</c:v>
                </c:pt>
                <c:pt idx="1801">
                  <c:v>39416</c:v>
                </c:pt>
                <c:pt idx="1802">
                  <c:v>39419</c:v>
                </c:pt>
                <c:pt idx="1803">
                  <c:v>39420</c:v>
                </c:pt>
                <c:pt idx="1804">
                  <c:v>39421</c:v>
                </c:pt>
                <c:pt idx="1805">
                  <c:v>39422</c:v>
                </c:pt>
                <c:pt idx="1806">
                  <c:v>39423</c:v>
                </c:pt>
                <c:pt idx="1807">
                  <c:v>39426</c:v>
                </c:pt>
                <c:pt idx="1808">
                  <c:v>39427</c:v>
                </c:pt>
                <c:pt idx="1809">
                  <c:v>39428</c:v>
                </c:pt>
                <c:pt idx="1810">
                  <c:v>39429</c:v>
                </c:pt>
                <c:pt idx="1811">
                  <c:v>39430</c:v>
                </c:pt>
                <c:pt idx="1812">
                  <c:v>39433</c:v>
                </c:pt>
                <c:pt idx="1813">
                  <c:v>39434</c:v>
                </c:pt>
                <c:pt idx="1814">
                  <c:v>39435</c:v>
                </c:pt>
                <c:pt idx="1815">
                  <c:v>39436</c:v>
                </c:pt>
                <c:pt idx="1816">
                  <c:v>39437</c:v>
                </c:pt>
                <c:pt idx="1817">
                  <c:v>39440</c:v>
                </c:pt>
                <c:pt idx="1818">
                  <c:v>39441</c:v>
                </c:pt>
                <c:pt idx="1819">
                  <c:v>39442</c:v>
                </c:pt>
                <c:pt idx="1820">
                  <c:v>39443</c:v>
                </c:pt>
                <c:pt idx="1821">
                  <c:v>39444</c:v>
                </c:pt>
                <c:pt idx="1822">
                  <c:v>39447</c:v>
                </c:pt>
                <c:pt idx="1823">
                  <c:v>39448</c:v>
                </c:pt>
                <c:pt idx="1824">
                  <c:v>39449</c:v>
                </c:pt>
                <c:pt idx="1825">
                  <c:v>39450</c:v>
                </c:pt>
                <c:pt idx="1826">
                  <c:v>39451</c:v>
                </c:pt>
                <c:pt idx="1827">
                  <c:v>39454</c:v>
                </c:pt>
                <c:pt idx="1828">
                  <c:v>39455</c:v>
                </c:pt>
                <c:pt idx="1829">
                  <c:v>39456</c:v>
                </c:pt>
                <c:pt idx="1830">
                  <c:v>39457</c:v>
                </c:pt>
                <c:pt idx="1831">
                  <c:v>39458</c:v>
                </c:pt>
                <c:pt idx="1832">
                  <c:v>39461</c:v>
                </c:pt>
                <c:pt idx="1833">
                  <c:v>39462</c:v>
                </c:pt>
                <c:pt idx="1834">
                  <c:v>39463</c:v>
                </c:pt>
                <c:pt idx="1835">
                  <c:v>39464</c:v>
                </c:pt>
                <c:pt idx="1836">
                  <c:v>39465</c:v>
                </c:pt>
                <c:pt idx="1837">
                  <c:v>39468</c:v>
                </c:pt>
                <c:pt idx="1838">
                  <c:v>39469</c:v>
                </c:pt>
                <c:pt idx="1839">
                  <c:v>39470</c:v>
                </c:pt>
                <c:pt idx="1840">
                  <c:v>39471</c:v>
                </c:pt>
                <c:pt idx="1841">
                  <c:v>39472</c:v>
                </c:pt>
                <c:pt idx="1842">
                  <c:v>39475</c:v>
                </c:pt>
                <c:pt idx="1843">
                  <c:v>39476</c:v>
                </c:pt>
                <c:pt idx="1844">
                  <c:v>39477</c:v>
                </c:pt>
                <c:pt idx="1845">
                  <c:v>39478</c:v>
                </c:pt>
                <c:pt idx="1846">
                  <c:v>39479</c:v>
                </c:pt>
                <c:pt idx="1847">
                  <c:v>39482</c:v>
                </c:pt>
                <c:pt idx="1848">
                  <c:v>39483</c:v>
                </c:pt>
                <c:pt idx="1849">
                  <c:v>39484</c:v>
                </c:pt>
                <c:pt idx="1850">
                  <c:v>39485</c:v>
                </c:pt>
                <c:pt idx="1851">
                  <c:v>39486</c:v>
                </c:pt>
                <c:pt idx="1852">
                  <c:v>39489</c:v>
                </c:pt>
                <c:pt idx="1853">
                  <c:v>39490</c:v>
                </c:pt>
                <c:pt idx="1854">
                  <c:v>39491</c:v>
                </c:pt>
                <c:pt idx="1855">
                  <c:v>39492</c:v>
                </c:pt>
                <c:pt idx="1856">
                  <c:v>39493</c:v>
                </c:pt>
                <c:pt idx="1857">
                  <c:v>39496</c:v>
                </c:pt>
                <c:pt idx="1858">
                  <c:v>39497</c:v>
                </c:pt>
                <c:pt idx="1859">
                  <c:v>39498</c:v>
                </c:pt>
                <c:pt idx="1860">
                  <c:v>39499</c:v>
                </c:pt>
                <c:pt idx="1861">
                  <c:v>39500</c:v>
                </c:pt>
                <c:pt idx="1862">
                  <c:v>39503</c:v>
                </c:pt>
                <c:pt idx="1863">
                  <c:v>39504</c:v>
                </c:pt>
                <c:pt idx="1864">
                  <c:v>39505</c:v>
                </c:pt>
                <c:pt idx="1865">
                  <c:v>39506</c:v>
                </c:pt>
                <c:pt idx="1866">
                  <c:v>39507</c:v>
                </c:pt>
                <c:pt idx="1867">
                  <c:v>39510</c:v>
                </c:pt>
                <c:pt idx="1868">
                  <c:v>39511</c:v>
                </c:pt>
                <c:pt idx="1869">
                  <c:v>39512</c:v>
                </c:pt>
                <c:pt idx="1870">
                  <c:v>39513</c:v>
                </c:pt>
                <c:pt idx="1871">
                  <c:v>39514</c:v>
                </c:pt>
                <c:pt idx="1872">
                  <c:v>39517</c:v>
                </c:pt>
                <c:pt idx="1873">
                  <c:v>39518</c:v>
                </c:pt>
                <c:pt idx="1874">
                  <c:v>39519</c:v>
                </c:pt>
                <c:pt idx="1875">
                  <c:v>39520</c:v>
                </c:pt>
                <c:pt idx="1876">
                  <c:v>39521</c:v>
                </c:pt>
                <c:pt idx="1877">
                  <c:v>39524</c:v>
                </c:pt>
                <c:pt idx="1878">
                  <c:v>39525</c:v>
                </c:pt>
                <c:pt idx="1879">
                  <c:v>39526</c:v>
                </c:pt>
                <c:pt idx="1880">
                  <c:v>39527</c:v>
                </c:pt>
                <c:pt idx="1881">
                  <c:v>39528</c:v>
                </c:pt>
                <c:pt idx="1882">
                  <c:v>39531</c:v>
                </c:pt>
                <c:pt idx="1883">
                  <c:v>39532</c:v>
                </c:pt>
                <c:pt idx="1884">
                  <c:v>39533</c:v>
                </c:pt>
                <c:pt idx="1885">
                  <c:v>39534</c:v>
                </c:pt>
                <c:pt idx="1886">
                  <c:v>39535</c:v>
                </c:pt>
                <c:pt idx="1887">
                  <c:v>39538</c:v>
                </c:pt>
                <c:pt idx="1888">
                  <c:v>39539</c:v>
                </c:pt>
                <c:pt idx="1889">
                  <c:v>39540</c:v>
                </c:pt>
                <c:pt idx="1890">
                  <c:v>39541</c:v>
                </c:pt>
                <c:pt idx="1891">
                  <c:v>39542</c:v>
                </c:pt>
                <c:pt idx="1892">
                  <c:v>39545</c:v>
                </c:pt>
                <c:pt idx="1893">
                  <c:v>39546</c:v>
                </c:pt>
                <c:pt idx="1894">
                  <c:v>39547</c:v>
                </c:pt>
                <c:pt idx="1895">
                  <c:v>39548</c:v>
                </c:pt>
                <c:pt idx="1896">
                  <c:v>39549</c:v>
                </c:pt>
                <c:pt idx="1897">
                  <c:v>39552</c:v>
                </c:pt>
                <c:pt idx="1898">
                  <c:v>39553</c:v>
                </c:pt>
                <c:pt idx="1899">
                  <c:v>39554</c:v>
                </c:pt>
                <c:pt idx="1900">
                  <c:v>39555</c:v>
                </c:pt>
                <c:pt idx="1901">
                  <c:v>39556</c:v>
                </c:pt>
                <c:pt idx="1902">
                  <c:v>39559</c:v>
                </c:pt>
                <c:pt idx="1903">
                  <c:v>39560</c:v>
                </c:pt>
                <c:pt idx="1904">
                  <c:v>39561</c:v>
                </c:pt>
                <c:pt idx="1905">
                  <c:v>39562</c:v>
                </c:pt>
                <c:pt idx="1906">
                  <c:v>39563</c:v>
                </c:pt>
                <c:pt idx="1907">
                  <c:v>39566</c:v>
                </c:pt>
                <c:pt idx="1908">
                  <c:v>39567</c:v>
                </c:pt>
                <c:pt idx="1909">
                  <c:v>39568</c:v>
                </c:pt>
                <c:pt idx="1910">
                  <c:v>39569</c:v>
                </c:pt>
                <c:pt idx="1911">
                  <c:v>39570</c:v>
                </c:pt>
                <c:pt idx="1912">
                  <c:v>39573</c:v>
                </c:pt>
                <c:pt idx="1913">
                  <c:v>39574</c:v>
                </c:pt>
                <c:pt idx="1914">
                  <c:v>39575</c:v>
                </c:pt>
                <c:pt idx="1915">
                  <c:v>39576</c:v>
                </c:pt>
                <c:pt idx="1916">
                  <c:v>39577</c:v>
                </c:pt>
                <c:pt idx="1917">
                  <c:v>39580</c:v>
                </c:pt>
                <c:pt idx="1918">
                  <c:v>39581</c:v>
                </c:pt>
                <c:pt idx="1919">
                  <c:v>39582</c:v>
                </c:pt>
                <c:pt idx="1920">
                  <c:v>39583</c:v>
                </c:pt>
                <c:pt idx="1921">
                  <c:v>39584</c:v>
                </c:pt>
                <c:pt idx="1922">
                  <c:v>39587</c:v>
                </c:pt>
                <c:pt idx="1923">
                  <c:v>39588</c:v>
                </c:pt>
                <c:pt idx="1924">
                  <c:v>39589</c:v>
                </c:pt>
                <c:pt idx="1925">
                  <c:v>39590</c:v>
                </c:pt>
                <c:pt idx="1926">
                  <c:v>39591</c:v>
                </c:pt>
                <c:pt idx="1927">
                  <c:v>39594</c:v>
                </c:pt>
                <c:pt idx="1928">
                  <c:v>39595</c:v>
                </c:pt>
                <c:pt idx="1929">
                  <c:v>39596</c:v>
                </c:pt>
                <c:pt idx="1930">
                  <c:v>39597</c:v>
                </c:pt>
                <c:pt idx="1931">
                  <c:v>39598</c:v>
                </c:pt>
                <c:pt idx="1932">
                  <c:v>39601</c:v>
                </c:pt>
                <c:pt idx="1933">
                  <c:v>39602</c:v>
                </c:pt>
                <c:pt idx="1934">
                  <c:v>39603</c:v>
                </c:pt>
                <c:pt idx="1935">
                  <c:v>39604</c:v>
                </c:pt>
                <c:pt idx="1936">
                  <c:v>39605</c:v>
                </c:pt>
                <c:pt idx="1937">
                  <c:v>39608</c:v>
                </c:pt>
                <c:pt idx="1938">
                  <c:v>39609</c:v>
                </c:pt>
                <c:pt idx="1939">
                  <c:v>39610</c:v>
                </c:pt>
                <c:pt idx="1940">
                  <c:v>39611</c:v>
                </c:pt>
                <c:pt idx="1941">
                  <c:v>39612</c:v>
                </c:pt>
                <c:pt idx="1942">
                  <c:v>39615</c:v>
                </c:pt>
                <c:pt idx="1943">
                  <c:v>39616</c:v>
                </c:pt>
                <c:pt idx="1944">
                  <c:v>39617</c:v>
                </c:pt>
                <c:pt idx="1945">
                  <c:v>39618</c:v>
                </c:pt>
                <c:pt idx="1946">
                  <c:v>39619</c:v>
                </c:pt>
                <c:pt idx="1947">
                  <c:v>39622</c:v>
                </c:pt>
                <c:pt idx="1948">
                  <c:v>39623</c:v>
                </c:pt>
                <c:pt idx="1949">
                  <c:v>39624</c:v>
                </c:pt>
                <c:pt idx="1950">
                  <c:v>39625</c:v>
                </c:pt>
                <c:pt idx="1951">
                  <c:v>39626</c:v>
                </c:pt>
                <c:pt idx="1952">
                  <c:v>39629</c:v>
                </c:pt>
                <c:pt idx="1953">
                  <c:v>39630</c:v>
                </c:pt>
                <c:pt idx="1954">
                  <c:v>39631</c:v>
                </c:pt>
                <c:pt idx="1955">
                  <c:v>39632</c:v>
                </c:pt>
                <c:pt idx="1956">
                  <c:v>39633</c:v>
                </c:pt>
                <c:pt idx="1957">
                  <c:v>39636</c:v>
                </c:pt>
                <c:pt idx="1958">
                  <c:v>39637</c:v>
                </c:pt>
                <c:pt idx="1959">
                  <c:v>39638</c:v>
                </c:pt>
                <c:pt idx="1960">
                  <c:v>39639</c:v>
                </c:pt>
                <c:pt idx="1961">
                  <c:v>39640</c:v>
                </c:pt>
                <c:pt idx="1962">
                  <c:v>39643</c:v>
                </c:pt>
                <c:pt idx="1963">
                  <c:v>39644</c:v>
                </c:pt>
                <c:pt idx="1964">
                  <c:v>39645</c:v>
                </c:pt>
                <c:pt idx="1965">
                  <c:v>39646</c:v>
                </c:pt>
                <c:pt idx="1966">
                  <c:v>39647</c:v>
                </c:pt>
                <c:pt idx="1967">
                  <c:v>39650</c:v>
                </c:pt>
                <c:pt idx="1968">
                  <c:v>39651</c:v>
                </c:pt>
                <c:pt idx="1969">
                  <c:v>39652</c:v>
                </c:pt>
                <c:pt idx="1970">
                  <c:v>39653</c:v>
                </c:pt>
                <c:pt idx="1971">
                  <c:v>39654</c:v>
                </c:pt>
                <c:pt idx="1972">
                  <c:v>39657</c:v>
                </c:pt>
                <c:pt idx="1973">
                  <c:v>39658</c:v>
                </c:pt>
                <c:pt idx="1974">
                  <c:v>39659</c:v>
                </c:pt>
                <c:pt idx="1975">
                  <c:v>39660</c:v>
                </c:pt>
                <c:pt idx="1976">
                  <c:v>39661</c:v>
                </c:pt>
                <c:pt idx="1977">
                  <c:v>39664</c:v>
                </c:pt>
                <c:pt idx="1978">
                  <c:v>39665</c:v>
                </c:pt>
                <c:pt idx="1979">
                  <c:v>39666</c:v>
                </c:pt>
                <c:pt idx="1980">
                  <c:v>39667</c:v>
                </c:pt>
                <c:pt idx="1981">
                  <c:v>39668</c:v>
                </c:pt>
                <c:pt idx="1982">
                  <c:v>39671</c:v>
                </c:pt>
                <c:pt idx="1983">
                  <c:v>39672</c:v>
                </c:pt>
                <c:pt idx="1984">
                  <c:v>39673</c:v>
                </c:pt>
                <c:pt idx="1985">
                  <c:v>39674</c:v>
                </c:pt>
                <c:pt idx="1986">
                  <c:v>39675</c:v>
                </c:pt>
                <c:pt idx="1987">
                  <c:v>39678</c:v>
                </c:pt>
                <c:pt idx="1988">
                  <c:v>39679</c:v>
                </c:pt>
                <c:pt idx="1989">
                  <c:v>39680</c:v>
                </c:pt>
                <c:pt idx="1990">
                  <c:v>39681</c:v>
                </c:pt>
                <c:pt idx="1991">
                  <c:v>39682</c:v>
                </c:pt>
                <c:pt idx="1992">
                  <c:v>39685</c:v>
                </c:pt>
                <c:pt idx="1993">
                  <c:v>39686</c:v>
                </c:pt>
                <c:pt idx="1994">
                  <c:v>39687</c:v>
                </c:pt>
                <c:pt idx="1995">
                  <c:v>39688</c:v>
                </c:pt>
                <c:pt idx="1996">
                  <c:v>39689</c:v>
                </c:pt>
                <c:pt idx="1997">
                  <c:v>39692</c:v>
                </c:pt>
                <c:pt idx="1998">
                  <c:v>39693</c:v>
                </c:pt>
                <c:pt idx="1999">
                  <c:v>39694</c:v>
                </c:pt>
                <c:pt idx="2000">
                  <c:v>39695</c:v>
                </c:pt>
                <c:pt idx="2001">
                  <c:v>39696</c:v>
                </c:pt>
                <c:pt idx="2002">
                  <c:v>39699</c:v>
                </c:pt>
                <c:pt idx="2003">
                  <c:v>39700</c:v>
                </c:pt>
                <c:pt idx="2004">
                  <c:v>39701</c:v>
                </c:pt>
                <c:pt idx="2005">
                  <c:v>39702</c:v>
                </c:pt>
                <c:pt idx="2006">
                  <c:v>39703</c:v>
                </c:pt>
                <c:pt idx="2007">
                  <c:v>39706</c:v>
                </c:pt>
                <c:pt idx="2008">
                  <c:v>39707</c:v>
                </c:pt>
                <c:pt idx="2009">
                  <c:v>39708</c:v>
                </c:pt>
                <c:pt idx="2010">
                  <c:v>39709</c:v>
                </c:pt>
                <c:pt idx="2011">
                  <c:v>39710</c:v>
                </c:pt>
                <c:pt idx="2012">
                  <c:v>39713</c:v>
                </c:pt>
                <c:pt idx="2013">
                  <c:v>39714</c:v>
                </c:pt>
                <c:pt idx="2014">
                  <c:v>39715</c:v>
                </c:pt>
                <c:pt idx="2015">
                  <c:v>39716</c:v>
                </c:pt>
                <c:pt idx="2016">
                  <c:v>39717</c:v>
                </c:pt>
                <c:pt idx="2017">
                  <c:v>39720</c:v>
                </c:pt>
                <c:pt idx="2018">
                  <c:v>39721</c:v>
                </c:pt>
                <c:pt idx="2019">
                  <c:v>39722</c:v>
                </c:pt>
                <c:pt idx="2020">
                  <c:v>39723</c:v>
                </c:pt>
                <c:pt idx="2021">
                  <c:v>39724</c:v>
                </c:pt>
                <c:pt idx="2022">
                  <c:v>39727</c:v>
                </c:pt>
                <c:pt idx="2023">
                  <c:v>39728</c:v>
                </c:pt>
                <c:pt idx="2024">
                  <c:v>39729</c:v>
                </c:pt>
                <c:pt idx="2025">
                  <c:v>39730</c:v>
                </c:pt>
                <c:pt idx="2026">
                  <c:v>39731</c:v>
                </c:pt>
                <c:pt idx="2027">
                  <c:v>39734</c:v>
                </c:pt>
                <c:pt idx="2028">
                  <c:v>39735</c:v>
                </c:pt>
                <c:pt idx="2029">
                  <c:v>39736</c:v>
                </c:pt>
                <c:pt idx="2030">
                  <c:v>39737</c:v>
                </c:pt>
                <c:pt idx="2031">
                  <c:v>39738</c:v>
                </c:pt>
                <c:pt idx="2032">
                  <c:v>39741</c:v>
                </c:pt>
                <c:pt idx="2033">
                  <c:v>39742</c:v>
                </c:pt>
                <c:pt idx="2034">
                  <c:v>39743</c:v>
                </c:pt>
                <c:pt idx="2035">
                  <c:v>39744</c:v>
                </c:pt>
                <c:pt idx="2036">
                  <c:v>39745</c:v>
                </c:pt>
                <c:pt idx="2037">
                  <c:v>39748</c:v>
                </c:pt>
                <c:pt idx="2038">
                  <c:v>39749</c:v>
                </c:pt>
                <c:pt idx="2039">
                  <c:v>39750</c:v>
                </c:pt>
                <c:pt idx="2040">
                  <c:v>39751</c:v>
                </c:pt>
                <c:pt idx="2041">
                  <c:v>39752</c:v>
                </c:pt>
                <c:pt idx="2042">
                  <c:v>39755</c:v>
                </c:pt>
                <c:pt idx="2043">
                  <c:v>39756</c:v>
                </c:pt>
                <c:pt idx="2044">
                  <c:v>39757</c:v>
                </c:pt>
                <c:pt idx="2045">
                  <c:v>39758</c:v>
                </c:pt>
                <c:pt idx="2046">
                  <c:v>39759</c:v>
                </c:pt>
                <c:pt idx="2047">
                  <c:v>39762</c:v>
                </c:pt>
                <c:pt idx="2048">
                  <c:v>39763</c:v>
                </c:pt>
                <c:pt idx="2049">
                  <c:v>39764</c:v>
                </c:pt>
                <c:pt idx="2050">
                  <c:v>39765</c:v>
                </c:pt>
                <c:pt idx="2051">
                  <c:v>39766</c:v>
                </c:pt>
                <c:pt idx="2052">
                  <c:v>39769</c:v>
                </c:pt>
                <c:pt idx="2053">
                  <c:v>39770</c:v>
                </c:pt>
                <c:pt idx="2054">
                  <c:v>39771</c:v>
                </c:pt>
                <c:pt idx="2055">
                  <c:v>39772</c:v>
                </c:pt>
                <c:pt idx="2056">
                  <c:v>39773</c:v>
                </c:pt>
                <c:pt idx="2057">
                  <c:v>39776</c:v>
                </c:pt>
                <c:pt idx="2058">
                  <c:v>39777</c:v>
                </c:pt>
                <c:pt idx="2059">
                  <c:v>39778</c:v>
                </c:pt>
                <c:pt idx="2060">
                  <c:v>39779</c:v>
                </c:pt>
                <c:pt idx="2061">
                  <c:v>39780</c:v>
                </c:pt>
                <c:pt idx="2062">
                  <c:v>39783</c:v>
                </c:pt>
                <c:pt idx="2063">
                  <c:v>39784</c:v>
                </c:pt>
                <c:pt idx="2064">
                  <c:v>39785</c:v>
                </c:pt>
                <c:pt idx="2065">
                  <c:v>39786</c:v>
                </c:pt>
                <c:pt idx="2066">
                  <c:v>39787</c:v>
                </c:pt>
                <c:pt idx="2067">
                  <c:v>39790</c:v>
                </c:pt>
                <c:pt idx="2068">
                  <c:v>39791</c:v>
                </c:pt>
                <c:pt idx="2069">
                  <c:v>39792</c:v>
                </c:pt>
                <c:pt idx="2070">
                  <c:v>39793</c:v>
                </c:pt>
                <c:pt idx="2071">
                  <c:v>39794</c:v>
                </c:pt>
                <c:pt idx="2072">
                  <c:v>39797</c:v>
                </c:pt>
                <c:pt idx="2073">
                  <c:v>39798</c:v>
                </c:pt>
                <c:pt idx="2074">
                  <c:v>39799</c:v>
                </c:pt>
                <c:pt idx="2075">
                  <c:v>39800</c:v>
                </c:pt>
                <c:pt idx="2076">
                  <c:v>39801</c:v>
                </c:pt>
                <c:pt idx="2077">
                  <c:v>39804</c:v>
                </c:pt>
                <c:pt idx="2078">
                  <c:v>39805</c:v>
                </c:pt>
                <c:pt idx="2079">
                  <c:v>39806</c:v>
                </c:pt>
                <c:pt idx="2080">
                  <c:v>39807</c:v>
                </c:pt>
                <c:pt idx="2081">
                  <c:v>39808</c:v>
                </c:pt>
                <c:pt idx="2082">
                  <c:v>39811</c:v>
                </c:pt>
                <c:pt idx="2083">
                  <c:v>39812</c:v>
                </c:pt>
                <c:pt idx="2084">
                  <c:v>39813</c:v>
                </c:pt>
                <c:pt idx="2085">
                  <c:v>39814</c:v>
                </c:pt>
                <c:pt idx="2086">
                  <c:v>39815</c:v>
                </c:pt>
                <c:pt idx="2087">
                  <c:v>39818</c:v>
                </c:pt>
                <c:pt idx="2088">
                  <c:v>39819</c:v>
                </c:pt>
                <c:pt idx="2089">
                  <c:v>39820</c:v>
                </c:pt>
                <c:pt idx="2090">
                  <c:v>39821</c:v>
                </c:pt>
                <c:pt idx="2091">
                  <c:v>39822</c:v>
                </c:pt>
                <c:pt idx="2092">
                  <c:v>39825</c:v>
                </c:pt>
                <c:pt idx="2093">
                  <c:v>39826</c:v>
                </c:pt>
                <c:pt idx="2094">
                  <c:v>39827</c:v>
                </c:pt>
                <c:pt idx="2095">
                  <c:v>39828</c:v>
                </c:pt>
                <c:pt idx="2096">
                  <c:v>39829</c:v>
                </c:pt>
                <c:pt idx="2097">
                  <c:v>39832</c:v>
                </c:pt>
                <c:pt idx="2098">
                  <c:v>39833</c:v>
                </c:pt>
                <c:pt idx="2099">
                  <c:v>39834</c:v>
                </c:pt>
                <c:pt idx="2100">
                  <c:v>39835</c:v>
                </c:pt>
                <c:pt idx="2101">
                  <c:v>39836</c:v>
                </c:pt>
                <c:pt idx="2102">
                  <c:v>39839</c:v>
                </c:pt>
                <c:pt idx="2103">
                  <c:v>39840</c:v>
                </c:pt>
                <c:pt idx="2104">
                  <c:v>39841</c:v>
                </c:pt>
                <c:pt idx="2105">
                  <c:v>39842</c:v>
                </c:pt>
                <c:pt idx="2106">
                  <c:v>39843</c:v>
                </c:pt>
                <c:pt idx="2107">
                  <c:v>39846</c:v>
                </c:pt>
                <c:pt idx="2108">
                  <c:v>39847</c:v>
                </c:pt>
                <c:pt idx="2109">
                  <c:v>39848</c:v>
                </c:pt>
                <c:pt idx="2110">
                  <c:v>39849</c:v>
                </c:pt>
                <c:pt idx="2111">
                  <c:v>39850</c:v>
                </c:pt>
                <c:pt idx="2112">
                  <c:v>39853</c:v>
                </c:pt>
                <c:pt idx="2113">
                  <c:v>39854</c:v>
                </c:pt>
                <c:pt idx="2114">
                  <c:v>39855</c:v>
                </c:pt>
                <c:pt idx="2115">
                  <c:v>39856</c:v>
                </c:pt>
                <c:pt idx="2116">
                  <c:v>39857</c:v>
                </c:pt>
                <c:pt idx="2117">
                  <c:v>39860</c:v>
                </c:pt>
                <c:pt idx="2118">
                  <c:v>39861</c:v>
                </c:pt>
                <c:pt idx="2119">
                  <c:v>39862</c:v>
                </c:pt>
                <c:pt idx="2120">
                  <c:v>39863</c:v>
                </c:pt>
                <c:pt idx="2121">
                  <c:v>39864</c:v>
                </c:pt>
                <c:pt idx="2122">
                  <c:v>39867</c:v>
                </c:pt>
                <c:pt idx="2123">
                  <c:v>39868</c:v>
                </c:pt>
                <c:pt idx="2124">
                  <c:v>39869</c:v>
                </c:pt>
                <c:pt idx="2125">
                  <c:v>39870</c:v>
                </c:pt>
                <c:pt idx="2126">
                  <c:v>39871</c:v>
                </c:pt>
                <c:pt idx="2127">
                  <c:v>39874</c:v>
                </c:pt>
                <c:pt idx="2128">
                  <c:v>39875</c:v>
                </c:pt>
                <c:pt idx="2129">
                  <c:v>39876</c:v>
                </c:pt>
                <c:pt idx="2130">
                  <c:v>39877</c:v>
                </c:pt>
                <c:pt idx="2131">
                  <c:v>39878</c:v>
                </c:pt>
                <c:pt idx="2132">
                  <c:v>39881</c:v>
                </c:pt>
                <c:pt idx="2133">
                  <c:v>39882</c:v>
                </c:pt>
                <c:pt idx="2134">
                  <c:v>39883</c:v>
                </c:pt>
                <c:pt idx="2135">
                  <c:v>39884</c:v>
                </c:pt>
                <c:pt idx="2136">
                  <c:v>39885</c:v>
                </c:pt>
                <c:pt idx="2137">
                  <c:v>39888</c:v>
                </c:pt>
                <c:pt idx="2138">
                  <c:v>39889</c:v>
                </c:pt>
                <c:pt idx="2139">
                  <c:v>39890</c:v>
                </c:pt>
                <c:pt idx="2140">
                  <c:v>39891</c:v>
                </c:pt>
                <c:pt idx="2141">
                  <c:v>39892</c:v>
                </c:pt>
                <c:pt idx="2142">
                  <c:v>39895</c:v>
                </c:pt>
                <c:pt idx="2143">
                  <c:v>39896</c:v>
                </c:pt>
                <c:pt idx="2144">
                  <c:v>39897</c:v>
                </c:pt>
                <c:pt idx="2145">
                  <c:v>39898</c:v>
                </c:pt>
                <c:pt idx="2146">
                  <c:v>39899</c:v>
                </c:pt>
                <c:pt idx="2147">
                  <c:v>39902</c:v>
                </c:pt>
                <c:pt idx="2148">
                  <c:v>39903</c:v>
                </c:pt>
                <c:pt idx="2149">
                  <c:v>39904</c:v>
                </c:pt>
                <c:pt idx="2150">
                  <c:v>39905</c:v>
                </c:pt>
                <c:pt idx="2151">
                  <c:v>39906</c:v>
                </c:pt>
                <c:pt idx="2152">
                  <c:v>39909</c:v>
                </c:pt>
                <c:pt idx="2153">
                  <c:v>39910</c:v>
                </c:pt>
                <c:pt idx="2154">
                  <c:v>39911</c:v>
                </c:pt>
                <c:pt idx="2155">
                  <c:v>39912</c:v>
                </c:pt>
                <c:pt idx="2156">
                  <c:v>39913</c:v>
                </c:pt>
                <c:pt idx="2157">
                  <c:v>39916</c:v>
                </c:pt>
                <c:pt idx="2158">
                  <c:v>39917</c:v>
                </c:pt>
                <c:pt idx="2159">
                  <c:v>39918</c:v>
                </c:pt>
                <c:pt idx="2160">
                  <c:v>39919</c:v>
                </c:pt>
                <c:pt idx="2161">
                  <c:v>39920</c:v>
                </c:pt>
                <c:pt idx="2162">
                  <c:v>39923</c:v>
                </c:pt>
                <c:pt idx="2163">
                  <c:v>39924</c:v>
                </c:pt>
                <c:pt idx="2164">
                  <c:v>39925</c:v>
                </c:pt>
                <c:pt idx="2165">
                  <c:v>39926</c:v>
                </c:pt>
                <c:pt idx="2166">
                  <c:v>39927</c:v>
                </c:pt>
                <c:pt idx="2167">
                  <c:v>39930</c:v>
                </c:pt>
                <c:pt idx="2168">
                  <c:v>39931</c:v>
                </c:pt>
                <c:pt idx="2169">
                  <c:v>39932</c:v>
                </c:pt>
                <c:pt idx="2170">
                  <c:v>39933</c:v>
                </c:pt>
                <c:pt idx="2171">
                  <c:v>39934</c:v>
                </c:pt>
                <c:pt idx="2172">
                  <c:v>39937</c:v>
                </c:pt>
                <c:pt idx="2173">
                  <c:v>39938</c:v>
                </c:pt>
                <c:pt idx="2174">
                  <c:v>39939</c:v>
                </c:pt>
                <c:pt idx="2175">
                  <c:v>39940</c:v>
                </c:pt>
                <c:pt idx="2176">
                  <c:v>39941</c:v>
                </c:pt>
                <c:pt idx="2177">
                  <c:v>39944</c:v>
                </c:pt>
                <c:pt idx="2178">
                  <c:v>39945</c:v>
                </c:pt>
                <c:pt idx="2179">
                  <c:v>39946</c:v>
                </c:pt>
                <c:pt idx="2180">
                  <c:v>39947</c:v>
                </c:pt>
                <c:pt idx="2181">
                  <c:v>39948</c:v>
                </c:pt>
                <c:pt idx="2182">
                  <c:v>39951</c:v>
                </c:pt>
                <c:pt idx="2183">
                  <c:v>39952</c:v>
                </c:pt>
                <c:pt idx="2184">
                  <c:v>39953</c:v>
                </c:pt>
                <c:pt idx="2185">
                  <c:v>39954</c:v>
                </c:pt>
                <c:pt idx="2186">
                  <c:v>39955</c:v>
                </c:pt>
                <c:pt idx="2187">
                  <c:v>39958</c:v>
                </c:pt>
                <c:pt idx="2188">
                  <c:v>39959</c:v>
                </c:pt>
                <c:pt idx="2189">
                  <c:v>39960</c:v>
                </c:pt>
                <c:pt idx="2190">
                  <c:v>39961</c:v>
                </c:pt>
                <c:pt idx="2191">
                  <c:v>39962</c:v>
                </c:pt>
                <c:pt idx="2192">
                  <c:v>39965</c:v>
                </c:pt>
                <c:pt idx="2193">
                  <c:v>39966</c:v>
                </c:pt>
                <c:pt idx="2194">
                  <c:v>39967</c:v>
                </c:pt>
                <c:pt idx="2195">
                  <c:v>39968</c:v>
                </c:pt>
                <c:pt idx="2196">
                  <c:v>39969</c:v>
                </c:pt>
                <c:pt idx="2197">
                  <c:v>39972</c:v>
                </c:pt>
                <c:pt idx="2198">
                  <c:v>39973</c:v>
                </c:pt>
                <c:pt idx="2199">
                  <c:v>39974</c:v>
                </c:pt>
                <c:pt idx="2200">
                  <c:v>39975</c:v>
                </c:pt>
                <c:pt idx="2201">
                  <c:v>39976</c:v>
                </c:pt>
                <c:pt idx="2202">
                  <c:v>39979</c:v>
                </c:pt>
                <c:pt idx="2203">
                  <c:v>39980</c:v>
                </c:pt>
                <c:pt idx="2204">
                  <c:v>39981</c:v>
                </c:pt>
                <c:pt idx="2205">
                  <c:v>39982</c:v>
                </c:pt>
                <c:pt idx="2206">
                  <c:v>39983</c:v>
                </c:pt>
                <c:pt idx="2207">
                  <c:v>39986</c:v>
                </c:pt>
                <c:pt idx="2208">
                  <c:v>39987</c:v>
                </c:pt>
                <c:pt idx="2209">
                  <c:v>39988</c:v>
                </c:pt>
                <c:pt idx="2210">
                  <c:v>39989</c:v>
                </c:pt>
                <c:pt idx="2211">
                  <c:v>39990</c:v>
                </c:pt>
                <c:pt idx="2212">
                  <c:v>39993</c:v>
                </c:pt>
                <c:pt idx="2213">
                  <c:v>39994</c:v>
                </c:pt>
                <c:pt idx="2214">
                  <c:v>39995</c:v>
                </c:pt>
                <c:pt idx="2215">
                  <c:v>39996</c:v>
                </c:pt>
                <c:pt idx="2216">
                  <c:v>39997</c:v>
                </c:pt>
                <c:pt idx="2217">
                  <c:v>40000</c:v>
                </c:pt>
                <c:pt idx="2218">
                  <c:v>40001</c:v>
                </c:pt>
                <c:pt idx="2219">
                  <c:v>40002</c:v>
                </c:pt>
                <c:pt idx="2220">
                  <c:v>40003</c:v>
                </c:pt>
                <c:pt idx="2221">
                  <c:v>40004</c:v>
                </c:pt>
                <c:pt idx="2222">
                  <c:v>40007</c:v>
                </c:pt>
                <c:pt idx="2223">
                  <c:v>40008</c:v>
                </c:pt>
                <c:pt idx="2224">
                  <c:v>40009</c:v>
                </c:pt>
                <c:pt idx="2225">
                  <c:v>40010</c:v>
                </c:pt>
                <c:pt idx="2226">
                  <c:v>40011</c:v>
                </c:pt>
                <c:pt idx="2227">
                  <c:v>40014</c:v>
                </c:pt>
                <c:pt idx="2228">
                  <c:v>40015</c:v>
                </c:pt>
                <c:pt idx="2229">
                  <c:v>40016</c:v>
                </c:pt>
                <c:pt idx="2230">
                  <c:v>40017</c:v>
                </c:pt>
                <c:pt idx="2231">
                  <c:v>40018</c:v>
                </c:pt>
                <c:pt idx="2232">
                  <c:v>40021</c:v>
                </c:pt>
                <c:pt idx="2233">
                  <c:v>40022</c:v>
                </c:pt>
                <c:pt idx="2234">
                  <c:v>40023</c:v>
                </c:pt>
                <c:pt idx="2235">
                  <c:v>40024</c:v>
                </c:pt>
                <c:pt idx="2236">
                  <c:v>40025</c:v>
                </c:pt>
                <c:pt idx="2237">
                  <c:v>40028</c:v>
                </c:pt>
                <c:pt idx="2238">
                  <c:v>40029</c:v>
                </c:pt>
                <c:pt idx="2239">
                  <c:v>40030</c:v>
                </c:pt>
                <c:pt idx="2240">
                  <c:v>40031</c:v>
                </c:pt>
                <c:pt idx="2241">
                  <c:v>40032</c:v>
                </c:pt>
                <c:pt idx="2242">
                  <c:v>40035</c:v>
                </c:pt>
                <c:pt idx="2243">
                  <c:v>40036</c:v>
                </c:pt>
                <c:pt idx="2244">
                  <c:v>40037</c:v>
                </c:pt>
                <c:pt idx="2245">
                  <c:v>40038</c:v>
                </c:pt>
                <c:pt idx="2246">
                  <c:v>40039</c:v>
                </c:pt>
                <c:pt idx="2247">
                  <c:v>40042</c:v>
                </c:pt>
                <c:pt idx="2248">
                  <c:v>40043</c:v>
                </c:pt>
                <c:pt idx="2249">
                  <c:v>40044</c:v>
                </c:pt>
                <c:pt idx="2250">
                  <c:v>40045</c:v>
                </c:pt>
                <c:pt idx="2251">
                  <c:v>40046</c:v>
                </c:pt>
                <c:pt idx="2252">
                  <c:v>40049</c:v>
                </c:pt>
                <c:pt idx="2253">
                  <c:v>40050</c:v>
                </c:pt>
                <c:pt idx="2254">
                  <c:v>40051</c:v>
                </c:pt>
                <c:pt idx="2255">
                  <c:v>40052</c:v>
                </c:pt>
                <c:pt idx="2256">
                  <c:v>40053</c:v>
                </c:pt>
                <c:pt idx="2257">
                  <c:v>40056</c:v>
                </c:pt>
                <c:pt idx="2258">
                  <c:v>40057</c:v>
                </c:pt>
                <c:pt idx="2259">
                  <c:v>40058</c:v>
                </c:pt>
                <c:pt idx="2260">
                  <c:v>40059</c:v>
                </c:pt>
                <c:pt idx="2261">
                  <c:v>40060</c:v>
                </c:pt>
                <c:pt idx="2262">
                  <c:v>40063</c:v>
                </c:pt>
                <c:pt idx="2263">
                  <c:v>40064</c:v>
                </c:pt>
                <c:pt idx="2264">
                  <c:v>40065</c:v>
                </c:pt>
                <c:pt idx="2265">
                  <c:v>40066</c:v>
                </c:pt>
                <c:pt idx="2266">
                  <c:v>40067</c:v>
                </c:pt>
                <c:pt idx="2267">
                  <c:v>40070</c:v>
                </c:pt>
                <c:pt idx="2268">
                  <c:v>40071</c:v>
                </c:pt>
                <c:pt idx="2269">
                  <c:v>40072</c:v>
                </c:pt>
                <c:pt idx="2270">
                  <c:v>40073</c:v>
                </c:pt>
                <c:pt idx="2271">
                  <c:v>40074</c:v>
                </c:pt>
                <c:pt idx="2272">
                  <c:v>40077</c:v>
                </c:pt>
                <c:pt idx="2273">
                  <c:v>40078</c:v>
                </c:pt>
                <c:pt idx="2274">
                  <c:v>40079</c:v>
                </c:pt>
                <c:pt idx="2275">
                  <c:v>40080</c:v>
                </c:pt>
                <c:pt idx="2276">
                  <c:v>40081</c:v>
                </c:pt>
                <c:pt idx="2277">
                  <c:v>40084</c:v>
                </c:pt>
                <c:pt idx="2278">
                  <c:v>40085</c:v>
                </c:pt>
                <c:pt idx="2279">
                  <c:v>40086</c:v>
                </c:pt>
                <c:pt idx="2280">
                  <c:v>40087</c:v>
                </c:pt>
                <c:pt idx="2281">
                  <c:v>40088</c:v>
                </c:pt>
                <c:pt idx="2282">
                  <c:v>40091</c:v>
                </c:pt>
                <c:pt idx="2283">
                  <c:v>40092</c:v>
                </c:pt>
                <c:pt idx="2284">
                  <c:v>40093</c:v>
                </c:pt>
                <c:pt idx="2285">
                  <c:v>40094</c:v>
                </c:pt>
                <c:pt idx="2286">
                  <c:v>40095</c:v>
                </c:pt>
                <c:pt idx="2287">
                  <c:v>40098</c:v>
                </c:pt>
                <c:pt idx="2288">
                  <c:v>40099</c:v>
                </c:pt>
                <c:pt idx="2289">
                  <c:v>40100</c:v>
                </c:pt>
                <c:pt idx="2290">
                  <c:v>40101</c:v>
                </c:pt>
                <c:pt idx="2291">
                  <c:v>40102</c:v>
                </c:pt>
                <c:pt idx="2292">
                  <c:v>40105</c:v>
                </c:pt>
                <c:pt idx="2293">
                  <c:v>40106</c:v>
                </c:pt>
                <c:pt idx="2294">
                  <c:v>40107</c:v>
                </c:pt>
                <c:pt idx="2295">
                  <c:v>40108</c:v>
                </c:pt>
                <c:pt idx="2296">
                  <c:v>40109</c:v>
                </c:pt>
                <c:pt idx="2297">
                  <c:v>40112</c:v>
                </c:pt>
                <c:pt idx="2298">
                  <c:v>40113</c:v>
                </c:pt>
                <c:pt idx="2299">
                  <c:v>40114</c:v>
                </c:pt>
                <c:pt idx="2300">
                  <c:v>40115</c:v>
                </c:pt>
                <c:pt idx="2301">
                  <c:v>40116</c:v>
                </c:pt>
                <c:pt idx="2302">
                  <c:v>40119</c:v>
                </c:pt>
                <c:pt idx="2303">
                  <c:v>40120</c:v>
                </c:pt>
                <c:pt idx="2304">
                  <c:v>40121</c:v>
                </c:pt>
                <c:pt idx="2305">
                  <c:v>40122</c:v>
                </c:pt>
                <c:pt idx="2306">
                  <c:v>40123</c:v>
                </c:pt>
                <c:pt idx="2307">
                  <c:v>40126</c:v>
                </c:pt>
                <c:pt idx="2308">
                  <c:v>40127</c:v>
                </c:pt>
                <c:pt idx="2309">
                  <c:v>40128</c:v>
                </c:pt>
                <c:pt idx="2310">
                  <c:v>40129</c:v>
                </c:pt>
                <c:pt idx="2311">
                  <c:v>40130</c:v>
                </c:pt>
                <c:pt idx="2312">
                  <c:v>40133</c:v>
                </c:pt>
                <c:pt idx="2313">
                  <c:v>40134</c:v>
                </c:pt>
                <c:pt idx="2314">
                  <c:v>40135</c:v>
                </c:pt>
                <c:pt idx="2315">
                  <c:v>40136</c:v>
                </c:pt>
                <c:pt idx="2316">
                  <c:v>40137</c:v>
                </c:pt>
                <c:pt idx="2317">
                  <c:v>40140</c:v>
                </c:pt>
                <c:pt idx="2318">
                  <c:v>40141</c:v>
                </c:pt>
                <c:pt idx="2319">
                  <c:v>40142</c:v>
                </c:pt>
                <c:pt idx="2320">
                  <c:v>40143</c:v>
                </c:pt>
                <c:pt idx="2321">
                  <c:v>40144</c:v>
                </c:pt>
                <c:pt idx="2322">
                  <c:v>40147</c:v>
                </c:pt>
                <c:pt idx="2323">
                  <c:v>40148</c:v>
                </c:pt>
                <c:pt idx="2324">
                  <c:v>40149</c:v>
                </c:pt>
                <c:pt idx="2325">
                  <c:v>40150</c:v>
                </c:pt>
                <c:pt idx="2326">
                  <c:v>40151</c:v>
                </c:pt>
                <c:pt idx="2327">
                  <c:v>40154</c:v>
                </c:pt>
                <c:pt idx="2328">
                  <c:v>40155</c:v>
                </c:pt>
                <c:pt idx="2329">
                  <c:v>40156</c:v>
                </c:pt>
                <c:pt idx="2330">
                  <c:v>40157</c:v>
                </c:pt>
                <c:pt idx="2331">
                  <c:v>40158</c:v>
                </c:pt>
                <c:pt idx="2332">
                  <c:v>40161</c:v>
                </c:pt>
                <c:pt idx="2333">
                  <c:v>40162</c:v>
                </c:pt>
                <c:pt idx="2334">
                  <c:v>40163</c:v>
                </c:pt>
                <c:pt idx="2335">
                  <c:v>40164</c:v>
                </c:pt>
                <c:pt idx="2336">
                  <c:v>40165</c:v>
                </c:pt>
                <c:pt idx="2337">
                  <c:v>40168</c:v>
                </c:pt>
                <c:pt idx="2338">
                  <c:v>40169</c:v>
                </c:pt>
                <c:pt idx="2339">
                  <c:v>40170</c:v>
                </c:pt>
                <c:pt idx="2340">
                  <c:v>40171</c:v>
                </c:pt>
                <c:pt idx="2341">
                  <c:v>40172</c:v>
                </c:pt>
                <c:pt idx="2342">
                  <c:v>40175</c:v>
                </c:pt>
                <c:pt idx="2343">
                  <c:v>40176</c:v>
                </c:pt>
                <c:pt idx="2344">
                  <c:v>40177</c:v>
                </c:pt>
                <c:pt idx="2345">
                  <c:v>40178</c:v>
                </c:pt>
                <c:pt idx="2346">
                  <c:v>40179</c:v>
                </c:pt>
                <c:pt idx="2347">
                  <c:v>40182</c:v>
                </c:pt>
                <c:pt idx="2348">
                  <c:v>40183</c:v>
                </c:pt>
                <c:pt idx="2349">
                  <c:v>40184</c:v>
                </c:pt>
                <c:pt idx="2350">
                  <c:v>40185</c:v>
                </c:pt>
                <c:pt idx="2351">
                  <c:v>40186</c:v>
                </c:pt>
                <c:pt idx="2352">
                  <c:v>40189</c:v>
                </c:pt>
                <c:pt idx="2353">
                  <c:v>40190</c:v>
                </c:pt>
                <c:pt idx="2354">
                  <c:v>40191</c:v>
                </c:pt>
                <c:pt idx="2355">
                  <c:v>40192</c:v>
                </c:pt>
                <c:pt idx="2356">
                  <c:v>40193</c:v>
                </c:pt>
                <c:pt idx="2357">
                  <c:v>40196</c:v>
                </c:pt>
                <c:pt idx="2358">
                  <c:v>40197</c:v>
                </c:pt>
                <c:pt idx="2359">
                  <c:v>40198</c:v>
                </c:pt>
                <c:pt idx="2360">
                  <c:v>40199</c:v>
                </c:pt>
                <c:pt idx="2361">
                  <c:v>40200</c:v>
                </c:pt>
                <c:pt idx="2362">
                  <c:v>40203</c:v>
                </c:pt>
                <c:pt idx="2363">
                  <c:v>40204</c:v>
                </c:pt>
                <c:pt idx="2364">
                  <c:v>40205</c:v>
                </c:pt>
                <c:pt idx="2365">
                  <c:v>40206</c:v>
                </c:pt>
                <c:pt idx="2366">
                  <c:v>40207</c:v>
                </c:pt>
                <c:pt idx="2367">
                  <c:v>40210</c:v>
                </c:pt>
                <c:pt idx="2368">
                  <c:v>40211</c:v>
                </c:pt>
                <c:pt idx="2369">
                  <c:v>40212</c:v>
                </c:pt>
                <c:pt idx="2370">
                  <c:v>40213</c:v>
                </c:pt>
                <c:pt idx="2371">
                  <c:v>40214</c:v>
                </c:pt>
                <c:pt idx="2372">
                  <c:v>40217</c:v>
                </c:pt>
                <c:pt idx="2373">
                  <c:v>40218</c:v>
                </c:pt>
                <c:pt idx="2374">
                  <c:v>40219</c:v>
                </c:pt>
                <c:pt idx="2375">
                  <c:v>40220</c:v>
                </c:pt>
                <c:pt idx="2376">
                  <c:v>40221</c:v>
                </c:pt>
                <c:pt idx="2377">
                  <c:v>40224</c:v>
                </c:pt>
                <c:pt idx="2378">
                  <c:v>40225</c:v>
                </c:pt>
                <c:pt idx="2379">
                  <c:v>40226</c:v>
                </c:pt>
                <c:pt idx="2380">
                  <c:v>40227</c:v>
                </c:pt>
                <c:pt idx="2381">
                  <c:v>40228</c:v>
                </c:pt>
                <c:pt idx="2382">
                  <c:v>40231</c:v>
                </c:pt>
                <c:pt idx="2383">
                  <c:v>40232</c:v>
                </c:pt>
                <c:pt idx="2384">
                  <c:v>40233</c:v>
                </c:pt>
                <c:pt idx="2385">
                  <c:v>40234</c:v>
                </c:pt>
                <c:pt idx="2386">
                  <c:v>40235</c:v>
                </c:pt>
                <c:pt idx="2387">
                  <c:v>40238</c:v>
                </c:pt>
                <c:pt idx="2388">
                  <c:v>40239</c:v>
                </c:pt>
                <c:pt idx="2389">
                  <c:v>40240</c:v>
                </c:pt>
                <c:pt idx="2390">
                  <c:v>40241</c:v>
                </c:pt>
                <c:pt idx="2391">
                  <c:v>40242</c:v>
                </c:pt>
                <c:pt idx="2392">
                  <c:v>40245</c:v>
                </c:pt>
                <c:pt idx="2393">
                  <c:v>40246</c:v>
                </c:pt>
                <c:pt idx="2394">
                  <c:v>40247</c:v>
                </c:pt>
                <c:pt idx="2395">
                  <c:v>40248</c:v>
                </c:pt>
                <c:pt idx="2396">
                  <c:v>40249</c:v>
                </c:pt>
                <c:pt idx="2397">
                  <c:v>40252</c:v>
                </c:pt>
                <c:pt idx="2398">
                  <c:v>40253</c:v>
                </c:pt>
                <c:pt idx="2399">
                  <c:v>40254</c:v>
                </c:pt>
                <c:pt idx="2400">
                  <c:v>40255</c:v>
                </c:pt>
                <c:pt idx="2401">
                  <c:v>40256</c:v>
                </c:pt>
                <c:pt idx="2402">
                  <c:v>40259</c:v>
                </c:pt>
                <c:pt idx="2403">
                  <c:v>40260</c:v>
                </c:pt>
                <c:pt idx="2404">
                  <c:v>40261</c:v>
                </c:pt>
                <c:pt idx="2405">
                  <c:v>40262</c:v>
                </c:pt>
                <c:pt idx="2406">
                  <c:v>40263</c:v>
                </c:pt>
                <c:pt idx="2407">
                  <c:v>40266</c:v>
                </c:pt>
                <c:pt idx="2408">
                  <c:v>40267</c:v>
                </c:pt>
                <c:pt idx="2409">
                  <c:v>40268</c:v>
                </c:pt>
                <c:pt idx="2410">
                  <c:v>40269</c:v>
                </c:pt>
                <c:pt idx="2411">
                  <c:v>40270</c:v>
                </c:pt>
                <c:pt idx="2412">
                  <c:v>40273</c:v>
                </c:pt>
                <c:pt idx="2413">
                  <c:v>40274</c:v>
                </c:pt>
                <c:pt idx="2414">
                  <c:v>40275</c:v>
                </c:pt>
                <c:pt idx="2415">
                  <c:v>40276</c:v>
                </c:pt>
                <c:pt idx="2416">
                  <c:v>40277</c:v>
                </c:pt>
                <c:pt idx="2417">
                  <c:v>40280</c:v>
                </c:pt>
                <c:pt idx="2418">
                  <c:v>40281</c:v>
                </c:pt>
                <c:pt idx="2419">
                  <c:v>40282</c:v>
                </c:pt>
                <c:pt idx="2420">
                  <c:v>40283</c:v>
                </c:pt>
                <c:pt idx="2421">
                  <c:v>40284</c:v>
                </c:pt>
                <c:pt idx="2422">
                  <c:v>40287</c:v>
                </c:pt>
                <c:pt idx="2423">
                  <c:v>40288</c:v>
                </c:pt>
                <c:pt idx="2424">
                  <c:v>40289</c:v>
                </c:pt>
                <c:pt idx="2425">
                  <c:v>40290</c:v>
                </c:pt>
                <c:pt idx="2426">
                  <c:v>40291</c:v>
                </c:pt>
                <c:pt idx="2427">
                  <c:v>40294</c:v>
                </c:pt>
                <c:pt idx="2428">
                  <c:v>40295</c:v>
                </c:pt>
                <c:pt idx="2429">
                  <c:v>40296</c:v>
                </c:pt>
                <c:pt idx="2430">
                  <c:v>40297</c:v>
                </c:pt>
                <c:pt idx="2431">
                  <c:v>40298</c:v>
                </c:pt>
                <c:pt idx="2432">
                  <c:v>40301</c:v>
                </c:pt>
                <c:pt idx="2433">
                  <c:v>40302</c:v>
                </c:pt>
                <c:pt idx="2434">
                  <c:v>40303</c:v>
                </c:pt>
                <c:pt idx="2435">
                  <c:v>40304</c:v>
                </c:pt>
                <c:pt idx="2436">
                  <c:v>40305</c:v>
                </c:pt>
                <c:pt idx="2437">
                  <c:v>40308</c:v>
                </c:pt>
                <c:pt idx="2438">
                  <c:v>40309</c:v>
                </c:pt>
                <c:pt idx="2439">
                  <c:v>40310</c:v>
                </c:pt>
                <c:pt idx="2440">
                  <c:v>40311</c:v>
                </c:pt>
                <c:pt idx="2441">
                  <c:v>40312</c:v>
                </c:pt>
                <c:pt idx="2442">
                  <c:v>40315</c:v>
                </c:pt>
                <c:pt idx="2443">
                  <c:v>40316</c:v>
                </c:pt>
                <c:pt idx="2444">
                  <c:v>40317</c:v>
                </c:pt>
                <c:pt idx="2445">
                  <c:v>40318</c:v>
                </c:pt>
                <c:pt idx="2446">
                  <c:v>40319</c:v>
                </c:pt>
                <c:pt idx="2447">
                  <c:v>40322</c:v>
                </c:pt>
                <c:pt idx="2448">
                  <c:v>40323</c:v>
                </c:pt>
                <c:pt idx="2449">
                  <c:v>40324</c:v>
                </c:pt>
                <c:pt idx="2450">
                  <c:v>40325</c:v>
                </c:pt>
                <c:pt idx="2451">
                  <c:v>40326</c:v>
                </c:pt>
                <c:pt idx="2452">
                  <c:v>40329</c:v>
                </c:pt>
                <c:pt idx="2453">
                  <c:v>40330</c:v>
                </c:pt>
                <c:pt idx="2454">
                  <c:v>40331</c:v>
                </c:pt>
                <c:pt idx="2455">
                  <c:v>40332</c:v>
                </c:pt>
                <c:pt idx="2456">
                  <c:v>40333</c:v>
                </c:pt>
                <c:pt idx="2457">
                  <c:v>40336</c:v>
                </c:pt>
                <c:pt idx="2458">
                  <c:v>40337</c:v>
                </c:pt>
                <c:pt idx="2459">
                  <c:v>40338</c:v>
                </c:pt>
                <c:pt idx="2460">
                  <c:v>40339</c:v>
                </c:pt>
                <c:pt idx="2461">
                  <c:v>40340</c:v>
                </c:pt>
                <c:pt idx="2462">
                  <c:v>40343</c:v>
                </c:pt>
                <c:pt idx="2463">
                  <c:v>40344</c:v>
                </c:pt>
                <c:pt idx="2464">
                  <c:v>40345</c:v>
                </c:pt>
                <c:pt idx="2465">
                  <c:v>40346</c:v>
                </c:pt>
                <c:pt idx="2466">
                  <c:v>40347</c:v>
                </c:pt>
                <c:pt idx="2467">
                  <c:v>40350</c:v>
                </c:pt>
                <c:pt idx="2468">
                  <c:v>40351</c:v>
                </c:pt>
                <c:pt idx="2469">
                  <c:v>40352</c:v>
                </c:pt>
                <c:pt idx="2470">
                  <c:v>40353</c:v>
                </c:pt>
                <c:pt idx="2471">
                  <c:v>40354</c:v>
                </c:pt>
                <c:pt idx="2472">
                  <c:v>40357</c:v>
                </c:pt>
                <c:pt idx="2473">
                  <c:v>40358</c:v>
                </c:pt>
                <c:pt idx="2474">
                  <c:v>40359</c:v>
                </c:pt>
                <c:pt idx="2475">
                  <c:v>40360</c:v>
                </c:pt>
                <c:pt idx="2476">
                  <c:v>40361</c:v>
                </c:pt>
                <c:pt idx="2477">
                  <c:v>40364</c:v>
                </c:pt>
                <c:pt idx="2478">
                  <c:v>40365</c:v>
                </c:pt>
                <c:pt idx="2479">
                  <c:v>40366</c:v>
                </c:pt>
                <c:pt idx="2480">
                  <c:v>40367</c:v>
                </c:pt>
                <c:pt idx="2481">
                  <c:v>40368</c:v>
                </c:pt>
                <c:pt idx="2482">
                  <c:v>40371</c:v>
                </c:pt>
                <c:pt idx="2483">
                  <c:v>40372</c:v>
                </c:pt>
                <c:pt idx="2484">
                  <c:v>40373</c:v>
                </c:pt>
                <c:pt idx="2485">
                  <c:v>40374</c:v>
                </c:pt>
                <c:pt idx="2486">
                  <c:v>40375</c:v>
                </c:pt>
                <c:pt idx="2487">
                  <c:v>40378</c:v>
                </c:pt>
                <c:pt idx="2488">
                  <c:v>40379</c:v>
                </c:pt>
                <c:pt idx="2489">
                  <c:v>40380</c:v>
                </c:pt>
                <c:pt idx="2490">
                  <c:v>40381</c:v>
                </c:pt>
                <c:pt idx="2491">
                  <c:v>40382</c:v>
                </c:pt>
                <c:pt idx="2492">
                  <c:v>40385</c:v>
                </c:pt>
                <c:pt idx="2493">
                  <c:v>40386</c:v>
                </c:pt>
                <c:pt idx="2494">
                  <c:v>40387</c:v>
                </c:pt>
                <c:pt idx="2495">
                  <c:v>40388</c:v>
                </c:pt>
                <c:pt idx="2496">
                  <c:v>40389</c:v>
                </c:pt>
                <c:pt idx="2497">
                  <c:v>40392</c:v>
                </c:pt>
                <c:pt idx="2498">
                  <c:v>40393</c:v>
                </c:pt>
                <c:pt idx="2499">
                  <c:v>40394</c:v>
                </c:pt>
                <c:pt idx="2500">
                  <c:v>40395</c:v>
                </c:pt>
                <c:pt idx="2501">
                  <c:v>40396</c:v>
                </c:pt>
                <c:pt idx="2502">
                  <c:v>40399</c:v>
                </c:pt>
                <c:pt idx="2503">
                  <c:v>40400</c:v>
                </c:pt>
                <c:pt idx="2504">
                  <c:v>40401</c:v>
                </c:pt>
                <c:pt idx="2505">
                  <c:v>40402</c:v>
                </c:pt>
                <c:pt idx="2506">
                  <c:v>40403</c:v>
                </c:pt>
                <c:pt idx="2507">
                  <c:v>40406</c:v>
                </c:pt>
                <c:pt idx="2508">
                  <c:v>40407</c:v>
                </c:pt>
                <c:pt idx="2509">
                  <c:v>40408</c:v>
                </c:pt>
                <c:pt idx="2510">
                  <c:v>40409</c:v>
                </c:pt>
                <c:pt idx="2511">
                  <c:v>40410</c:v>
                </c:pt>
                <c:pt idx="2512">
                  <c:v>40413</c:v>
                </c:pt>
                <c:pt idx="2513">
                  <c:v>40414</c:v>
                </c:pt>
                <c:pt idx="2514">
                  <c:v>40415</c:v>
                </c:pt>
                <c:pt idx="2515">
                  <c:v>40416</c:v>
                </c:pt>
                <c:pt idx="2516">
                  <c:v>40417</c:v>
                </c:pt>
                <c:pt idx="2517">
                  <c:v>40420</c:v>
                </c:pt>
                <c:pt idx="2518">
                  <c:v>40421</c:v>
                </c:pt>
                <c:pt idx="2519">
                  <c:v>40422</c:v>
                </c:pt>
                <c:pt idx="2520">
                  <c:v>40423</c:v>
                </c:pt>
                <c:pt idx="2521">
                  <c:v>40424</c:v>
                </c:pt>
                <c:pt idx="2522">
                  <c:v>40427</c:v>
                </c:pt>
                <c:pt idx="2523">
                  <c:v>40428</c:v>
                </c:pt>
                <c:pt idx="2524">
                  <c:v>40429</c:v>
                </c:pt>
                <c:pt idx="2525">
                  <c:v>40430</c:v>
                </c:pt>
                <c:pt idx="2526">
                  <c:v>40431</c:v>
                </c:pt>
                <c:pt idx="2527">
                  <c:v>40434</c:v>
                </c:pt>
                <c:pt idx="2528">
                  <c:v>40435</c:v>
                </c:pt>
                <c:pt idx="2529">
                  <c:v>40436</c:v>
                </c:pt>
                <c:pt idx="2530">
                  <c:v>40437</c:v>
                </c:pt>
                <c:pt idx="2531">
                  <c:v>40438</c:v>
                </c:pt>
                <c:pt idx="2532">
                  <c:v>40441</c:v>
                </c:pt>
                <c:pt idx="2533">
                  <c:v>40442</c:v>
                </c:pt>
                <c:pt idx="2534">
                  <c:v>40443</c:v>
                </c:pt>
                <c:pt idx="2535">
                  <c:v>40444</c:v>
                </c:pt>
                <c:pt idx="2536">
                  <c:v>40445</c:v>
                </c:pt>
                <c:pt idx="2537">
                  <c:v>40448</c:v>
                </c:pt>
                <c:pt idx="2538">
                  <c:v>40449</c:v>
                </c:pt>
                <c:pt idx="2539">
                  <c:v>40450</c:v>
                </c:pt>
                <c:pt idx="2540">
                  <c:v>40451</c:v>
                </c:pt>
                <c:pt idx="2541">
                  <c:v>40452</c:v>
                </c:pt>
                <c:pt idx="2542">
                  <c:v>40455</c:v>
                </c:pt>
                <c:pt idx="2543">
                  <c:v>40456</c:v>
                </c:pt>
                <c:pt idx="2544">
                  <c:v>40457</c:v>
                </c:pt>
                <c:pt idx="2545">
                  <c:v>40458</c:v>
                </c:pt>
                <c:pt idx="2546">
                  <c:v>40459</c:v>
                </c:pt>
                <c:pt idx="2547">
                  <c:v>40462</c:v>
                </c:pt>
                <c:pt idx="2548">
                  <c:v>40463</c:v>
                </c:pt>
                <c:pt idx="2549">
                  <c:v>40464</c:v>
                </c:pt>
                <c:pt idx="2550">
                  <c:v>40465</c:v>
                </c:pt>
                <c:pt idx="2551">
                  <c:v>40466</c:v>
                </c:pt>
                <c:pt idx="2552">
                  <c:v>40469</c:v>
                </c:pt>
                <c:pt idx="2553">
                  <c:v>40470</c:v>
                </c:pt>
                <c:pt idx="2554">
                  <c:v>40471</c:v>
                </c:pt>
                <c:pt idx="2555">
                  <c:v>40472</c:v>
                </c:pt>
                <c:pt idx="2556">
                  <c:v>40473</c:v>
                </c:pt>
                <c:pt idx="2557">
                  <c:v>40476</c:v>
                </c:pt>
                <c:pt idx="2558">
                  <c:v>40477</c:v>
                </c:pt>
                <c:pt idx="2559">
                  <c:v>40478</c:v>
                </c:pt>
                <c:pt idx="2560">
                  <c:v>40479</c:v>
                </c:pt>
                <c:pt idx="2561">
                  <c:v>40480</c:v>
                </c:pt>
                <c:pt idx="2562">
                  <c:v>40483</c:v>
                </c:pt>
                <c:pt idx="2563">
                  <c:v>40484</c:v>
                </c:pt>
                <c:pt idx="2564">
                  <c:v>40485</c:v>
                </c:pt>
                <c:pt idx="2565">
                  <c:v>40486</c:v>
                </c:pt>
                <c:pt idx="2566">
                  <c:v>40487</c:v>
                </c:pt>
                <c:pt idx="2567">
                  <c:v>40490</c:v>
                </c:pt>
                <c:pt idx="2568">
                  <c:v>40491</c:v>
                </c:pt>
                <c:pt idx="2569">
                  <c:v>40492</c:v>
                </c:pt>
                <c:pt idx="2570">
                  <c:v>40493</c:v>
                </c:pt>
                <c:pt idx="2571">
                  <c:v>40494</c:v>
                </c:pt>
                <c:pt idx="2572">
                  <c:v>40497</c:v>
                </c:pt>
                <c:pt idx="2573">
                  <c:v>40498</c:v>
                </c:pt>
                <c:pt idx="2574">
                  <c:v>40499</c:v>
                </c:pt>
                <c:pt idx="2575">
                  <c:v>40500</c:v>
                </c:pt>
                <c:pt idx="2576">
                  <c:v>40501</c:v>
                </c:pt>
                <c:pt idx="2577">
                  <c:v>40504</c:v>
                </c:pt>
                <c:pt idx="2578">
                  <c:v>40505</c:v>
                </c:pt>
                <c:pt idx="2579">
                  <c:v>40506</c:v>
                </c:pt>
                <c:pt idx="2580">
                  <c:v>40507</c:v>
                </c:pt>
                <c:pt idx="2581">
                  <c:v>40508</c:v>
                </c:pt>
                <c:pt idx="2582">
                  <c:v>40511</c:v>
                </c:pt>
                <c:pt idx="2583">
                  <c:v>40512</c:v>
                </c:pt>
                <c:pt idx="2584">
                  <c:v>40513</c:v>
                </c:pt>
                <c:pt idx="2585">
                  <c:v>40514</c:v>
                </c:pt>
                <c:pt idx="2586">
                  <c:v>40515</c:v>
                </c:pt>
                <c:pt idx="2587">
                  <c:v>40518</c:v>
                </c:pt>
                <c:pt idx="2588">
                  <c:v>40519</c:v>
                </c:pt>
                <c:pt idx="2589">
                  <c:v>40520</c:v>
                </c:pt>
                <c:pt idx="2590">
                  <c:v>40521</c:v>
                </c:pt>
                <c:pt idx="2591">
                  <c:v>40522</c:v>
                </c:pt>
                <c:pt idx="2592">
                  <c:v>40525</c:v>
                </c:pt>
                <c:pt idx="2593">
                  <c:v>40526</c:v>
                </c:pt>
                <c:pt idx="2594">
                  <c:v>40527</c:v>
                </c:pt>
                <c:pt idx="2595">
                  <c:v>40528</c:v>
                </c:pt>
                <c:pt idx="2596">
                  <c:v>40529</c:v>
                </c:pt>
                <c:pt idx="2597">
                  <c:v>40532</c:v>
                </c:pt>
                <c:pt idx="2598">
                  <c:v>40533</c:v>
                </c:pt>
                <c:pt idx="2599">
                  <c:v>40534</c:v>
                </c:pt>
                <c:pt idx="2600">
                  <c:v>40535</c:v>
                </c:pt>
                <c:pt idx="2601">
                  <c:v>40536</c:v>
                </c:pt>
                <c:pt idx="2602">
                  <c:v>40539</c:v>
                </c:pt>
                <c:pt idx="2603">
                  <c:v>40540</c:v>
                </c:pt>
                <c:pt idx="2604">
                  <c:v>40541</c:v>
                </c:pt>
                <c:pt idx="2605">
                  <c:v>40542</c:v>
                </c:pt>
                <c:pt idx="2606">
                  <c:v>40543</c:v>
                </c:pt>
                <c:pt idx="2607">
                  <c:v>40546</c:v>
                </c:pt>
                <c:pt idx="2608">
                  <c:v>40547</c:v>
                </c:pt>
                <c:pt idx="2609">
                  <c:v>40548</c:v>
                </c:pt>
                <c:pt idx="2610">
                  <c:v>40549</c:v>
                </c:pt>
                <c:pt idx="2611">
                  <c:v>40550</c:v>
                </c:pt>
                <c:pt idx="2612">
                  <c:v>40553</c:v>
                </c:pt>
                <c:pt idx="2613">
                  <c:v>40554</c:v>
                </c:pt>
                <c:pt idx="2614">
                  <c:v>40555</c:v>
                </c:pt>
                <c:pt idx="2615">
                  <c:v>40556</c:v>
                </c:pt>
                <c:pt idx="2616">
                  <c:v>40557</c:v>
                </c:pt>
                <c:pt idx="2617">
                  <c:v>40560</c:v>
                </c:pt>
                <c:pt idx="2618">
                  <c:v>40561</c:v>
                </c:pt>
                <c:pt idx="2619">
                  <c:v>40562</c:v>
                </c:pt>
                <c:pt idx="2620">
                  <c:v>40563</c:v>
                </c:pt>
                <c:pt idx="2621">
                  <c:v>40564</c:v>
                </c:pt>
                <c:pt idx="2622">
                  <c:v>40567</c:v>
                </c:pt>
                <c:pt idx="2623">
                  <c:v>40568</c:v>
                </c:pt>
                <c:pt idx="2624">
                  <c:v>40569</c:v>
                </c:pt>
                <c:pt idx="2625">
                  <c:v>40570</c:v>
                </c:pt>
                <c:pt idx="2626">
                  <c:v>40571</c:v>
                </c:pt>
                <c:pt idx="2627">
                  <c:v>40574</c:v>
                </c:pt>
                <c:pt idx="2628">
                  <c:v>40575</c:v>
                </c:pt>
                <c:pt idx="2629">
                  <c:v>40576</c:v>
                </c:pt>
                <c:pt idx="2630">
                  <c:v>40577</c:v>
                </c:pt>
                <c:pt idx="2631">
                  <c:v>40578</c:v>
                </c:pt>
                <c:pt idx="2632">
                  <c:v>40581</c:v>
                </c:pt>
                <c:pt idx="2633">
                  <c:v>40582</c:v>
                </c:pt>
                <c:pt idx="2634">
                  <c:v>40583</c:v>
                </c:pt>
                <c:pt idx="2635">
                  <c:v>40584</c:v>
                </c:pt>
                <c:pt idx="2636">
                  <c:v>40585</c:v>
                </c:pt>
                <c:pt idx="2637">
                  <c:v>40588</c:v>
                </c:pt>
                <c:pt idx="2638">
                  <c:v>40589</c:v>
                </c:pt>
                <c:pt idx="2639">
                  <c:v>40590</c:v>
                </c:pt>
                <c:pt idx="2640">
                  <c:v>40591</c:v>
                </c:pt>
                <c:pt idx="2641">
                  <c:v>40592</c:v>
                </c:pt>
                <c:pt idx="2642">
                  <c:v>40595</c:v>
                </c:pt>
                <c:pt idx="2643">
                  <c:v>40596</c:v>
                </c:pt>
                <c:pt idx="2644">
                  <c:v>40597</c:v>
                </c:pt>
                <c:pt idx="2645">
                  <c:v>40598</c:v>
                </c:pt>
                <c:pt idx="2646">
                  <c:v>40599</c:v>
                </c:pt>
                <c:pt idx="2647">
                  <c:v>40602</c:v>
                </c:pt>
                <c:pt idx="2648">
                  <c:v>40603</c:v>
                </c:pt>
                <c:pt idx="2649">
                  <c:v>40604</c:v>
                </c:pt>
                <c:pt idx="2650">
                  <c:v>40605</c:v>
                </c:pt>
                <c:pt idx="2651">
                  <c:v>40606</c:v>
                </c:pt>
                <c:pt idx="2652">
                  <c:v>40609</c:v>
                </c:pt>
                <c:pt idx="2653">
                  <c:v>40610</c:v>
                </c:pt>
                <c:pt idx="2654">
                  <c:v>40611</c:v>
                </c:pt>
                <c:pt idx="2655">
                  <c:v>40612</c:v>
                </c:pt>
                <c:pt idx="2656">
                  <c:v>40613</c:v>
                </c:pt>
                <c:pt idx="2657">
                  <c:v>40616</c:v>
                </c:pt>
                <c:pt idx="2658">
                  <c:v>40617</c:v>
                </c:pt>
                <c:pt idx="2659">
                  <c:v>40618</c:v>
                </c:pt>
                <c:pt idx="2660">
                  <c:v>40619</c:v>
                </c:pt>
                <c:pt idx="2661">
                  <c:v>40620</c:v>
                </c:pt>
                <c:pt idx="2662">
                  <c:v>40623</c:v>
                </c:pt>
                <c:pt idx="2663">
                  <c:v>40624</c:v>
                </c:pt>
                <c:pt idx="2664">
                  <c:v>40625</c:v>
                </c:pt>
                <c:pt idx="2665">
                  <c:v>40626</c:v>
                </c:pt>
                <c:pt idx="2666">
                  <c:v>40627</c:v>
                </c:pt>
                <c:pt idx="2667">
                  <c:v>40630</c:v>
                </c:pt>
                <c:pt idx="2668">
                  <c:v>40631</c:v>
                </c:pt>
                <c:pt idx="2669">
                  <c:v>40632</c:v>
                </c:pt>
                <c:pt idx="2670">
                  <c:v>40633</c:v>
                </c:pt>
                <c:pt idx="2671">
                  <c:v>40634</c:v>
                </c:pt>
                <c:pt idx="2672">
                  <c:v>40637</c:v>
                </c:pt>
                <c:pt idx="2673">
                  <c:v>40638</c:v>
                </c:pt>
                <c:pt idx="2674">
                  <c:v>40639</c:v>
                </c:pt>
                <c:pt idx="2675">
                  <c:v>40640</c:v>
                </c:pt>
                <c:pt idx="2676">
                  <c:v>40641</c:v>
                </c:pt>
                <c:pt idx="2677">
                  <c:v>40644</c:v>
                </c:pt>
                <c:pt idx="2678">
                  <c:v>40645</c:v>
                </c:pt>
                <c:pt idx="2679">
                  <c:v>40646</c:v>
                </c:pt>
                <c:pt idx="2680">
                  <c:v>40647</c:v>
                </c:pt>
                <c:pt idx="2681">
                  <c:v>40648</c:v>
                </c:pt>
                <c:pt idx="2682">
                  <c:v>40651</c:v>
                </c:pt>
                <c:pt idx="2683">
                  <c:v>40652</c:v>
                </c:pt>
                <c:pt idx="2684">
                  <c:v>40653</c:v>
                </c:pt>
                <c:pt idx="2685">
                  <c:v>40654</c:v>
                </c:pt>
                <c:pt idx="2686">
                  <c:v>40655</c:v>
                </c:pt>
                <c:pt idx="2687">
                  <c:v>40658</c:v>
                </c:pt>
                <c:pt idx="2688">
                  <c:v>40659</c:v>
                </c:pt>
                <c:pt idx="2689">
                  <c:v>40660</c:v>
                </c:pt>
                <c:pt idx="2690">
                  <c:v>40661</c:v>
                </c:pt>
                <c:pt idx="2691">
                  <c:v>40662</c:v>
                </c:pt>
                <c:pt idx="2692">
                  <c:v>40665</c:v>
                </c:pt>
                <c:pt idx="2693">
                  <c:v>40666</c:v>
                </c:pt>
                <c:pt idx="2694">
                  <c:v>40667</c:v>
                </c:pt>
                <c:pt idx="2695">
                  <c:v>40668</c:v>
                </c:pt>
                <c:pt idx="2696">
                  <c:v>40669</c:v>
                </c:pt>
                <c:pt idx="2697">
                  <c:v>40672</c:v>
                </c:pt>
                <c:pt idx="2698">
                  <c:v>40673</c:v>
                </c:pt>
                <c:pt idx="2699">
                  <c:v>40674</c:v>
                </c:pt>
                <c:pt idx="2700">
                  <c:v>40675</c:v>
                </c:pt>
                <c:pt idx="2701">
                  <c:v>40676</c:v>
                </c:pt>
                <c:pt idx="2702">
                  <c:v>40679</c:v>
                </c:pt>
                <c:pt idx="2703">
                  <c:v>40680</c:v>
                </c:pt>
                <c:pt idx="2704">
                  <c:v>40681</c:v>
                </c:pt>
                <c:pt idx="2705">
                  <c:v>40682</c:v>
                </c:pt>
                <c:pt idx="2706">
                  <c:v>40683</c:v>
                </c:pt>
                <c:pt idx="2707">
                  <c:v>40686</c:v>
                </c:pt>
                <c:pt idx="2708">
                  <c:v>40687</c:v>
                </c:pt>
                <c:pt idx="2709">
                  <c:v>40688</c:v>
                </c:pt>
                <c:pt idx="2710">
                  <c:v>40689</c:v>
                </c:pt>
                <c:pt idx="2711">
                  <c:v>40690</c:v>
                </c:pt>
                <c:pt idx="2712">
                  <c:v>40693</c:v>
                </c:pt>
                <c:pt idx="2713">
                  <c:v>40694</c:v>
                </c:pt>
                <c:pt idx="2714">
                  <c:v>40695</c:v>
                </c:pt>
                <c:pt idx="2715">
                  <c:v>40696</c:v>
                </c:pt>
                <c:pt idx="2716">
                  <c:v>40697</c:v>
                </c:pt>
                <c:pt idx="2717">
                  <c:v>40700</c:v>
                </c:pt>
                <c:pt idx="2718">
                  <c:v>40701</c:v>
                </c:pt>
                <c:pt idx="2719">
                  <c:v>40702</c:v>
                </c:pt>
                <c:pt idx="2720">
                  <c:v>40703</c:v>
                </c:pt>
                <c:pt idx="2721">
                  <c:v>40704</c:v>
                </c:pt>
                <c:pt idx="2722">
                  <c:v>40707</c:v>
                </c:pt>
                <c:pt idx="2723">
                  <c:v>40708</c:v>
                </c:pt>
                <c:pt idx="2724">
                  <c:v>40709</c:v>
                </c:pt>
                <c:pt idx="2725">
                  <c:v>40710</c:v>
                </c:pt>
                <c:pt idx="2726">
                  <c:v>40711</c:v>
                </c:pt>
                <c:pt idx="2727">
                  <c:v>40714</c:v>
                </c:pt>
                <c:pt idx="2728">
                  <c:v>40715</c:v>
                </c:pt>
                <c:pt idx="2729">
                  <c:v>40716</c:v>
                </c:pt>
                <c:pt idx="2730">
                  <c:v>40717</c:v>
                </c:pt>
                <c:pt idx="2731">
                  <c:v>40718</c:v>
                </c:pt>
                <c:pt idx="2732">
                  <c:v>40721</c:v>
                </c:pt>
                <c:pt idx="2733">
                  <c:v>40722</c:v>
                </c:pt>
                <c:pt idx="2734">
                  <c:v>40723</c:v>
                </c:pt>
                <c:pt idx="2735">
                  <c:v>40724</c:v>
                </c:pt>
                <c:pt idx="2736">
                  <c:v>40725</c:v>
                </c:pt>
                <c:pt idx="2737">
                  <c:v>40728</c:v>
                </c:pt>
                <c:pt idx="2738">
                  <c:v>40729</c:v>
                </c:pt>
                <c:pt idx="2739">
                  <c:v>40730</c:v>
                </c:pt>
                <c:pt idx="2740">
                  <c:v>40731</c:v>
                </c:pt>
                <c:pt idx="2741">
                  <c:v>40732</c:v>
                </c:pt>
                <c:pt idx="2742">
                  <c:v>40735</c:v>
                </c:pt>
                <c:pt idx="2743">
                  <c:v>40736</c:v>
                </c:pt>
                <c:pt idx="2744">
                  <c:v>40737</c:v>
                </c:pt>
                <c:pt idx="2745">
                  <c:v>40738</c:v>
                </c:pt>
                <c:pt idx="2746">
                  <c:v>40739</c:v>
                </c:pt>
                <c:pt idx="2747">
                  <c:v>40742</c:v>
                </c:pt>
                <c:pt idx="2748">
                  <c:v>40743</c:v>
                </c:pt>
                <c:pt idx="2749">
                  <c:v>40744</c:v>
                </c:pt>
                <c:pt idx="2750">
                  <c:v>40745</c:v>
                </c:pt>
                <c:pt idx="2751">
                  <c:v>40746</c:v>
                </c:pt>
                <c:pt idx="2752">
                  <c:v>40749</c:v>
                </c:pt>
                <c:pt idx="2753">
                  <c:v>40750</c:v>
                </c:pt>
                <c:pt idx="2754">
                  <c:v>40751</c:v>
                </c:pt>
                <c:pt idx="2755">
                  <c:v>40752</c:v>
                </c:pt>
                <c:pt idx="2756">
                  <c:v>40753</c:v>
                </c:pt>
                <c:pt idx="2757">
                  <c:v>40756</c:v>
                </c:pt>
                <c:pt idx="2758">
                  <c:v>40757</c:v>
                </c:pt>
                <c:pt idx="2759">
                  <c:v>40758</c:v>
                </c:pt>
                <c:pt idx="2760">
                  <c:v>40759</c:v>
                </c:pt>
                <c:pt idx="2761">
                  <c:v>40760</c:v>
                </c:pt>
                <c:pt idx="2762">
                  <c:v>40763</c:v>
                </c:pt>
                <c:pt idx="2763">
                  <c:v>40764</c:v>
                </c:pt>
                <c:pt idx="2764">
                  <c:v>40765</c:v>
                </c:pt>
                <c:pt idx="2765">
                  <c:v>40766</c:v>
                </c:pt>
                <c:pt idx="2766">
                  <c:v>40767</c:v>
                </c:pt>
                <c:pt idx="2767">
                  <c:v>40770</c:v>
                </c:pt>
                <c:pt idx="2768">
                  <c:v>40771</c:v>
                </c:pt>
                <c:pt idx="2769">
                  <c:v>40772</c:v>
                </c:pt>
                <c:pt idx="2770">
                  <c:v>40773</c:v>
                </c:pt>
                <c:pt idx="2771">
                  <c:v>40774</c:v>
                </c:pt>
                <c:pt idx="2772">
                  <c:v>40777</c:v>
                </c:pt>
                <c:pt idx="2773">
                  <c:v>40778</c:v>
                </c:pt>
                <c:pt idx="2774">
                  <c:v>40779</c:v>
                </c:pt>
                <c:pt idx="2775">
                  <c:v>40780</c:v>
                </c:pt>
                <c:pt idx="2776">
                  <c:v>40781</c:v>
                </c:pt>
                <c:pt idx="2777">
                  <c:v>40784</c:v>
                </c:pt>
                <c:pt idx="2778">
                  <c:v>40785</c:v>
                </c:pt>
                <c:pt idx="2779">
                  <c:v>40786</c:v>
                </c:pt>
                <c:pt idx="2780">
                  <c:v>40787</c:v>
                </c:pt>
                <c:pt idx="2781">
                  <c:v>40788</c:v>
                </c:pt>
                <c:pt idx="2782">
                  <c:v>40791</c:v>
                </c:pt>
                <c:pt idx="2783">
                  <c:v>40792</c:v>
                </c:pt>
                <c:pt idx="2784">
                  <c:v>40793</c:v>
                </c:pt>
                <c:pt idx="2785">
                  <c:v>40794</c:v>
                </c:pt>
                <c:pt idx="2786">
                  <c:v>40795</c:v>
                </c:pt>
                <c:pt idx="2787">
                  <c:v>40798</c:v>
                </c:pt>
                <c:pt idx="2788">
                  <c:v>40799</c:v>
                </c:pt>
                <c:pt idx="2789">
                  <c:v>40800</c:v>
                </c:pt>
                <c:pt idx="2790">
                  <c:v>40801</c:v>
                </c:pt>
                <c:pt idx="2791">
                  <c:v>40802</c:v>
                </c:pt>
                <c:pt idx="2792">
                  <c:v>40805</c:v>
                </c:pt>
                <c:pt idx="2793">
                  <c:v>40806</c:v>
                </c:pt>
                <c:pt idx="2794">
                  <c:v>40807</c:v>
                </c:pt>
                <c:pt idx="2795">
                  <c:v>40808</c:v>
                </c:pt>
                <c:pt idx="2796">
                  <c:v>40809</c:v>
                </c:pt>
                <c:pt idx="2797">
                  <c:v>40812</c:v>
                </c:pt>
                <c:pt idx="2798">
                  <c:v>40813</c:v>
                </c:pt>
                <c:pt idx="2799">
                  <c:v>40814</c:v>
                </c:pt>
                <c:pt idx="2800">
                  <c:v>40815</c:v>
                </c:pt>
                <c:pt idx="2801">
                  <c:v>40816</c:v>
                </c:pt>
                <c:pt idx="2802">
                  <c:v>40819</c:v>
                </c:pt>
                <c:pt idx="2803">
                  <c:v>40820</c:v>
                </c:pt>
                <c:pt idx="2804">
                  <c:v>40821</c:v>
                </c:pt>
                <c:pt idx="2805">
                  <c:v>40822</c:v>
                </c:pt>
                <c:pt idx="2806">
                  <c:v>40823</c:v>
                </c:pt>
                <c:pt idx="2807">
                  <c:v>40826</c:v>
                </c:pt>
                <c:pt idx="2808">
                  <c:v>40827</c:v>
                </c:pt>
                <c:pt idx="2809">
                  <c:v>40828</c:v>
                </c:pt>
                <c:pt idx="2810">
                  <c:v>40829</c:v>
                </c:pt>
                <c:pt idx="2811">
                  <c:v>40830</c:v>
                </c:pt>
                <c:pt idx="2812">
                  <c:v>40833</c:v>
                </c:pt>
                <c:pt idx="2813">
                  <c:v>40834</c:v>
                </c:pt>
                <c:pt idx="2814">
                  <c:v>40835</c:v>
                </c:pt>
                <c:pt idx="2815">
                  <c:v>40836</c:v>
                </c:pt>
                <c:pt idx="2816">
                  <c:v>40837</c:v>
                </c:pt>
                <c:pt idx="2817">
                  <c:v>40840</c:v>
                </c:pt>
                <c:pt idx="2818">
                  <c:v>40841</c:v>
                </c:pt>
                <c:pt idx="2819">
                  <c:v>40842</c:v>
                </c:pt>
                <c:pt idx="2820">
                  <c:v>40843</c:v>
                </c:pt>
                <c:pt idx="2821">
                  <c:v>40844</c:v>
                </c:pt>
                <c:pt idx="2822">
                  <c:v>40847</c:v>
                </c:pt>
                <c:pt idx="2823">
                  <c:v>40848</c:v>
                </c:pt>
                <c:pt idx="2824">
                  <c:v>40849</c:v>
                </c:pt>
                <c:pt idx="2825">
                  <c:v>40850</c:v>
                </c:pt>
                <c:pt idx="2826">
                  <c:v>40851</c:v>
                </c:pt>
                <c:pt idx="2827">
                  <c:v>40854</c:v>
                </c:pt>
                <c:pt idx="2828">
                  <c:v>40855</c:v>
                </c:pt>
                <c:pt idx="2829">
                  <c:v>40856</c:v>
                </c:pt>
                <c:pt idx="2830">
                  <c:v>40857</c:v>
                </c:pt>
                <c:pt idx="2831">
                  <c:v>40858</c:v>
                </c:pt>
                <c:pt idx="2832">
                  <c:v>40861</c:v>
                </c:pt>
                <c:pt idx="2833">
                  <c:v>40862</c:v>
                </c:pt>
                <c:pt idx="2834">
                  <c:v>40863</c:v>
                </c:pt>
                <c:pt idx="2835">
                  <c:v>40864</c:v>
                </c:pt>
                <c:pt idx="2836">
                  <c:v>40865</c:v>
                </c:pt>
                <c:pt idx="2837">
                  <c:v>40868</c:v>
                </c:pt>
                <c:pt idx="2838">
                  <c:v>40869</c:v>
                </c:pt>
                <c:pt idx="2839">
                  <c:v>40870</c:v>
                </c:pt>
                <c:pt idx="2840">
                  <c:v>40871</c:v>
                </c:pt>
                <c:pt idx="2841">
                  <c:v>40872</c:v>
                </c:pt>
                <c:pt idx="2842">
                  <c:v>40875</c:v>
                </c:pt>
                <c:pt idx="2843">
                  <c:v>40876</c:v>
                </c:pt>
                <c:pt idx="2844">
                  <c:v>40877</c:v>
                </c:pt>
                <c:pt idx="2845">
                  <c:v>40878</c:v>
                </c:pt>
                <c:pt idx="2846">
                  <c:v>40879</c:v>
                </c:pt>
                <c:pt idx="2847">
                  <c:v>40882</c:v>
                </c:pt>
                <c:pt idx="2848">
                  <c:v>40883</c:v>
                </c:pt>
                <c:pt idx="2849">
                  <c:v>40884</c:v>
                </c:pt>
                <c:pt idx="2850">
                  <c:v>40885</c:v>
                </c:pt>
                <c:pt idx="2851">
                  <c:v>40886</c:v>
                </c:pt>
                <c:pt idx="2852">
                  <c:v>40889</c:v>
                </c:pt>
                <c:pt idx="2853">
                  <c:v>40890</c:v>
                </c:pt>
                <c:pt idx="2854">
                  <c:v>40891</c:v>
                </c:pt>
                <c:pt idx="2855">
                  <c:v>40892</c:v>
                </c:pt>
                <c:pt idx="2856">
                  <c:v>40893</c:v>
                </c:pt>
                <c:pt idx="2857">
                  <c:v>40896</c:v>
                </c:pt>
                <c:pt idx="2858">
                  <c:v>40897</c:v>
                </c:pt>
                <c:pt idx="2859">
                  <c:v>40898</c:v>
                </c:pt>
                <c:pt idx="2860">
                  <c:v>40899</c:v>
                </c:pt>
                <c:pt idx="2861">
                  <c:v>40900</c:v>
                </c:pt>
                <c:pt idx="2862">
                  <c:v>40903</c:v>
                </c:pt>
                <c:pt idx="2863">
                  <c:v>40904</c:v>
                </c:pt>
                <c:pt idx="2864">
                  <c:v>40905</c:v>
                </c:pt>
                <c:pt idx="2865">
                  <c:v>40906</c:v>
                </c:pt>
                <c:pt idx="2866">
                  <c:v>40907</c:v>
                </c:pt>
                <c:pt idx="2867">
                  <c:v>40910</c:v>
                </c:pt>
                <c:pt idx="2868">
                  <c:v>40911</c:v>
                </c:pt>
                <c:pt idx="2869">
                  <c:v>40912</c:v>
                </c:pt>
                <c:pt idx="2870">
                  <c:v>40913</c:v>
                </c:pt>
                <c:pt idx="2871">
                  <c:v>40914</c:v>
                </c:pt>
                <c:pt idx="2872">
                  <c:v>40917</c:v>
                </c:pt>
                <c:pt idx="2873">
                  <c:v>40918</c:v>
                </c:pt>
                <c:pt idx="2874">
                  <c:v>40919</c:v>
                </c:pt>
                <c:pt idx="2875">
                  <c:v>40920</c:v>
                </c:pt>
                <c:pt idx="2876">
                  <c:v>40921</c:v>
                </c:pt>
                <c:pt idx="2877">
                  <c:v>40924</c:v>
                </c:pt>
                <c:pt idx="2878">
                  <c:v>40925</c:v>
                </c:pt>
                <c:pt idx="2879">
                  <c:v>40926</c:v>
                </c:pt>
                <c:pt idx="2880">
                  <c:v>40927</c:v>
                </c:pt>
                <c:pt idx="2881">
                  <c:v>40928</c:v>
                </c:pt>
                <c:pt idx="2882">
                  <c:v>40931</c:v>
                </c:pt>
                <c:pt idx="2883">
                  <c:v>40932</c:v>
                </c:pt>
                <c:pt idx="2884">
                  <c:v>40933</c:v>
                </c:pt>
                <c:pt idx="2885">
                  <c:v>40934</c:v>
                </c:pt>
                <c:pt idx="2886">
                  <c:v>40935</c:v>
                </c:pt>
                <c:pt idx="2887">
                  <c:v>40938</c:v>
                </c:pt>
                <c:pt idx="2888">
                  <c:v>40939</c:v>
                </c:pt>
                <c:pt idx="2889">
                  <c:v>40940</c:v>
                </c:pt>
                <c:pt idx="2890">
                  <c:v>40941</c:v>
                </c:pt>
                <c:pt idx="2891">
                  <c:v>40942</c:v>
                </c:pt>
                <c:pt idx="2892">
                  <c:v>40945</c:v>
                </c:pt>
                <c:pt idx="2893">
                  <c:v>40946</c:v>
                </c:pt>
                <c:pt idx="2894">
                  <c:v>40947</c:v>
                </c:pt>
                <c:pt idx="2895">
                  <c:v>40948</c:v>
                </c:pt>
                <c:pt idx="2896">
                  <c:v>40949</c:v>
                </c:pt>
                <c:pt idx="2897">
                  <c:v>40952</c:v>
                </c:pt>
                <c:pt idx="2898">
                  <c:v>40953</c:v>
                </c:pt>
                <c:pt idx="2899">
                  <c:v>40954</c:v>
                </c:pt>
                <c:pt idx="2900">
                  <c:v>40955</c:v>
                </c:pt>
                <c:pt idx="2901">
                  <c:v>40956</c:v>
                </c:pt>
                <c:pt idx="2902">
                  <c:v>40959</c:v>
                </c:pt>
                <c:pt idx="2903">
                  <c:v>40960</c:v>
                </c:pt>
                <c:pt idx="2904">
                  <c:v>40961</c:v>
                </c:pt>
                <c:pt idx="2905">
                  <c:v>40962</c:v>
                </c:pt>
                <c:pt idx="2906">
                  <c:v>40963</c:v>
                </c:pt>
                <c:pt idx="2907">
                  <c:v>40966</c:v>
                </c:pt>
                <c:pt idx="2908">
                  <c:v>40967</c:v>
                </c:pt>
                <c:pt idx="2909">
                  <c:v>40968</c:v>
                </c:pt>
                <c:pt idx="2910">
                  <c:v>40969</c:v>
                </c:pt>
                <c:pt idx="2911">
                  <c:v>40970</c:v>
                </c:pt>
                <c:pt idx="2912">
                  <c:v>40973</c:v>
                </c:pt>
                <c:pt idx="2913">
                  <c:v>40974</c:v>
                </c:pt>
                <c:pt idx="2914">
                  <c:v>40975</c:v>
                </c:pt>
                <c:pt idx="2915">
                  <c:v>40976</c:v>
                </c:pt>
                <c:pt idx="2916">
                  <c:v>40977</c:v>
                </c:pt>
                <c:pt idx="2917">
                  <c:v>40980</c:v>
                </c:pt>
                <c:pt idx="2918">
                  <c:v>40981</c:v>
                </c:pt>
                <c:pt idx="2919">
                  <c:v>40982</c:v>
                </c:pt>
                <c:pt idx="2920">
                  <c:v>40983</c:v>
                </c:pt>
                <c:pt idx="2921">
                  <c:v>40984</c:v>
                </c:pt>
                <c:pt idx="2922">
                  <c:v>40987</c:v>
                </c:pt>
                <c:pt idx="2923">
                  <c:v>40988</c:v>
                </c:pt>
                <c:pt idx="2924">
                  <c:v>40989</c:v>
                </c:pt>
                <c:pt idx="2925">
                  <c:v>40990</c:v>
                </c:pt>
                <c:pt idx="2926">
                  <c:v>40991</c:v>
                </c:pt>
                <c:pt idx="2927">
                  <c:v>40994</c:v>
                </c:pt>
                <c:pt idx="2928">
                  <c:v>40995</c:v>
                </c:pt>
                <c:pt idx="2929">
                  <c:v>40996</c:v>
                </c:pt>
                <c:pt idx="2930">
                  <c:v>40997</c:v>
                </c:pt>
                <c:pt idx="2931">
                  <c:v>40998</c:v>
                </c:pt>
                <c:pt idx="2932">
                  <c:v>41001</c:v>
                </c:pt>
                <c:pt idx="2933">
                  <c:v>41002</c:v>
                </c:pt>
                <c:pt idx="2934">
                  <c:v>41003</c:v>
                </c:pt>
                <c:pt idx="2935">
                  <c:v>41004</c:v>
                </c:pt>
                <c:pt idx="2936">
                  <c:v>41005</c:v>
                </c:pt>
                <c:pt idx="2937">
                  <c:v>41008</c:v>
                </c:pt>
                <c:pt idx="2938">
                  <c:v>41009</c:v>
                </c:pt>
                <c:pt idx="2939">
                  <c:v>41010</c:v>
                </c:pt>
                <c:pt idx="2940">
                  <c:v>41011</c:v>
                </c:pt>
                <c:pt idx="2941">
                  <c:v>41012</c:v>
                </c:pt>
                <c:pt idx="2942">
                  <c:v>41015</c:v>
                </c:pt>
                <c:pt idx="2943">
                  <c:v>41016</c:v>
                </c:pt>
                <c:pt idx="2944">
                  <c:v>41017</c:v>
                </c:pt>
                <c:pt idx="2945">
                  <c:v>41018</c:v>
                </c:pt>
                <c:pt idx="2946">
                  <c:v>41019</c:v>
                </c:pt>
                <c:pt idx="2947">
                  <c:v>41022</c:v>
                </c:pt>
                <c:pt idx="2948">
                  <c:v>41023</c:v>
                </c:pt>
                <c:pt idx="2949">
                  <c:v>41024</c:v>
                </c:pt>
                <c:pt idx="2950">
                  <c:v>41025</c:v>
                </c:pt>
                <c:pt idx="2951">
                  <c:v>41026</c:v>
                </c:pt>
                <c:pt idx="2952">
                  <c:v>41029</c:v>
                </c:pt>
                <c:pt idx="2953">
                  <c:v>41030</c:v>
                </c:pt>
                <c:pt idx="2954">
                  <c:v>41031</c:v>
                </c:pt>
                <c:pt idx="2955">
                  <c:v>41032</c:v>
                </c:pt>
                <c:pt idx="2956">
                  <c:v>41033</c:v>
                </c:pt>
                <c:pt idx="2957">
                  <c:v>41036</c:v>
                </c:pt>
                <c:pt idx="2958">
                  <c:v>41037</c:v>
                </c:pt>
                <c:pt idx="2959">
                  <c:v>41038</c:v>
                </c:pt>
                <c:pt idx="2960">
                  <c:v>41039</c:v>
                </c:pt>
                <c:pt idx="2961">
                  <c:v>41040</c:v>
                </c:pt>
                <c:pt idx="2962">
                  <c:v>41043</c:v>
                </c:pt>
                <c:pt idx="2963">
                  <c:v>41044</c:v>
                </c:pt>
                <c:pt idx="2964">
                  <c:v>41045</c:v>
                </c:pt>
                <c:pt idx="2965">
                  <c:v>41046</c:v>
                </c:pt>
                <c:pt idx="2966">
                  <c:v>41047</c:v>
                </c:pt>
                <c:pt idx="2967">
                  <c:v>41050</c:v>
                </c:pt>
                <c:pt idx="2968">
                  <c:v>41051</c:v>
                </c:pt>
                <c:pt idx="2969">
                  <c:v>41052</c:v>
                </c:pt>
                <c:pt idx="2970">
                  <c:v>41053</c:v>
                </c:pt>
                <c:pt idx="2971">
                  <c:v>41054</c:v>
                </c:pt>
                <c:pt idx="2972">
                  <c:v>41057</c:v>
                </c:pt>
                <c:pt idx="2973">
                  <c:v>41058</c:v>
                </c:pt>
                <c:pt idx="2974">
                  <c:v>41059</c:v>
                </c:pt>
                <c:pt idx="2975">
                  <c:v>41060</c:v>
                </c:pt>
                <c:pt idx="2976">
                  <c:v>41061</c:v>
                </c:pt>
                <c:pt idx="2977">
                  <c:v>41064</c:v>
                </c:pt>
                <c:pt idx="2978">
                  <c:v>41065</c:v>
                </c:pt>
                <c:pt idx="2979">
                  <c:v>41066</c:v>
                </c:pt>
                <c:pt idx="2980">
                  <c:v>41067</c:v>
                </c:pt>
                <c:pt idx="2981">
                  <c:v>41068</c:v>
                </c:pt>
                <c:pt idx="2982">
                  <c:v>41071</c:v>
                </c:pt>
                <c:pt idx="2983">
                  <c:v>41072</c:v>
                </c:pt>
                <c:pt idx="2984">
                  <c:v>41073</c:v>
                </c:pt>
                <c:pt idx="2985">
                  <c:v>41074</c:v>
                </c:pt>
                <c:pt idx="2986">
                  <c:v>41075</c:v>
                </c:pt>
                <c:pt idx="2987">
                  <c:v>41078</c:v>
                </c:pt>
                <c:pt idx="2988">
                  <c:v>41079</c:v>
                </c:pt>
                <c:pt idx="2989">
                  <c:v>41080</c:v>
                </c:pt>
                <c:pt idx="2990">
                  <c:v>41081</c:v>
                </c:pt>
                <c:pt idx="2991">
                  <c:v>41082</c:v>
                </c:pt>
                <c:pt idx="2992">
                  <c:v>41085</c:v>
                </c:pt>
                <c:pt idx="2993">
                  <c:v>41086</c:v>
                </c:pt>
                <c:pt idx="2994">
                  <c:v>41087</c:v>
                </c:pt>
                <c:pt idx="2995">
                  <c:v>41088</c:v>
                </c:pt>
                <c:pt idx="2996">
                  <c:v>41089</c:v>
                </c:pt>
                <c:pt idx="2997">
                  <c:v>41092</c:v>
                </c:pt>
                <c:pt idx="2998">
                  <c:v>41093</c:v>
                </c:pt>
                <c:pt idx="2999">
                  <c:v>41094</c:v>
                </c:pt>
                <c:pt idx="3000">
                  <c:v>41095</c:v>
                </c:pt>
                <c:pt idx="3001">
                  <c:v>41096</c:v>
                </c:pt>
                <c:pt idx="3002">
                  <c:v>41099</c:v>
                </c:pt>
                <c:pt idx="3003">
                  <c:v>41100</c:v>
                </c:pt>
                <c:pt idx="3004">
                  <c:v>41101</c:v>
                </c:pt>
                <c:pt idx="3005">
                  <c:v>41102</c:v>
                </c:pt>
                <c:pt idx="3006">
                  <c:v>41103</c:v>
                </c:pt>
                <c:pt idx="3007">
                  <c:v>41106</c:v>
                </c:pt>
                <c:pt idx="3008">
                  <c:v>41107</c:v>
                </c:pt>
                <c:pt idx="3009">
                  <c:v>41108</c:v>
                </c:pt>
                <c:pt idx="3010">
                  <c:v>41109</c:v>
                </c:pt>
                <c:pt idx="3011">
                  <c:v>41110</c:v>
                </c:pt>
                <c:pt idx="3012">
                  <c:v>41113</c:v>
                </c:pt>
                <c:pt idx="3013">
                  <c:v>41114</c:v>
                </c:pt>
                <c:pt idx="3014">
                  <c:v>41115</c:v>
                </c:pt>
                <c:pt idx="3015">
                  <c:v>41116</c:v>
                </c:pt>
                <c:pt idx="3016">
                  <c:v>41117</c:v>
                </c:pt>
                <c:pt idx="3017">
                  <c:v>41120</c:v>
                </c:pt>
                <c:pt idx="3018">
                  <c:v>41121</c:v>
                </c:pt>
                <c:pt idx="3019">
                  <c:v>41122</c:v>
                </c:pt>
                <c:pt idx="3020">
                  <c:v>41123</c:v>
                </c:pt>
                <c:pt idx="3021">
                  <c:v>41124</c:v>
                </c:pt>
                <c:pt idx="3022">
                  <c:v>41127</c:v>
                </c:pt>
                <c:pt idx="3023">
                  <c:v>41128</c:v>
                </c:pt>
                <c:pt idx="3024">
                  <c:v>41129</c:v>
                </c:pt>
                <c:pt idx="3025">
                  <c:v>41130</c:v>
                </c:pt>
                <c:pt idx="3026">
                  <c:v>41131</c:v>
                </c:pt>
                <c:pt idx="3027">
                  <c:v>41134</c:v>
                </c:pt>
                <c:pt idx="3028">
                  <c:v>41135</c:v>
                </c:pt>
                <c:pt idx="3029">
                  <c:v>41136</c:v>
                </c:pt>
                <c:pt idx="3030">
                  <c:v>41137</c:v>
                </c:pt>
                <c:pt idx="3031">
                  <c:v>41138</c:v>
                </c:pt>
                <c:pt idx="3032">
                  <c:v>41141</c:v>
                </c:pt>
                <c:pt idx="3033">
                  <c:v>41142</c:v>
                </c:pt>
                <c:pt idx="3034">
                  <c:v>41143</c:v>
                </c:pt>
                <c:pt idx="3035">
                  <c:v>41144</c:v>
                </c:pt>
                <c:pt idx="3036">
                  <c:v>41145</c:v>
                </c:pt>
                <c:pt idx="3037">
                  <c:v>41148</c:v>
                </c:pt>
                <c:pt idx="3038">
                  <c:v>41149</c:v>
                </c:pt>
                <c:pt idx="3039">
                  <c:v>41150</c:v>
                </c:pt>
                <c:pt idx="3040">
                  <c:v>41151</c:v>
                </c:pt>
                <c:pt idx="3041">
                  <c:v>41152</c:v>
                </c:pt>
                <c:pt idx="3042">
                  <c:v>41155</c:v>
                </c:pt>
                <c:pt idx="3043">
                  <c:v>41156</c:v>
                </c:pt>
                <c:pt idx="3044">
                  <c:v>41157</c:v>
                </c:pt>
                <c:pt idx="3045">
                  <c:v>41158</c:v>
                </c:pt>
                <c:pt idx="3046">
                  <c:v>41159</c:v>
                </c:pt>
                <c:pt idx="3047">
                  <c:v>41162</c:v>
                </c:pt>
                <c:pt idx="3048">
                  <c:v>41163</c:v>
                </c:pt>
                <c:pt idx="3049">
                  <c:v>41164</c:v>
                </c:pt>
                <c:pt idx="3050">
                  <c:v>41165</c:v>
                </c:pt>
                <c:pt idx="3051">
                  <c:v>41166</c:v>
                </c:pt>
                <c:pt idx="3052">
                  <c:v>41169</c:v>
                </c:pt>
                <c:pt idx="3053">
                  <c:v>41170</c:v>
                </c:pt>
                <c:pt idx="3054">
                  <c:v>41171</c:v>
                </c:pt>
                <c:pt idx="3055">
                  <c:v>41172</c:v>
                </c:pt>
                <c:pt idx="3056">
                  <c:v>41173</c:v>
                </c:pt>
                <c:pt idx="3057">
                  <c:v>41176</c:v>
                </c:pt>
                <c:pt idx="3058">
                  <c:v>41177</c:v>
                </c:pt>
                <c:pt idx="3059">
                  <c:v>41178</c:v>
                </c:pt>
                <c:pt idx="3060">
                  <c:v>41179</c:v>
                </c:pt>
                <c:pt idx="3061">
                  <c:v>41180</c:v>
                </c:pt>
                <c:pt idx="3062">
                  <c:v>41183</c:v>
                </c:pt>
                <c:pt idx="3063">
                  <c:v>41184</c:v>
                </c:pt>
                <c:pt idx="3064">
                  <c:v>41185</c:v>
                </c:pt>
                <c:pt idx="3065">
                  <c:v>41186</c:v>
                </c:pt>
                <c:pt idx="3066">
                  <c:v>41187</c:v>
                </c:pt>
                <c:pt idx="3067">
                  <c:v>41190</c:v>
                </c:pt>
                <c:pt idx="3068">
                  <c:v>41191</c:v>
                </c:pt>
                <c:pt idx="3069">
                  <c:v>41192</c:v>
                </c:pt>
                <c:pt idx="3070">
                  <c:v>41193</c:v>
                </c:pt>
                <c:pt idx="3071">
                  <c:v>41194</c:v>
                </c:pt>
                <c:pt idx="3072">
                  <c:v>41197</c:v>
                </c:pt>
                <c:pt idx="3073">
                  <c:v>41198</c:v>
                </c:pt>
                <c:pt idx="3074">
                  <c:v>41199</c:v>
                </c:pt>
                <c:pt idx="3075">
                  <c:v>41200</c:v>
                </c:pt>
                <c:pt idx="3076">
                  <c:v>41201</c:v>
                </c:pt>
                <c:pt idx="3077">
                  <c:v>41204</c:v>
                </c:pt>
                <c:pt idx="3078">
                  <c:v>41205</c:v>
                </c:pt>
                <c:pt idx="3079">
                  <c:v>41206</c:v>
                </c:pt>
                <c:pt idx="3080">
                  <c:v>41207</c:v>
                </c:pt>
                <c:pt idx="3081">
                  <c:v>41208</c:v>
                </c:pt>
                <c:pt idx="3082">
                  <c:v>41211</c:v>
                </c:pt>
                <c:pt idx="3083">
                  <c:v>41212</c:v>
                </c:pt>
                <c:pt idx="3084">
                  <c:v>41213</c:v>
                </c:pt>
                <c:pt idx="3085">
                  <c:v>41214</c:v>
                </c:pt>
                <c:pt idx="3086">
                  <c:v>41215</c:v>
                </c:pt>
                <c:pt idx="3087">
                  <c:v>41218</c:v>
                </c:pt>
                <c:pt idx="3088">
                  <c:v>41219</c:v>
                </c:pt>
                <c:pt idx="3089">
                  <c:v>41220</c:v>
                </c:pt>
                <c:pt idx="3090">
                  <c:v>41221</c:v>
                </c:pt>
                <c:pt idx="3091">
                  <c:v>41222</c:v>
                </c:pt>
                <c:pt idx="3092">
                  <c:v>41225</c:v>
                </c:pt>
                <c:pt idx="3093">
                  <c:v>41226</c:v>
                </c:pt>
                <c:pt idx="3094">
                  <c:v>41227</c:v>
                </c:pt>
                <c:pt idx="3095">
                  <c:v>41228</c:v>
                </c:pt>
                <c:pt idx="3096">
                  <c:v>41229</c:v>
                </c:pt>
                <c:pt idx="3097">
                  <c:v>41232</c:v>
                </c:pt>
                <c:pt idx="3098">
                  <c:v>41233</c:v>
                </c:pt>
                <c:pt idx="3099">
                  <c:v>41234</c:v>
                </c:pt>
                <c:pt idx="3100">
                  <c:v>41235</c:v>
                </c:pt>
                <c:pt idx="3101">
                  <c:v>41236</c:v>
                </c:pt>
                <c:pt idx="3102">
                  <c:v>41239</c:v>
                </c:pt>
                <c:pt idx="3103">
                  <c:v>41240</c:v>
                </c:pt>
                <c:pt idx="3104">
                  <c:v>41241</c:v>
                </c:pt>
                <c:pt idx="3105">
                  <c:v>41242</c:v>
                </c:pt>
                <c:pt idx="3106">
                  <c:v>41243</c:v>
                </c:pt>
                <c:pt idx="3107">
                  <c:v>41246</c:v>
                </c:pt>
                <c:pt idx="3108">
                  <c:v>41247</c:v>
                </c:pt>
                <c:pt idx="3109">
                  <c:v>41248</c:v>
                </c:pt>
                <c:pt idx="3110">
                  <c:v>41249</c:v>
                </c:pt>
                <c:pt idx="3111">
                  <c:v>41250</c:v>
                </c:pt>
                <c:pt idx="3112">
                  <c:v>41253</c:v>
                </c:pt>
                <c:pt idx="3113">
                  <c:v>41254</c:v>
                </c:pt>
                <c:pt idx="3114">
                  <c:v>41255</c:v>
                </c:pt>
                <c:pt idx="3115">
                  <c:v>41256</c:v>
                </c:pt>
                <c:pt idx="3116">
                  <c:v>41257</c:v>
                </c:pt>
                <c:pt idx="3117">
                  <c:v>41260</c:v>
                </c:pt>
                <c:pt idx="3118">
                  <c:v>41261</c:v>
                </c:pt>
                <c:pt idx="3119">
                  <c:v>41262</c:v>
                </c:pt>
                <c:pt idx="3120">
                  <c:v>41263</c:v>
                </c:pt>
                <c:pt idx="3121">
                  <c:v>41264</c:v>
                </c:pt>
                <c:pt idx="3122">
                  <c:v>41267</c:v>
                </c:pt>
                <c:pt idx="3123">
                  <c:v>41268</c:v>
                </c:pt>
                <c:pt idx="3124">
                  <c:v>41269</c:v>
                </c:pt>
                <c:pt idx="3125">
                  <c:v>41270</c:v>
                </c:pt>
                <c:pt idx="3126">
                  <c:v>41271</c:v>
                </c:pt>
                <c:pt idx="3127">
                  <c:v>41274</c:v>
                </c:pt>
                <c:pt idx="3128">
                  <c:v>41275</c:v>
                </c:pt>
                <c:pt idx="3129">
                  <c:v>41276</c:v>
                </c:pt>
                <c:pt idx="3130">
                  <c:v>41277</c:v>
                </c:pt>
                <c:pt idx="3131">
                  <c:v>41278</c:v>
                </c:pt>
                <c:pt idx="3132">
                  <c:v>41281</c:v>
                </c:pt>
                <c:pt idx="3133">
                  <c:v>41282</c:v>
                </c:pt>
                <c:pt idx="3134">
                  <c:v>41283</c:v>
                </c:pt>
                <c:pt idx="3135">
                  <c:v>41284</c:v>
                </c:pt>
                <c:pt idx="3136">
                  <c:v>41285</c:v>
                </c:pt>
                <c:pt idx="3137">
                  <c:v>41288</c:v>
                </c:pt>
                <c:pt idx="3138">
                  <c:v>41289</c:v>
                </c:pt>
                <c:pt idx="3139">
                  <c:v>41290</c:v>
                </c:pt>
                <c:pt idx="3140">
                  <c:v>41291</c:v>
                </c:pt>
                <c:pt idx="3141">
                  <c:v>41292</c:v>
                </c:pt>
                <c:pt idx="3142">
                  <c:v>41295</c:v>
                </c:pt>
                <c:pt idx="3143">
                  <c:v>41296</c:v>
                </c:pt>
                <c:pt idx="3144">
                  <c:v>41297</c:v>
                </c:pt>
                <c:pt idx="3145">
                  <c:v>41298</c:v>
                </c:pt>
                <c:pt idx="3146">
                  <c:v>41299</c:v>
                </c:pt>
                <c:pt idx="3147">
                  <c:v>41302</c:v>
                </c:pt>
                <c:pt idx="3148">
                  <c:v>41303</c:v>
                </c:pt>
                <c:pt idx="3149">
                  <c:v>41304</c:v>
                </c:pt>
                <c:pt idx="3150">
                  <c:v>41305</c:v>
                </c:pt>
                <c:pt idx="3151">
                  <c:v>41306</c:v>
                </c:pt>
                <c:pt idx="3152">
                  <c:v>41309</c:v>
                </c:pt>
                <c:pt idx="3153">
                  <c:v>41310</c:v>
                </c:pt>
                <c:pt idx="3154">
                  <c:v>41311</c:v>
                </c:pt>
                <c:pt idx="3155">
                  <c:v>41312</c:v>
                </c:pt>
                <c:pt idx="3156">
                  <c:v>41313</c:v>
                </c:pt>
                <c:pt idx="3157">
                  <c:v>41316</c:v>
                </c:pt>
                <c:pt idx="3158">
                  <c:v>41317</c:v>
                </c:pt>
                <c:pt idx="3159">
                  <c:v>41318</c:v>
                </c:pt>
                <c:pt idx="3160">
                  <c:v>41319</c:v>
                </c:pt>
                <c:pt idx="3161">
                  <c:v>41320</c:v>
                </c:pt>
                <c:pt idx="3162">
                  <c:v>41323</c:v>
                </c:pt>
                <c:pt idx="3163">
                  <c:v>41324</c:v>
                </c:pt>
                <c:pt idx="3164">
                  <c:v>41325</c:v>
                </c:pt>
                <c:pt idx="3165">
                  <c:v>41326</c:v>
                </c:pt>
                <c:pt idx="3166">
                  <c:v>41327</c:v>
                </c:pt>
                <c:pt idx="3167">
                  <c:v>41330</c:v>
                </c:pt>
                <c:pt idx="3168">
                  <c:v>41331</c:v>
                </c:pt>
                <c:pt idx="3169">
                  <c:v>41332</c:v>
                </c:pt>
                <c:pt idx="3170">
                  <c:v>41333</c:v>
                </c:pt>
                <c:pt idx="3171">
                  <c:v>41334</c:v>
                </c:pt>
                <c:pt idx="3172">
                  <c:v>41337</c:v>
                </c:pt>
                <c:pt idx="3173">
                  <c:v>41338</c:v>
                </c:pt>
                <c:pt idx="3174">
                  <c:v>41339</c:v>
                </c:pt>
                <c:pt idx="3175">
                  <c:v>41340</c:v>
                </c:pt>
                <c:pt idx="3176">
                  <c:v>41341</c:v>
                </c:pt>
                <c:pt idx="3177">
                  <c:v>41344</c:v>
                </c:pt>
                <c:pt idx="3178">
                  <c:v>41345</c:v>
                </c:pt>
                <c:pt idx="3179">
                  <c:v>41346</c:v>
                </c:pt>
                <c:pt idx="3180">
                  <c:v>41347</c:v>
                </c:pt>
                <c:pt idx="3181">
                  <c:v>41348</c:v>
                </c:pt>
                <c:pt idx="3182">
                  <c:v>41351</c:v>
                </c:pt>
                <c:pt idx="3183">
                  <c:v>41352</c:v>
                </c:pt>
                <c:pt idx="3184">
                  <c:v>41353</c:v>
                </c:pt>
                <c:pt idx="3185">
                  <c:v>41354</c:v>
                </c:pt>
                <c:pt idx="3186">
                  <c:v>41355</c:v>
                </c:pt>
                <c:pt idx="3187">
                  <c:v>41358</c:v>
                </c:pt>
                <c:pt idx="3188">
                  <c:v>41359</c:v>
                </c:pt>
                <c:pt idx="3189">
                  <c:v>41360</c:v>
                </c:pt>
                <c:pt idx="3190">
                  <c:v>41361</c:v>
                </c:pt>
                <c:pt idx="3191">
                  <c:v>41362</c:v>
                </c:pt>
                <c:pt idx="3192">
                  <c:v>41365</c:v>
                </c:pt>
                <c:pt idx="3193">
                  <c:v>41366</c:v>
                </c:pt>
                <c:pt idx="3194">
                  <c:v>41367</c:v>
                </c:pt>
                <c:pt idx="3195">
                  <c:v>41368</c:v>
                </c:pt>
                <c:pt idx="3196">
                  <c:v>41369</c:v>
                </c:pt>
                <c:pt idx="3197">
                  <c:v>41372</c:v>
                </c:pt>
                <c:pt idx="3198">
                  <c:v>41373</c:v>
                </c:pt>
                <c:pt idx="3199">
                  <c:v>41374</c:v>
                </c:pt>
                <c:pt idx="3200">
                  <c:v>41375</c:v>
                </c:pt>
                <c:pt idx="3201">
                  <c:v>41376</c:v>
                </c:pt>
                <c:pt idx="3202">
                  <c:v>41379</c:v>
                </c:pt>
                <c:pt idx="3203">
                  <c:v>41380</c:v>
                </c:pt>
                <c:pt idx="3204">
                  <c:v>41381</c:v>
                </c:pt>
                <c:pt idx="3205">
                  <c:v>41382</c:v>
                </c:pt>
                <c:pt idx="3206">
                  <c:v>41383</c:v>
                </c:pt>
                <c:pt idx="3207">
                  <c:v>41386</c:v>
                </c:pt>
                <c:pt idx="3208">
                  <c:v>41387</c:v>
                </c:pt>
                <c:pt idx="3209">
                  <c:v>41388</c:v>
                </c:pt>
                <c:pt idx="3210">
                  <c:v>41389</c:v>
                </c:pt>
                <c:pt idx="3211">
                  <c:v>41390</c:v>
                </c:pt>
                <c:pt idx="3212">
                  <c:v>41393</c:v>
                </c:pt>
                <c:pt idx="3213">
                  <c:v>41394</c:v>
                </c:pt>
                <c:pt idx="3214">
                  <c:v>41395</c:v>
                </c:pt>
                <c:pt idx="3215">
                  <c:v>41396</c:v>
                </c:pt>
                <c:pt idx="3216">
                  <c:v>41397</c:v>
                </c:pt>
                <c:pt idx="3217">
                  <c:v>41400</c:v>
                </c:pt>
                <c:pt idx="3218">
                  <c:v>41401</c:v>
                </c:pt>
                <c:pt idx="3219">
                  <c:v>41402</c:v>
                </c:pt>
                <c:pt idx="3220">
                  <c:v>41403</c:v>
                </c:pt>
                <c:pt idx="3221">
                  <c:v>41404</c:v>
                </c:pt>
                <c:pt idx="3222">
                  <c:v>41407</c:v>
                </c:pt>
                <c:pt idx="3223">
                  <c:v>41408</c:v>
                </c:pt>
                <c:pt idx="3224">
                  <c:v>41409</c:v>
                </c:pt>
                <c:pt idx="3225">
                  <c:v>41410</c:v>
                </c:pt>
                <c:pt idx="3226">
                  <c:v>41411</c:v>
                </c:pt>
                <c:pt idx="3227">
                  <c:v>41414</c:v>
                </c:pt>
                <c:pt idx="3228">
                  <c:v>41415</c:v>
                </c:pt>
                <c:pt idx="3229">
                  <c:v>41416</c:v>
                </c:pt>
                <c:pt idx="3230">
                  <c:v>41417</c:v>
                </c:pt>
                <c:pt idx="3231">
                  <c:v>41418</c:v>
                </c:pt>
                <c:pt idx="3232">
                  <c:v>41421</c:v>
                </c:pt>
                <c:pt idx="3233">
                  <c:v>41422</c:v>
                </c:pt>
                <c:pt idx="3234">
                  <c:v>41423</c:v>
                </c:pt>
                <c:pt idx="3235">
                  <c:v>41424</c:v>
                </c:pt>
                <c:pt idx="3236">
                  <c:v>41425</c:v>
                </c:pt>
                <c:pt idx="3237">
                  <c:v>41428</c:v>
                </c:pt>
                <c:pt idx="3238">
                  <c:v>41429</c:v>
                </c:pt>
                <c:pt idx="3239">
                  <c:v>41430</c:v>
                </c:pt>
                <c:pt idx="3240">
                  <c:v>41431</c:v>
                </c:pt>
                <c:pt idx="3241">
                  <c:v>41432</c:v>
                </c:pt>
                <c:pt idx="3242">
                  <c:v>41435</c:v>
                </c:pt>
                <c:pt idx="3243">
                  <c:v>41436</c:v>
                </c:pt>
                <c:pt idx="3244">
                  <c:v>41437</c:v>
                </c:pt>
                <c:pt idx="3245">
                  <c:v>41438</c:v>
                </c:pt>
                <c:pt idx="3246">
                  <c:v>41439</c:v>
                </c:pt>
                <c:pt idx="3247">
                  <c:v>41442</c:v>
                </c:pt>
                <c:pt idx="3248">
                  <c:v>41443</c:v>
                </c:pt>
                <c:pt idx="3249">
                  <c:v>41444</c:v>
                </c:pt>
                <c:pt idx="3250">
                  <c:v>41445</c:v>
                </c:pt>
                <c:pt idx="3251">
                  <c:v>41446</c:v>
                </c:pt>
                <c:pt idx="3252">
                  <c:v>41449</c:v>
                </c:pt>
                <c:pt idx="3253">
                  <c:v>41450</c:v>
                </c:pt>
                <c:pt idx="3254">
                  <c:v>41451</c:v>
                </c:pt>
                <c:pt idx="3255">
                  <c:v>41452</c:v>
                </c:pt>
                <c:pt idx="3256">
                  <c:v>41453</c:v>
                </c:pt>
                <c:pt idx="3257">
                  <c:v>41456</c:v>
                </c:pt>
                <c:pt idx="3258">
                  <c:v>41457</c:v>
                </c:pt>
                <c:pt idx="3259">
                  <c:v>41458</c:v>
                </c:pt>
                <c:pt idx="3260">
                  <c:v>41459</c:v>
                </c:pt>
                <c:pt idx="3261">
                  <c:v>41460</c:v>
                </c:pt>
                <c:pt idx="3262">
                  <c:v>41463</c:v>
                </c:pt>
                <c:pt idx="3263">
                  <c:v>41464</c:v>
                </c:pt>
                <c:pt idx="3264">
                  <c:v>41465</c:v>
                </c:pt>
                <c:pt idx="3265">
                  <c:v>41466</c:v>
                </c:pt>
                <c:pt idx="3266">
                  <c:v>41467</c:v>
                </c:pt>
                <c:pt idx="3267">
                  <c:v>41470</c:v>
                </c:pt>
                <c:pt idx="3268">
                  <c:v>41471</c:v>
                </c:pt>
                <c:pt idx="3269">
                  <c:v>41472</c:v>
                </c:pt>
                <c:pt idx="3270">
                  <c:v>41473</c:v>
                </c:pt>
                <c:pt idx="3271">
                  <c:v>41474</c:v>
                </c:pt>
                <c:pt idx="3272">
                  <c:v>41477</c:v>
                </c:pt>
                <c:pt idx="3273">
                  <c:v>41478</c:v>
                </c:pt>
                <c:pt idx="3274">
                  <c:v>41479</c:v>
                </c:pt>
                <c:pt idx="3275">
                  <c:v>41480</c:v>
                </c:pt>
                <c:pt idx="3276">
                  <c:v>41481</c:v>
                </c:pt>
                <c:pt idx="3277">
                  <c:v>41484</c:v>
                </c:pt>
                <c:pt idx="3278">
                  <c:v>41485</c:v>
                </c:pt>
                <c:pt idx="3279">
                  <c:v>41486</c:v>
                </c:pt>
                <c:pt idx="3280">
                  <c:v>41487</c:v>
                </c:pt>
                <c:pt idx="3281">
                  <c:v>41488</c:v>
                </c:pt>
                <c:pt idx="3282">
                  <c:v>41491</c:v>
                </c:pt>
                <c:pt idx="3283">
                  <c:v>41492</c:v>
                </c:pt>
                <c:pt idx="3284">
                  <c:v>41493</c:v>
                </c:pt>
                <c:pt idx="3285">
                  <c:v>41494</c:v>
                </c:pt>
                <c:pt idx="3286">
                  <c:v>41495</c:v>
                </c:pt>
                <c:pt idx="3287">
                  <c:v>41498</c:v>
                </c:pt>
                <c:pt idx="3288">
                  <c:v>41499</c:v>
                </c:pt>
                <c:pt idx="3289">
                  <c:v>41500</c:v>
                </c:pt>
                <c:pt idx="3290">
                  <c:v>41501</c:v>
                </c:pt>
                <c:pt idx="3291">
                  <c:v>41502</c:v>
                </c:pt>
                <c:pt idx="3292">
                  <c:v>41505</c:v>
                </c:pt>
                <c:pt idx="3293">
                  <c:v>41506</c:v>
                </c:pt>
                <c:pt idx="3294">
                  <c:v>41507</c:v>
                </c:pt>
                <c:pt idx="3295">
                  <c:v>41508</c:v>
                </c:pt>
                <c:pt idx="3296">
                  <c:v>41509</c:v>
                </c:pt>
                <c:pt idx="3297">
                  <c:v>41512</c:v>
                </c:pt>
                <c:pt idx="3298">
                  <c:v>41513</c:v>
                </c:pt>
                <c:pt idx="3299">
                  <c:v>41514</c:v>
                </c:pt>
                <c:pt idx="3300">
                  <c:v>41515</c:v>
                </c:pt>
                <c:pt idx="3301">
                  <c:v>41516</c:v>
                </c:pt>
                <c:pt idx="3302">
                  <c:v>41519</c:v>
                </c:pt>
                <c:pt idx="3303">
                  <c:v>41520</c:v>
                </c:pt>
                <c:pt idx="3304">
                  <c:v>41521</c:v>
                </c:pt>
                <c:pt idx="3305">
                  <c:v>41522</c:v>
                </c:pt>
                <c:pt idx="3306">
                  <c:v>41523</c:v>
                </c:pt>
                <c:pt idx="3307">
                  <c:v>41526</c:v>
                </c:pt>
                <c:pt idx="3308">
                  <c:v>41527</c:v>
                </c:pt>
                <c:pt idx="3309">
                  <c:v>41528</c:v>
                </c:pt>
                <c:pt idx="3310">
                  <c:v>41529</c:v>
                </c:pt>
                <c:pt idx="3311">
                  <c:v>41530</c:v>
                </c:pt>
                <c:pt idx="3312">
                  <c:v>41533</c:v>
                </c:pt>
                <c:pt idx="3313">
                  <c:v>41534</c:v>
                </c:pt>
                <c:pt idx="3314">
                  <c:v>41535</c:v>
                </c:pt>
                <c:pt idx="3315">
                  <c:v>41536</c:v>
                </c:pt>
                <c:pt idx="3316">
                  <c:v>41537</c:v>
                </c:pt>
                <c:pt idx="3317">
                  <c:v>41540</c:v>
                </c:pt>
                <c:pt idx="3318">
                  <c:v>41541</c:v>
                </c:pt>
                <c:pt idx="3319">
                  <c:v>41542</c:v>
                </c:pt>
                <c:pt idx="3320">
                  <c:v>41543</c:v>
                </c:pt>
                <c:pt idx="3321">
                  <c:v>41544</c:v>
                </c:pt>
                <c:pt idx="3322">
                  <c:v>41547</c:v>
                </c:pt>
                <c:pt idx="3323">
                  <c:v>41548</c:v>
                </c:pt>
                <c:pt idx="3324">
                  <c:v>41549</c:v>
                </c:pt>
                <c:pt idx="3325">
                  <c:v>41550</c:v>
                </c:pt>
                <c:pt idx="3326">
                  <c:v>41551</c:v>
                </c:pt>
                <c:pt idx="3327">
                  <c:v>41554</c:v>
                </c:pt>
                <c:pt idx="3328">
                  <c:v>41555</c:v>
                </c:pt>
                <c:pt idx="3329">
                  <c:v>41556</c:v>
                </c:pt>
                <c:pt idx="3330">
                  <c:v>41557</c:v>
                </c:pt>
                <c:pt idx="3331">
                  <c:v>41558</c:v>
                </c:pt>
                <c:pt idx="3332">
                  <c:v>41561</c:v>
                </c:pt>
                <c:pt idx="3333">
                  <c:v>41562</c:v>
                </c:pt>
                <c:pt idx="3334">
                  <c:v>41563</c:v>
                </c:pt>
                <c:pt idx="3335">
                  <c:v>41564</c:v>
                </c:pt>
                <c:pt idx="3336">
                  <c:v>41565</c:v>
                </c:pt>
                <c:pt idx="3337">
                  <c:v>41568</c:v>
                </c:pt>
                <c:pt idx="3338">
                  <c:v>41569</c:v>
                </c:pt>
                <c:pt idx="3339">
                  <c:v>41570</c:v>
                </c:pt>
                <c:pt idx="3340">
                  <c:v>41571</c:v>
                </c:pt>
                <c:pt idx="3341">
                  <c:v>41572</c:v>
                </c:pt>
                <c:pt idx="3342">
                  <c:v>41575</c:v>
                </c:pt>
                <c:pt idx="3343">
                  <c:v>41576</c:v>
                </c:pt>
                <c:pt idx="3344">
                  <c:v>41577</c:v>
                </c:pt>
                <c:pt idx="3345">
                  <c:v>41578</c:v>
                </c:pt>
                <c:pt idx="3346">
                  <c:v>41579</c:v>
                </c:pt>
                <c:pt idx="3347">
                  <c:v>41582</c:v>
                </c:pt>
                <c:pt idx="3348">
                  <c:v>41583</c:v>
                </c:pt>
                <c:pt idx="3349">
                  <c:v>41584</c:v>
                </c:pt>
                <c:pt idx="3350">
                  <c:v>41585</c:v>
                </c:pt>
                <c:pt idx="3351">
                  <c:v>41586</c:v>
                </c:pt>
                <c:pt idx="3352">
                  <c:v>41589</c:v>
                </c:pt>
                <c:pt idx="3353">
                  <c:v>41590</c:v>
                </c:pt>
                <c:pt idx="3354">
                  <c:v>41591</c:v>
                </c:pt>
                <c:pt idx="3355">
                  <c:v>41592</c:v>
                </c:pt>
                <c:pt idx="3356">
                  <c:v>41593</c:v>
                </c:pt>
                <c:pt idx="3357">
                  <c:v>41596</c:v>
                </c:pt>
                <c:pt idx="3358">
                  <c:v>41597</c:v>
                </c:pt>
                <c:pt idx="3359">
                  <c:v>41598</c:v>
                </c:pt>
                <c:pt idx="3360">
                  <c:v>41599</c:v>
                </c:pt>
                <c:pt idx="3361">
                  <c:v>41600</c:v>
                </c:pt>
                <c:pt idx="3362">
                  <c:v>41603</c:v>
                </c:pt>
                <c:pt idx="3363">
                  <c:v>41604</c:v>
                </c:pt>
                <c:pt idx="3364">
                  <c:v>41605</c:v>
                </c:pt>
                <c:pt idx="3365">
                  <c:v>41606</c:v>
                </c:pt>
                <c:pt idx="3366">
                  <c:v>41607</c:v>
                </c:pt>
                <c:pt idx="3367">
                  <c:v>41610</c:v>
                </c:pt>
                <c:pt idx="3368">
                  <c:v>41611</c:v>
                </c:pt>
                <c:pt idx="3369">
                  <c:v>41612</c:v>
                </c:pt>
                <c:pt idx="3370">
                  <c:v>41613</c:v>
                </c:pt>
                <c:pt idx="3371">
                  <c:v>41614</c:v>
                </c:pt>
                <c:pt idx="3372">
                  <c:v>41617</c:v>
                </c:pt>
                <c:pt idx="3373">
                  <c:v>41618</c:v>
                </c:pt>
                <c:pt idx="3374">
                  <c:v>41619</c:v>
                </c:pt>
                <c:pt idx="3375">
                  <c:v>41620</c:v>
                </c:pt>
                <c:pt idx="3376">
                  <c:v>41621</c:v>
                </c:pt>
                <c:pt idx="3377">
                  <c:v>41624</c:v>
                </c:pt>
                <c:pt idx="3378">
                  <c:v>41625</c:v>
                </c:pt>
                <c:pt idx="3379">
                  <c:v>41626</c:v>
                </c:pt>
                <c:pt idx="3380">
                  <c:v>41627</c:v>
                </c:pt>
                <c:pt idx="3381">
                  <c:v>41628</c:v>
                </c:pt>
                <c:pt idx="3382">
                  <c:v>41631</c:v>
                </c:pt>
                <c:pt idx="3383">
                  <c:v>41632</c:v>
                </c:pt>
                <c:pt idx="3384">
                  <c:v>41633</c:v>
                </c:pt>
                <c:pt idx="3385">
                  <c:v>41634</c:v>
                </c:pt>
                <c:pt idx="3386">
                  <c:v>41635</c:v>
                </c:pt>
                <c:pt idx="3387">
                  <c:v>41638</c:v>
                </c:pt>
                <c:pt idx="3388">
                  <c:v>41639</c:v>
                </c:pt>
                <c:pt idx="3389">
                  <c:v>41640</c:v>
                </c:pt>
                <c:pt idx="3390">
                  <c:v>41641</c:v>
                </c:pt>
                <c:pt idx="3391">
                  <c:v>41642</c:v>
                </c:pt>
                <c:pt idx="3392">
                  <c:v>41645</c:v>
                </c:pt>
                <c:pt idx="3393">
                  <c:v>41646</c:v>
                </c:pt>
                <c:pt idx="3394">
                  <c:v>41647</c:v>
                </c:pt>
                <c:pt idx="3395">
                  <c:v>41648</c:v>
                </c:pt>
                <c:pt idx="3396">
                  <c:v>41649</c:v>
                </c:pt>
                <c:pt idx="3397">
                  <c:v>41652</c:v>
                </c:pt>
                <c:pt idx="3398">
                  <c:v>41653</c:v>
                </c:pt>
                <c:pt idx="3399">
                  <c:v>41654</c:v>
                </c:pt>
                <c:pt idx="3400">
                  <c:v>41655</c:v>
                </c:pt>
                <c:pt idx="3401">
                  <c:v>41656</c:v>
                </c:pt>
                <c:pt idx="3402">
                  <c:v>41659</c:v>
                </c:pt>
                <c:pt idx="3403">
                  <c:v>41660</c:v>
                </c:pt>
                <c:pt idx="3404">
                  <c:v>41661</c:v>
                </c:pt>
                <c:pt idx="3405">
                  <c:v>41662</c:v>
                </c:pt>
                <c:pt idx="3406">
                  <c:v>41663</c:v>
                </c:pt>
                <c:pt idx="3407">
                  <c:v>41666</c:v>
                </c:pt>
                <c:pt idx="3408">
                  <c:v>41667</c:v>
                </c:pt>
                <c:pt idx="3409">
                  <c:v>41668</c:v>
                </c:pt>
                <c:pt idx="3410">
                  <c:v>41669</c:v>
                </c:pt>
                <c:pt idx="3411">
                  <c:v>41670</c:v>
                </c:pt>
                <c:pt idx="3412">
                  <c:v>41673</c:v>
                </c:pt>
                <c:pt idx="3413">
                  <c:v>41674</c:v>
                </c:pt>
                <c:pt idx="3414">
                  <c:v>41675</c:v>
                </c:pt>
                <c:pt idx="3415">
                  <c:v>41676</c:v>
                </c:pt>
                <c:pt idx="3416">
                  <c:v>41677</c:v>
                </c:pt>
                <c:pt idx="3417">
                  <c:v>41680</c:v>
                </c:pt>
                <c:pt idx="3418">
                  <c:v>41681</c:v>
                </c:pt>
                <c:pt idx="3419">
                  <c:v>41682</c:v>
                </c:pt>
                <c:pt idx="3420">
                  <c:v>41683</c:v>
                </c:pt>
                <c:pt idx="3421">
                  <c:v>41684</c:v>
                </c:pt>
                <c:pt idx="3422">
                  <c:v>41687</c:v>
                </c:pt>
                <c:pt idx="3423">
                  <c:v>41688</c:v>
                </c:pt>
                <c:pt idx="3424">
                  <c:v>41689</c:v>
                </c:pt>
                <c:pt idx="3425">
                  <c:v>41690</c:v>
                </c:pt>
                <c:pt idx="3426">
                  <c:v>41691</c:v>
                </c:pt>
                <c:pt idx="3427">
                  <c:v>41694</c:v>
                </c:pt>
                <c:pt idx="3428">
                  <c:v>41695</c:v>
                </c:pt>
                <c:pt idx="3429">
                  <c:v>41696</c:v>
                </c:pt>
                <c:pt idx="3430">
                  <c:v>41697</c:v>
                </c:pt>
                <c:pt idx="3431">
                  <c:v>41698</c:v>
                </c:pt>
                <c:pt idx="3432">
                  <c:v>41701</c:v>
                </c:pt>
                <c:pt idx="3433">
                  <c:v>41702</c:v>
                </c:pt>
                <c:pt idx="3434">
                  <c:v>41703</c:v>
                </c:pt>
                <c:pt idx="3435">
                  <c:v>41704</c:v>
                </c:pt>
                <c:pt idx="3436">
                  <c:v>41705</c:v>
                </c:pt>
                <c:pt idx="3437">
                  <c:v>41708</c:v>
                </c:pt>
                <c:pt idx="3438">
                  <c:v>41709</c:v>
                </c:pt>
                <c:pt idx="3439">
                  <c:v>41710</c:v>
                </c:pt>
                <c:pt idx="3440">
                  <c:v>41711</c:v>
                </c:pt>
                <c:pt idx="3441">
                  <c:v>41712</c:v>
                </c:pt>
                <c:pt idx="3442">
                  <c:v>41715</c:v>
                </c:pt>
                <c:pt idx="3443">
                  <c:v>41716</c:v>
                </c:pt>
                <c:pt idx="3444">
                  <c:v>41717</c:v>
                </c:pt>
                <c:pt idx="3445">
                  <c:v>41718</c:v>
                </c:pt>
                <c:pt idx="3446">
                  <c:v>41719</c:v>
                </c:pt>
                <c:pt idx="3447">
                  <c:v>41722</c:v>
                </c:pt>
                <c:pt idx="3448">
                  <c:v>41723</c:v>
                </c:pt>
                <c:pt idx="3449">
                  <c:v>41724</c:v>
                </c:pt>
                <c:pt idx="3450">
                  <c:v>41725</c:v>
                </c:pt>
                <c:pt idx="3451">
                  <c:v>41726</c:v>
                </c:pt>
                <c:pt idx="3452">
                  <c:v>41729</c:v>
                </c:pt>
                <c:pt idx="3453">
                  <c:v>41730</c:v>
                </c:pt>
                <c:pt idx="3454">
                  <c:v>41731</c:v>
                </c:pt>
                <c:pt idx="3455">
                  <c:v>41732</c:v>
                </c:pt>
                <c:pt idx="3456">
                  <c:v>41733</c:v>
                </c:pt>
                <c:pt idx="3457">
                  <c:v>41736</c:v>
                </c:pt>
                <c:pt idx="3458">
                  <c:v>41737</c:v>
                </c:pt>
                <c:pt idx="3459">
                  <c:v>41738</c:v>
                </c:pt>
                <c:pt idx="3460">
                  <c:v>41739</c:v>
                </c:pt>
                <c:pt idx="3461">
                  <c:v>41740</c:v>
                </c:pt>
                <c:pt idx="3462">
                  <c:v>41743</c:v>
                </c:pt>
                <c:pt idx="3463">
                  <c:v>41744</c:v>
                </c:pt>
                <c:pt idx="3464">
                  <c:v>41745</c:v>
                </c:pt>
                <c:pt idx="3465">
                  <c:v>41746</c:v>
                </c:pt>
                <c:pt idx="3466">
                  <c:v>41747</c:v>
                </c:pt>
                <c:pt idx="3467">
                  <c:v>41750</c:v>
                </c:pt>
                <c:pt idx="3468">
                  <c:v>41751</c:v>
                </c:pt>
                <c:pt idx="3469">
                  <c:v>41752</c:v>
                </c:pt>
                <c:pt idx="3470">
                  <c:v>41753</c:v>
                </c:pt>
                <c:pt idx="3471">
                  <c:v>41754</c:v>
                </c:pt>
                <c:pt idx="3472">
                  <c:v>41757</c:v>
                </c:pt>
                <c:pt idx="3473">
                  <c:v>41758</c:v>
                </c:pt>
                <c:pt idx="3474">
                  <c:v>41759</c:v>
                </c:pt>
                <c:pt idx="3475">
                  <c:v>41760</c:v>
                </c:pt>
                <c:pt idx="3476">
                  <c:v>41761</c:v>
                </c:pt>
                <c:pt idx="3477">
                  <c:v>41764</c:v>
                </c:pt>
                <c:pt idx="3478">
                  <c:v>41765</c:v>
                </c:pt>
                <c:pt idx="3479">
                  <c:v>41766</c:v>
                </c:pt>
                <c:pt idx="3480">
                  <c:v>41767</c:v>
                </c:pt>
                <c:pt idx="3481">
                  <c:v>41768</c:v>
                </c:pt>
                <c:pt idx="3482">
                  <c:v>41771</c:v>
                </c:pt>
                <c:pt idx="3483">
                  <c:v>41772</c:v>
                </c:pt>
                <c:pt idx="3484">
                  <c:v>41773</c:v>
                </c:pt>
                <c:pt idx="3485">
                  <c:v>41774</c:v>
                </c:pt>
                <c:pt idx="3486">
                  <c:v>41775</c:v>
                </c:pt>
                <c:pt idx="3487">
                  <c:v>41778</c:v>
                </c:pt>
                <c:pt idx="3488">
                  <c:v>41779</c:v>
                </c:pt>
                <c:pt idx="3489">
                  <c:v>41780</c:v>
                </c:pt>
                <c:pt idx="3490">
                  <c:v>41781</c:v>
                </c:pt>
                <c:pt idx="3491">
                  <c:v>41782</c:v>
                </c:pt>
                <c:pt idx="3492">
                  <c:v>41785</c:v>
                </c:pt>
                <c:pt idx="3493">
                  <c:v>41786</c:v>
                </c:pt>
                <c:pt idx="3494">
                  <c:v>41787</c:v>
                </c:pt>
                <c:pt idx="3495">
                  <c:v>41788</c:v>
                </c:pt>
                <c:pt idx="3496">
                  <c:v>41789</c:v>
                </c:pt>
                <c:pt idx="3497">
                  <c:v>41792</c:v>
                </c:pt>
                <c:pt idx="3498">
                  <c:v>41793</c:v>
                </c:pt>
                <c:pt idx="3499">
                  <c:v>41794</c:v>
                </c:pt>
                <c:pt idx="3500">
                  <c:v>41795</c:v>
                </c:pt>
                <c:pt idx="3501">
                  <c:v>41796</c:v>
                </c:pt>
                <c:pt idx="3502">
                  <c:v>41799</c:v>
                </c:pt>
                <c:pt idx="3503">
                  <c:v>41800</c:v>
                </c:pt>
                <c:pt idx="3504">
                  <c:v>41801</c:v>
                </c:pt>
                <c:pt idx="3505">
                  <c:v>41802</c:v>
                </c:pt>
                <c:pt idx="3506">
                  <c:v>41803</c:v>
                </c:pt>
                <c:pt idx="3507">
                  <c:v>41806</c:v>
                </c:pt>
                <c:pt idx="3508">
                  <c:v>41807</c:v>
                </c:pt>
                <c:pt idx="3509">
                  <c:v>41808</c:v>
                </c:pt>
                <c:pt idx="3510">
                  <c:v>41809</c:v>
                </c:pt>
                <c:pt idx="3511">
                  <c:v>41810</c:v>
                </c:pt>
                <c:pt idx="3512">
                  <c:v>41813</c:v>
                </c:pt>
                <c:pt idx="3513">
                  <c:v>41814</c:v>
                </c:pt>
                <c:pt idx="3514">
                  <c:v>41815</c:v>
                </c:pt>
                <c:pt idx="3515">
                  <c:v>41816</c:v>
                </c:pt>
                <c:pt idx="3516">
                  <c:v>41817</c:v>
                </c:pt>
                <c:pt idx="3517">
                  <c:v>41820</c:v>
                </c:pt>
                <c:pt idx="3518">
                  <c:v>41821</c:v>
                </c:pt>
                <c:pt idx="3519">
                  <c:v>41822</c:v>
                </c:pt>
                <c:pt idx="3520">
                  <c:v>41823</c:v>
                </c:pt>
                <c:pt idx="3521">
                  <c:v>41824</c:v>
                </c:pt>
                <c:pt idx="3522">
                  <c:v>41827</c:v>
                </c:pt>
                <c:pt idx="3523">
                  <c:v>41828</c:v>
                </c:pt>
                <c:pt idx="3524">
                  <c:v>41829</c:v>
                </c:pt>
                <c:pt idx="3525">
                  <c:v>41830</c:v>
                </c:pt>
                <c:pt idx="3526">
                  <c:v>41831</c:v>
                </c:pt>
                <c:pt idx="3527">
                  <c:v>41834</c:v>
                </c:pt>
                <c:pt idx="3528">
                  <c:v>41835</c:v>
                </c:pt>
                <c:pt idx="3529">
                  <c:v>41836</c:v>
                </c:pt>
                <c:pt idx="3530">
                  <c:v>41837</c:v>
                </c:pt>
                <c:pt idx="3531">
                  <c:v>41838</c:v>
                </c:pt>
                <c:pt idx="3532">
                  <c:v>41841</c:v>
                </c:pt>
                <c:pt idx="3533">
                  <c:v>41842</c:v>
                </c:pt>
                <c:pt idx="3534">
                  <c:v>41843</c:v>
                </c:pt>
                <c:pt idx="3535">
                  <c:v>41844</c:v>
                </c:pt>
                <c:pt idx="3536">
                  <c:v>41845</c:v>
                </c:pt>
                <c:pt idx="3537">
                  <c:v>41848</c:v>
                </c:pt>
                <c:pt idx="3538">
                  <c:v>41849</c:v>
                </c:pt>
                <c:pt idx="3539">
                  <c:v>41850</c:v>
                </c:pt>
                <c:pt idx="3540">
                  <c:v>41851</c:v>
                </c:pt>
                <c:pt idx="3541">
                  <c:v>41852</c:v>
                </c:pt>
                <c:pt idx="3542">
                  <c:v>41855</c:v>
                </c:pt>
                <c:pt idx="3543">
                  <c:v>41856</c:v>
                </c:pt>
                <c:pt idx="3544">
                  <c:v>41857</c:v>
                </c:pt>
                <c:pt idx="3545">
                  <c:v>41858</c:v>
                </c:pt>
                <c:pt idx="3546">
                  <c:v>41859</c:v>
                </c:pt>
                <c:pt idx="3547">
                  <c:v>41862</c:v>
                </c:pt>
                <c:pt idx="3548">
                  <c:v>41863</c:v>
                </c:pt>
                <c:pt idx="3549">
                  <c:v>41864</c:v>
                </c:pt>
                <c:pt idx="3550">
                  <c:v>41865</c:v>
                </c:pt>
                <c:pt idx="3551">
                  <c:v>41866</c:v>
                </c:pt>
                <c:pt idx="3552">
                  <c:v>41869</c:v>
                </c:pt>
                <c:pt idx="3553">
                  <c:v>41870</c:v>
                </c:pt>
                <c:pt idx="3554">
                  <c:v>41871</c:v>
                </c:pt>
                <c:pt idx="3555">
                  <c:v>41872</c:v>
                </c:pt>
                <c:pt idx="3556">
                  <c:v>41873</c:v>
                </c:pt>
                <c:pt idx="3557">
                  <c:v>41876</c:v>
                </c:pt>
                <c:pt idx="3558">
                  <c:v>41877</c:v>
                </c:pt>
                <c:pt idx="3559">
                  <c:v>41878</c:v>
                </c:pt>
                <c:pt idx="3560">
                  <c:v>41879</c:v>
                </c:pt>
                <c:pt idx="3561">
                  <c:v>41880</c:v>
                </c:pt>
                <c:pt idx="3562">
                  <c:v>41883</c:v>
                </c:pt>
                <c:pt idx="3563">
                  <c:v>41884</c:v>
                </c:pt>
                <c:pt idx="3564">
                  <c:v>41885</c:v>
                </c:pt>
                <c:pt idx="3565">
                  <c:v>41886</c:v>
                </c:pt>
                <c:pt idx="3566">
                  <c:v>41887</c:v>
                </c:pt>
                <c:pt idx="3567">
                  <c:v>41890</c:v>
                </c:pt>
                <c:pt idx="3568">
                  <c:v>41891</c:v>
                </c:pt>
                <c:pt idx="3569">
                  <c:v>41892</c:v>
                </c:pt>
                <c:pt idx="3570">
                  <c:v>41893</c:v>
                </c:pt>
                <c:pt idx="3571">
                  <c:v>41894</c:v>
                </c:pt>
                <c:pt idx="3572">
                  <c:v>41897</c:v>
                </c:pt>
                <c:pt idx="3573">
                  <c:v>41898</c:v>
                </c:pt>
                <c:pt idx="3574">
                  <c:v>41899</c:v>
                </c:pt>
                <c:pt idx="3575">
                  <c:v>41900</c:v>
                </c:pt>
                <c:pt idx="3576">
                  <c:v>41901</c:v>
                </c:pt>
                <c:pt idx="3577">
                  <c:v>41904</c:v>
                </c:pt>
                <c:pt idx="3578">
                  <c:v>41905</c:v>
                </c:pt>
                <c:pt idx="3579">
                  <c:v>41906</c:v>
                </c:pt>
                <c:pt idx="3580">
                  <c:v>41907</c:v>
                </c:pt>
                <c:pt idx="3581">
                  <c:v>41908</c:v>
                </c:pt>
                <c:pt idx="3582">
                  <c:v>41911</c:v>
                </c:pt>
                <c:pt idx="3583">
                  <c:v>41912</c:v>
                </c:pt>
                <c:pt idx="3584">
                  <c:v>41913</c:v>
                </c:pt>
                <c:pt idx="3585">
                  <c:v>41914</c:v>
                </c:pt>
                <c:pt idx="3586">
                  <c:v>41915</c:v>
                </c:pt>
                <c:pt idx="3587">
                  <c:v>41918</c:v>
                </c:pt>
                <c:pt idx="3588">
                  <c:v>41919</c:v>
                </c:pt>
                <c:pt idx="3589">
                  <c:v>41920</c:v>
                </c:pt>
                <c:pt idx="3590">
                  <c:v>41921</c:v>
                </c:pt>
                <c:pt idx="3591">
                  <c:v>41922</c:v>
                </c:pt>
                <c:pt idx="3592">
                  <c:v>41925</c:v>
                </c:pt>
                <c:pt idx="3593">
                  <c:v>41926</c:v>
                </c:pt>
                <c:pt idx="3594">
                  <c:v>41927</c:v>
                </c:pt>
                <c:pt idx="3595">
                  <c:v>41928</c:v>
                </c:pt>
                <c:pt idx="3596">
                  <c:v>41929</c:v>
                </c:pt>
                <c:pt idx="3597">
                  <c:v>41932</c:v>
                </c:pt>
                <c:pt idx="3598">
                  <c:v>41933</c:v>
                </c:pt>
                <c:pt idx="3599">
                  <c:v>41934</c:v>
                </c:pt>
                <c:pt idx="3600">
                  <c:v>41935</c:v>
                </c:pt>
                <c:pt idx="3601">
                  <c:v>41936</c:v>
                </c:pt>
                <c:pt idx="3602">
                  <c:v>41939</c:v>
                </c:pt>
                <c:pt idx="3603">
                  <c:v>41940</c:v>
                </c:pt>
                <c:pt idx="3604">
                  <c:v>41941</c:v>
                </c:pt>
                <c:pt idx="3605">
                  <c:v>41942</c:v>
                </c:pt>
                <c:pt idx="3606">
                  <c:v>41943</c:v>
                </c:pt>
                <c:pt idx="3607">
                  <c:v>41946</c:v>
                </c:pt>
                <c:pt idx="3608">
                  <c:v>41947</c:v>
                </c:pt>
                <c:pt idx="3609">
                  <c:v>41948</c:v>
                </c:pt>
                <c:pt idx="3610">
                  <c:v>41949</c:v>
                </c:pt>
                <c:pt idx="3611">
                  <c:v>41950</c:v>
                </c:pt>
                <c:pt idx="3612">
                  <c:v>41953</c:v>
                </c:pt>
                <c:pt idx="3613">
                  <c:v>41954</c:v>
                </c:pt>
                <c:pt idx="3614">
                  <c:v>41955</c:v>
                </c:pt>
                <c:pt idx="3615">
                  <c:v>41956</c:v>
                </c:pt>
                <c:pt idx="3616">
                  <c:v>41957</c:v>
                </c:pt>
                <c:pt idx="3617">
                  <c:v>41960</c:v>
                </c:pt>
                <c:pt idx="3618">
                  <c:v>41961</c:v>
                </c:pt>
                <c:pt idx="3619">
                  <c:v>41962</c:v>
                </c:pt>
                <c:pt idx="3620">
                  <c:v>41963</c:v>
                </c:pt>
                <c:pt idx="3621">
                  <c:v>41964</c:v>
                </c:pt>
                <c:pt idx="3622">
                  <c:v>41967</c:v>
                </c:pt>
                <c:pt idx="3623">
                  <c:v>41968</c:v>
                </c:pt>
                <c:pt idx="3624">
                  <c:v>41969</c:v>
                </c:pt>
                <c:pt idx="3625">
                  <c:v>41970</c:v>
                </c:pt>
                <c:pt idx="3626">
                  <c:v>41971</c:v>
                </c:pt>
                <c:pt idx="3627">
                  <c:v>41974</c:v>
                </c:pt>
                <c:pt idx="3628">
                  <c:v>41975</c:v>
                </c:pt>
                <c:pt idx="3629">
                  <c:v>41976</c:v>
                </c:pt>
                <c:pt idx="3630">
                  <c:v>41977</c:v>
                </c:pt>
                <c:pt idx="3631">
                  <c:v>41978</c:v>
                </c:pt>
                <c:pt idx="3632">
                  <c:v>41981</c:v>
                </c:pt>
                <c:pt idx="3633">
                  <c:v>41982</c:v>
                </c:pt>
                <c:pt idx="3634">
                  <c:v>41983</c:v>
                </c:pt>
                <c:pt idx="3635">
                  <c:v>41984</c:v>
                </c:pt>
                <c:pt idx="3636">
                  <c:v>41985</c:v>
                </c:pt>
                <c:pt idx="3637">
                  <c:v>41988</c:v>
                </c:pt>
                <c:pt idx="3638">
                  <c:v>41989</c:v>
                </c:pt>
                <c:pt idx="3639">
                  <c:v>41990</c:v>
                </c:pt>
                <c:pt idx="3640">
                  <c:v>41991</c:v>
                </c:pt>
                <c:pt idx="3641">
                  <c:v>41992</c:v>
                </c:pt>
                <c:pt idx="3642">
                  <c:v>41995</c:v>
                </c:pt>
                <c:pt idx="3643">
                  <c:v>41996</c:v>
                </c:pt>
                <c:pt idx="3644">
                  <c:v>41997</c:v>
                </c:pt>
                <c:pt idx="3645">
                  <c:v>41998</c:v>
                </c:pt>
                <c:pt idx="3646">
                  <c:v>41999</c:v>
                </c:pt>
                <c:pt idx="3647">
                  <c:v>42002</c:v>
                </c:pt>
                <c:pt idx="3648">
                  <c:v>42003</c:v>
                </c:pt>
                <c:pt idx="3649">
                  <c:v>42004</c:v>
                </c:pt>
                <c:pt idx="3650">
                  <c:v>42005</c:v>
                </c:pt>
                <c:pt idx="3651">
                  <c:v>42006</c:v>
                </c:pt>
                <c:pt idx="3652">
                  <c:v>42009</c:v>
                </c:pt>
                <c:pt idx="3653">
                  <c:v>42010</c:v>
                </c:pt>
                <c:pt idx="3654">
                  <c:v>42011</c:v>
                </c:pt>
                <c:pt idx="3655">
                  <c:v>42012</c:v>
                </c:pt>
                <c:pt idx="3656">
                  <c:v>42013</c:v>
                </c:pt>
                <c:pt idx="3657">
                  <c:v>42016</c:v>
                </c:pt>
                <c:pt idx="3658">
                  <c:v>42017</c:v>
                </c:pt>
                <c:pt idx="3659">
                  <c:v>42018</c:v>
                </c:pt>
                <c:pt idx="3660">
                  <c:v>42019</c:v>
                </c:pt>
                <c:pt idx="3661">
                  <c:v>42020</c:v>
                </c:pt>
                <c:pt idx="3662">
                  <c:v>42023</c:v>
                </c:pt>
                <c:pt idx="3663">
                  <c:v>42024</c:v>
                </c:pt>
                <c:pt idx="3664">
                  <c:v>42025</c:v>
                </c:pt>
                <c:pt idx="3665">
                  <c:v>42026</c:v>
                </c:pt>
                <c:pt idx="3666">
                  <c:v>42027</c:v>
                </c:pt>
                <c:pt idx="3667">
                  <c:v>42030</c:v>
                </c:pt>
                <c:pt idx="3668">
                  <c:v>42031</c:v>
                </c:pt>
                <c:pt idx="3669">
                  <c:v>42032</c:v>
                </c:pt>
                <c:pt idx="3670">
                  <c:v>42033</c:v>
                </c:pt>
                <c:pt idx="3671">
                  <c:v>42034</c:v>
                </c:pt>
                <c:pt idx="3672">
                  <c:v>42037</c:v>
                </c:pt>
                <c:pt idx="3673">
                  <c:v>42038</c:v>
                </c:pt>
                <c:pt idx="3674">
                  <c:v>42039</c:v>
                </c:pt>
                <c:pt idx="3675">
                  <c:v>42040</c:v>
                </c:pt>
                <c:pt idx="3676">
                  <c:v>42041</c:v>
                </c:pt>
                <c:pt idx="3677">
                  <c:v>42044</c:v>
                </c:pt>
                <c:pt idx="3678">
                  <c:v>42045</c:v>
                </c:pt>
                <c:pt idx="3679">
                  <c:v>42046</c:v>
                </c:pt>
                <c:pt idx="3680">
                  <c:v>42047</c:v>
                </c:pt>
                <c:pt idx="3681">
                  <c:v>42048</c:v>
                </c:pt>
                <c:pt idx="3682">
                  <c:v>42051</c:v>
                </c:pt>
                <c:pt idx="3683">
                  <c:v>42052</c:v>
                </c:pt>
                <c:pt idx="3684">
                  <c:v>42053</c:v>
                </c:pt>
                <c:pt idx="3685">
                  <c:v>42054</c:v>
                </c:pt>
                <c:pt idx="3686">
                  <c:v>42055</c:v>
                </c:pt>
                <c:pt idx="3687">
                  <c:v>42058</c:v>
                </c:pt>
                <c:pt idx="3688">
                  <c:v>42059</c:v>
                </c:pt>
                <c:pt idx="3689">
                  <c:v>42060</c:v>
                </c:pt>
                <c:pt idx="3690">
                  <c:v>42061</c:v>
                </c:pt>
                <c:pt idx="3691">
                  <c:v>42062</c:v>
                </c:pt>
                <c:pt idx="3692">
                  <c:v>42065</c:v>
                </c:pt>
                <c:pt idx="3693">
                  <c:v>42066</c:v>
                </c:pt>
                <c:pt idx="3694">
                  <c:v>42067</c:v>
                </c:pt>
                <c:pt idx="3695">
                  <c:v>42068</c:v>
                </c:pt>
                <c:pt idx="3696">
                  <c:v>42069</c:v>
                </c:pt>
                <c:pt idx="3697">
                  <c:v>42072</c:v>
                </c:pt>
                <c:pt idx="3698">
                  <c:v>42073</c:v>
                </c:pt>
                <c:pt idx="3699">
                  <c:v>42074</c:v>
                </c:pt>
                <c:pt idx="3700">
                  <c:v>42075</c:v>
                </c:pt>
                <c:pt idx="3701">
                  <c:v>42076</c:v>
                </c:pt>
                <c:pt idx="3702">
                  <c:v>42079</c:v>
                </c:pt>
                <c:pt idx="3703">
                  <c:v>42080</c:v>
                </c:pt>
                <c:pt idx="3704">
                  <c:v>42081</c:v>
                </c:pt>
                <c:pt idx="3705">
                  <c:v>42082</c:v>
                </c:pt>
                <c:pt idx="3706">
                  <c:v>42083</c:v>
                </c:pt>
                <c:pt idx="3707">
                  <c:v>42086</c:v>
                </c:pt>
                <c:pt idx="3708">
                  <c:v>42087</c:v>
                </c:pt>
                <c:pt idx="3709">
                  <c:v>42088</c:v>
                </c:pt>
                <c:pt idx="3710">
                  <c:v>42089</c:v>
                </c:pt>
                <c:pt idx="3711">
                  <c:v>42090</c:v>
                </c:pt>
                <c:pt idx="3712">
                  <c:v>42093</c:v>
                </c:pt>
                <c:pt idx="3713">
                  <c:v>42094</c:v>
                </c:pt>
                <c:pt idx="3714">
                  <c:v>42095</c:v>
                </c:pt>
                <c:pt idx="3715">
                  <c:v>42096</c:v>
                </c:pt>
                <c:pt idx="3716">
                  <c:v>42097</c:v>
                </c:pt>
                <c:pt idx="3717">
                  <c:v>42100</c:v>
                </c:pt>
                <c:pt idx="3718">
                  <c:v>42101</c:v>
                </c:pt>
                <c:pt idx="3719">
                  <c:v>42102</c:v>
                </c:pt>
                <c:pt idx="3720">
                  <c:v>42103</c:v>
                </c:pt>
                <c:pt idx="3721">
                  <c:v>42104</c:v>
                </c:pt>
                <c:pt idx="3722">
                  <c:v>42107</c:v>
                </c:pt>
                <c:pt idx="3723">
                  <c:v>42108</c:v>
                </c:pt>
                <c:pt idx="3724">
                  <c:v>42109</c:v>
                </c:pt>
                <c:pt idx="3725">
                  <c:v>42110</c:v>
                </c:pt>
                <c:pt idx="3726">
                  <c:v>42111</c:v>
                </c:pt>
                <c:pt idx="3727">
                  <c:v>42114</c:v>
                </c:pt>
                <c:pt idx="3728">
                  <c:v>42115</c:v>
                </c:pt>
                <c:pt idx="3729">
                  <c:v>42116</c:v>
                </c:pt>
                <c:pt idx="3730">
                  <c:v>42117</c:v>
                </c:pt>
                <c:pt idx="3731">
                  <c:v>42118</c:v>
                </c:pt>
                <c:pt idx="3732">
                  <c:v>42121</c:v>
                </c:pt>
                <c:pt idx="3733">
                  <c:v>42122</c:v>
                </c:pt>
                <c:pt idx="3734">
                  <c:v>42123</c:v>
                </c:pt>
                <c:pt idx="3735">
                  <c:v>42124</c:v>
                </c:pt>
                <c:pt idx="3736">
                  <c:v>42125</c:v>
                </c:pt>
                <c:pt idx="3737">
                  <c:v>42128</c:v>
                </c:pt>
                <c:pt idx="3738">
                  <c:v>42129</c:v>
                </c:pt>
                <c:pt idx="3739">
                  <c:v>42130</c:v>
                </c:pt>
                <c:pt idx="3740">
                  <c:v>42131</c:v>
                </c:pt>
                <c:pt idx="3741">
                  <c:v>42132</c:v>
                </c:pt>
                <c:pt idx="3742">
                  <c:v>42135</c:v>
                </c:pt>
                <c:pt idx="3743">
                  <c:v>42136</c:v>
                </c:pt>
                <c:pt idx="3744">
                  <c:v>42137</c:v>
                </c:pt>
                <c:pt idx="3745">
                  <c:v>42138</c:v>
                </c:pt>
                <c:pt idx="3746">
                  <c:v>42139</c:v>
                </c:pt>
                <c:pt idx="3747">
                  <c:v>42142</c:v>
                </c:pt>
                <c:pt idx="3748">
                  <c:v>42143</c:v>
                </c:pt>
                <c:pt idx="3749">
                  <c:v>42144</c:v>
                </c:pt>
                <c:pt idx="3750">
                  <c:v>42145</c:v>
                </c:pt>
                <c:pt idx="3751">
                  <c:v>42146</c:v>
                </c:pt>
                <c:pt idx="3752">
                  <c:v>42149</c:v>
                </c:pt>
                <c:pt idx="3753">
                  <c:v>42150</c:v>
                </c:pt>
                <c:pt idx="3754">
                  <c:v>42151</c:v>
                </c:pt>
                <c:pt idx="3755">
                  <c:v>42152</c:v>
                </c:pt>
                <c:pt idx="3756">
                  <c:v>42153</c:v>
                </c:pt>
                <c:pt idx="3757">
                  <c:v>42156</c:v>
                </c:pt>
                <c:pt idx="3758">
                  <c:v>42157</c:v>
                </c:pt>
                <c:pt idx="3759">
                  <c:v>42158</c:v>
                </c:pt>
                <c:pt idx="3760">
                  <c:v>42159</c:v>
                </c:pt>
                <c:pt idx="3761">
                  <c:v>42160</c:v>
                </c:pt>
                <c:pt idx="3762">
                  <c:v>42163</c:v>
                </c:pt>
                <c:pt idx="3763">
                  <c:v>42164</c:v>
                </c:pt>
                <c:pt idx="3764">
                  <c:v>42165</c:v>
                </c:pt>
                <c:pt idx="3765">
                  <c:v>42166</c:v>
                </c:pt>
                <c:pt idx="3766">
                  <c:v>42167</c:v>
                </c:pt>
                <c:pt idx="3767">
                  <c:v>42170</c:v>
                </c:pt>
                <c:pt idx="3768">
                  <c:v>42171</c:v>
                </c:pt>
                <c:pt idx="3769">
                  <c:v>42172</c:v>
                </c:pt>
                <c:pt idx="3770">
                  <c:v>42173</c:v>
                </c:pt>
                <c:pt idx="3771">
                  <c:v>42174</c:v>
                </c:pt>
                <c:pt idx="3772">
                  <c:v>42177</c:v>
                </c:pt>
                <c:pt idx="3773">
                  <c:v>42178</c:v>
                </c:pt>
                <c:pt idx="3774">
                  <c:v>42179</c:v>
                </c:pt>
                <c:pt idx="3775">
                  <c:v>42180</c:v>
                </c:pt>
                <c:pt idx="3776">
                  <c:v>42181</c:v>
                </c:pt>
                <c:pt idx="3777">
                  <c:v>42184</c:v>
                </c:pt>
                <c:pt idx="3778">
                  <c:v>42185</c:v>
                </c:pt>
                <c:pt idx="3779">
                  <c:v>42186</c:v>
                </c:pt>
                <c:pt idx="3780">
                  <c:v>42187</c:v>
                </c:pt>
                <c:pt idx="3781">
                  <c:v>42188</c:v>
                </c:pt>
                <c:pt idx="3782">
                  <c:v>42191</c:v>
                </c:pt>
                <c:pt idx="3783">
                  <c:v>42192</c:v>
                </c:pt>
                <c:pt idx="3784">
                  <c:v>42193</c:v>
                </c:pt>
                <c:pt idx="3785">
                  <c:v>42194</c:v>
                </c:pt>
                <c:pt idx="3786">
                  <c:v>42195</c:v>
                </c:pt>
                <c:pt idx="3787">
                  <c:v>42198</c:v>
                </c:pt>
                <c:pt idx="3788">
                  <c:v>42199</c:v>
                </c:pt>
                <c:pt idx="3789">
                  <c:v>42200</c:v>
                </c:pt>
                <c:pt idx="3790">
                  <c:v>42201</c:v>
                </c:pt>
                <c:pt idx="3791">
                  <c:v>42202</c:v>
                </c:pt>
                <c:pt idx="3792">
                  <c:v>42205</c:v>
                </c:pt>
                <c:pt idx="3793">
                  <c:v>42206</c:v>
                </c:pt>
                <c:pt idx="3794">
                  <c:v>42207</c:v>
                </c:pt>
                <c:pt idx="3795">
                  <c:v>42208</c:v>
                </c:pt>
                <c:pt idx="3796">
                  <c:v>42209</c:v>
                </c:pt>
                <c:pt idx="3797">
                  <c:v>42212</c:v>
                </c:pt>
                <c:pt idx="3798">
                  <c:v>42213</c:v>
                </c:pt>
                <c:pt idx="3799">
                  <c:v>42214</c:v>
                </c:pt>
                <c:pt idx="3800">
                  <c:v>42215</c:v>
                </c:pt>
                <c:pt idx="3801">
                  <c:v>42216</c:v>
                </c:pt>
                <c:pt idx="3802">
                  <c:v>42219</c:v>
                </c:pt>
                <c:pt idx="3803">
                  <c:v>42220</c:v>
                </c:pt>
                <c:pt idx="3804">
                  <c:v>42221</c:v>
                </c:pt>
                <c:pt idx="3805">
                  <c:v>42222</c:v>
                </c:pt>
                <c:pt idx="3806">
                  <c:v>42223</c:v>
                </c:pt>
                <c:pt idx="3807">
                  <c:v>42226</c:v>
                </c:pt>
                <c:pt idx="3808">
                  <c:v>42227</c:v>
                </c:pt>
                <c:pt idx="3809">
                  <c:v>42228</c:v>
                </c:pt>
                <c:pt idx="3810">
                  <c:v>42229</c:v>
                </c:pt>
                <c:pt idx="3811">
                  <c:v>42230</c:v>
                </c:pt>
                <c:pt idx="3812">
                  <c:v>42233</c:v>
                </c:pt>
                <c:pt idx="3813">
                  <c:v>42234</c:v>
                </c:pt>
                <c:pt idx="3814">
                  <c:v>42235</c:v>
                </c:pt>
                <c:pt idx="3815">
                  <c:v>42236</c:v>
                </c:pt>
                <c:pt idx="3816">
                  <c:v>42237</c:v>
                </c:pt>
                <c:pt idx="3817">
                  <c:v>42240</c:v>
                </c:pt>
                <c:pt idx="3818">
                  <c:v>42241</c:v>
                </c:pt>
                <c:pt idx="3819">
                  <c:v>42242</c:v>
                </c:pt>
                <c:pt idx="3820">
                  <c:v>42243</c:v>
                </c:pt>
                <c:pt idx="3821">
                  <c:v>42244</c:v>
                </c:pt>
                <c:pt idx="3822">
                  <c:v>42247</c:v>
                </c:pt>
                <c:pt idx="3823">
                  <c:v>42248</c:v>
                </c:pt>
                <c:pt idx="3824">
                  <c:v>42249</c:v>
                </c:pt>
                <c:pt idx="3825">
                  <c:v>42250</c:v>
                </c:pt>
                <c:pt idx="3826">
                  <c:v>42251</c:v>
                </c:pt>
                <c:pt idx="3827">
                  <c:v>42254</c:v>
                </c:pt>
                <c:pt idx="3828">
                  <c:v>42255</c:v>
                </c:pt>
                <c:pt idx="3829">
                  <c:v>42256</c:v>
                </c:pt>
                <c:pt idx="3830">
                  <c:v>42257</c:v>
                </c:pt>
                <c:pt idx="3831">
                  <c:v>42258</c:v>
                </c:pt>
                <c:pt idx="3832">
                  <c:v>42261</c:v>
                </c:pt>
                <c:pt idx="3833">
                  <c:v>42262</c:v>
                </c:pt>
                <c:pt idx="3834">
                  <c:v>42263</c:v>
                </c:pt>
                <c:pt idx="3835">
                  <c:v>42264</c:v>
                </c:pt>
                <c:pt idx="3836">
                  <c:v>42265</c:v>
                </c:pt>
                <c:pt idx="3837">
                  <c:v>42268</c:v>
                </c:pt>
                <c:pt idx="3838">
                  <c:v>42269</c:v>
                </c:pt>
                <c:pt idx="3839">
                  <c:v>42270</c:v>
                </c:pt>
                <c:pt idx="3840">
                  <c:v>42271</c:v>
                </c:pt>
                <c:pt idx="3841">
                  <c:v>42272</c:v>
                </c:pt>
                <c:pt idx="3842">
                  <c:v>42275</c:v>
                </c:pt>
                <c:pt idx="3843">
                  <c:v>42276</c:v>
                </c:pt>
                <c:pt idx="3844">
                  <c:v>42277</c:v>
                </c:pt>
                <c:pt idx="3845">
                  <c:v>42278</c:v>
                </c:pt>
                <c:pt idx="3846">
                  <c:v>42279</c:v>
                </c:pt>
                <c:pt idx="3847">
                  <c:v>42282</c:v>
                </c:pt>
                <c:pt idx="3848">
                  <c:v>42283</c:v>
                </c:pt>
                <c:pt idx="3849">
                  <c:v>42284</c:v>
                </c:pt>
                <c:pt idx="3850">
                  <c:v>42285</c:v>
                </c:pt>
                <c:pt idx="3851">
                  <c:v>42286</c:v>
                </c:pt>
                <c:pt idx="3852">
                  <c:v>42289</c:v>
                </c:pt>
                <c:pt idx="3853">
                  <c:v>42290</c:v>
                </c:pt>
                <c:pt idx="3854">
                  <c:v>42291</c:v>
                </c:pt>
                <c:pt idx="3855">
                  <c:v>42292</c:v>
                </c:pt>
                <c:pt idx="3856">
                  <c:v>42293</c:v>
                </c:pt>
                <c:pt idx="3857">
                  <c:v>42296</c:v>
                </c:pt>
                <c:pt idx="3858">
                  <c:v>42297</c:v>
                </c:pt>
                <c:pt idx="3859">
                  <c:v>42298</c:v>
                </c:pt>
                <c:pt idx="3860">
                  <c:v>42299</c:v>
                </c:pt>
                <c:pt idx="3861">
                  <c:v>42300</c:v>
                </c:pt>
                <c:pt idx="3862">
                  <c:v>42303</c:v>
                </c:pt>
                <c:pt idx="3863">
                  <c:v>42304</c:v>
                </c:pt>
                <c:pt idx="3864">
                  <c:v>42305</c:v>
                </c:pt>
                <c:pt idx="3865">
                  <c:v>42306</c:v>
                </c:pt>
                <c:pt idx="3866">
                  <c:v>42307</c:v>
                </c:pt>
                <c:pt idx="3867">
                  <c:v>42310</c:v>
                </c:pt>
                <c:pt idx="3868">
                  <c:v>42311</c:v>
                </c:pt>
                <c:pt idx="3869">
                  <c:v>42312</c:v>
                </c:pt>
                <c:pt idx="3870">
                  <c:v>42313</c:v>
                </c:pt>
                <c:pt idx="3871">
                  <c:v>42314</c:v>
                </c:pt>
                <c:pt idx="3872">
                  <c:v>42317</c:v>
                </c:pt>
                <c:pt idx="3873">
                  <c:v>42318</c:v>
                </c:pt>
                <c:pt idx="3874">
                  <c:v>42319</c:v>
                </c:pt>
                <c:pt idx="3875">
                  <c:v>42320</c:v>
                </c:pt>
                <c:pt idx="3876">
                  <c:v>42321</c:v>
                </c:pt>
                <c:pt idx="3877">
                  <c:v>42324</c:v>
                </c:pt>
                <c:pt idx="3878">
                  <c:v>42325</c:v>
                </c:pt>
                <c:pt idx="3879">
                  <c:v>42326</c:v>
                </c:pt>
                <c:pt idx="3880">
                  <c:v>42327</c:v>
                </c:pt>
                <c:pt idx="3881">
                  <c:v>42328</c:v>
                </c:pt>
                <c:pt idx="3882">
                  <c:v>42331</c:v>
                </c:pt>
                <c:pt idx="3883">
                  <c:v>42332</c:v>
                </c:pt>
                <c:pt idx="3884">
                  <c:v>42333</c:v>
                </c:pt>
                <c:pt idx="3885">
                  <c:v>42334</c:v>
                </c:pt>
                <c:pt idx="3886">
                  <c:v>42335</c:v>
                </c:pt>
                <c:pt idx="3887">
                  <c:v>42338</c:v>
                </c:pt>
                <c:pt idx="3888">
                  <c:v>42339</c:v>
                </c:pt>
                <c:pt idx="3889">
                  <c:v>42340</c:v>
                </c:pt>
                <c:pt idx="3890">
                  <c:v>42341</c:v>
                </c:pt>
                <c:pt idx="3891">
                  <c:v>42342</c:v>
                </c:pt>
                <c:pt idx="3892">
                  <c:v>42345</c:v>
                </c:pt>
                <c:pt idx="3893">
                  <c:v>42346</c:v>
                </c:pt>
                <c:pt idx="3894">
                  <c:v>42347</c:v>
                </c:pt>
                <c:pt idx="3895">
                  <c:v>42348</c:v>
                </c:pt>
                <c:pt idx="3896">
                  <c:v>42349</c:v>
                </c:pt>
                <c:pt idx="3897">
                  <c:v>42352</c:v>
                </c:pt>
                <c:pt idx="3898">
                  <c:v>42353</c:v>
                </c:pt>
                <c:pt idx="3899">
                  <c:v>42354</c:v>
                </c:pt>
                <c:pt idx="3900">
                  <c:v>42355</c:v>
                </c:pt>
                <c:pt idx="3901">
                  <c:v>42356</c:v>
                </c:pt>
                <c:pt idx="3902">
                  <c:v>42359</c:v>
                </c:pt>
                <c:pt idx="3903">
                  <c:v>42360</c:v>
                </c:pt>
                <c:pt idx="3904">
                  <c:v>42361</c:v>
                </c:pt>
                <c:pt idx="3905">
                  <c:v>42362</c:v>
                </c:pt>
                <c:pt idx="3906">
                  <c:v>42363</c:v>
                </c:pt>
                <c:pt idx="3907">
                  <c:v>42366</c:v>
                </c:pt>
                <c:pt idx="3908">
                  <c:v>42367</c:v>
                </c:pt>
                <c:pt idx="3909">
                  <c:v>42368</c:v>
                </c:pt>
                <c:pt idx="3910">
                  <c:v>42369</c:v>
                </c:pt>
                <c:pt idx="3911">
                  <c:v>42370</c:v>
                </c:pt>
                <c:pt idx="3912">
                  <c:v>42373</c:v>
                </c:pt>
                <c:pt idx="3913">
                  <c:v>42374</c:v>
                </c:pt>
                <c:pt idx="3914">
                  <c:v>42375</c:v>
                </c:pt>
                <c:pt idx="3915">
                  <c:v>42376</c:v>
                </c:pt>
                <c:pt idx="3916">
                  <c:v>42377</c:v>
                </c:pt>
                <c:pt idx="3917">
                  <c:v>42380</c:v>
                </c:pt>
                <c:pt idx="3918">
                  <c:v>42381</c:v>
                </c:pt>
                <c:pt idx="3919">
                  <c:v>42382</c:v>
                </c:pt>
                <c:pt idx="3920">
                  <c:v>42383</c:v>
                </c:pt>
                <c:pt idx="3921">
                  <c:v>42384</c:v>
                </c:pt>
                <c:pt idx="3922">
                  <c:v>42387</c:v>
                </c:pt>
                <c:pt idx="3923">
                  <c:v>42388</c:v>
                </c:pt>
                <c:pt idx="3924">
                  <c:v>42389</c:v>
                </c:pt>
                <c:pt idx="3925">
                  <c:v>42390</c:v>
                </c:pt>
                <c:pt idx="3926">
                  <c:v>42391</c:v>
                </c:pt>
                <c:pt idx="3927">
                  <c:v>42394</c:v>
                </c:pt>
                <c:pt idx="3928">
                  <c:v>42395</c:v>
                </c:pt>
                <c:pt idx="3929">
                  <c:v>42396</c:v>
                </c:pt>
                <c:pt idx="3930">
                  <c:v>42397</c:v>
                </c:pt>
                <c:pt idx="3931">
                  <c:v>42398</c:v>
                </c:pt>
                <c:pt idx="3932">
                  <c:v>42401</c:v>
                </c:pt>
                <c:pt idx="3933">
                  <c:v>42402</c:v>
                </c:pt>
                <c:pt idx="3934">
                  <c:v>42403</c:v>
                </c:pt>
                <c:pt idx="3935">
                  <c:v>42404</c:v>
                </c:pt>
                <c:pt idx="3936">
                  <c:v>42405</c:v>
                </c:pt>
                <c:pt idx="3937">
                  <c:v>42408</c:v>
                </c:pt>
                <c:pt idx="3938">
                  <c:v>42409</c:v>
                </c:pt>
                <c:pt idx="3939">
                  <c:v>42410</c:v>
                </c:pt>
                <c:pt idx="3940">
                  <c:v>42411</c:v>
                </c:pt>
                <c:pt idx="3941">
                  <c:v>42412</c:v>
                </c:pt>
                <c:pt idx="3942">
                  <c:v>42415</c:v>
                </c:pt>
                <c:pt idx="3943">
                  <c:v>42416</c:v>
                </c:pt>
                <c:pt idx="3944">
                  <c:v>42417</c:v>
                </c:pt>
                <c:pt idx="3945">
                  <c:v>42418</c:v>
                </c:pt>
                <c:pt idx="3946">
                  <c:v>42419</c:v>
                </c:pt>
                <c:pt idx="3947">
                  <c:v>42422</c:v>
                </c:pt>
                <c:pt idx="3948">
                  <c:v>42423</c:v>
                </c:pt>
                <c:pt idx="3949">
                  <c:v>42424</c:v>
                </c:pt>
                <c:pt idx="3950">
                  <c:v>42425</c:v>
                </c:pt>
                <c:pt idx="3951">
                  <c:v>42426</c:v>
                </c:pt>
                <c:pt idx="3952">
                  <c:v>42429</c:v>
                </c:pt>
                <c:pt idx="3953">
                  <c:v>42430</c:v>
                </c:pt>
                <c:pt idx="3954">
                  <c:v>42431</c:v>
                </c:pt>
                <c:pt idx="3955">
                  <c:v>42432</c:v>
                </c:pt>
                <c:pt idx="3956">
                  <c:v>42433</c:v>
                </c:pt>
                <c:pt idx="3957">
                  <c:v>42436</c:v>
                </c:pt>
                <c:pt idx="3958">
                  <c:v>42437</c:v>
                </c:pt>
                <c:pt idx="3959">
                  <c:v>42438</c:v>
                </c:pt>
                <c:pt idx="3960">
                  <c:v>42439</c:v>
                </c:pt>
                <c:pt idx="3961">
                  <c:v>42440</c:v>
                </c:pt>
                <c:pt idx="3962">
                  <c:v>42443</c:v>
                </c:pt>
                <c:pt idx="3963">
                  <c:v>42444</c:v>
                </c:pt>
                <c:pt idx="3964">
                  <c:v>42445</c:v>
                </c:pt>
                <c:pt idx="3965">
                  <c:v>42446</c:v>
                </c:pt>
                <c:pt idx="3966">
                  <c:v>42447</c:v>
                </c:pt>
                <c:pt idx="3967">
                  <c:v>42450</c:v>
                </c:pt>
                <c:pt idx="3968">
                  <c:v>42451</c:v>
                </c:pt>
                <c:pt idx="3969">
                  <c:v>42452</c:v>
                </c:pt>
                <c:pt idx="3970">
                  <c:v>42453</c:v>
                </c:pt>
                <c:pt idx="3971">
                  <c:v>42454</c:v>
                </c:pt>
                <c:pt idx="3972">
                  <c:v>42457</c:v>
                </c:pt>
                <c:pt idx="3973">
                  <c:v>42458</c:v>
                </c:pt>
                <c:pt idx="3974">
                  <c:v>42459</c:v>
                </c:pt>
                <c:pt idx="3975">
                  <c:v>42460</c:v>
                </c:pt>
                <c:pt idx="3976">
                  <c:v>42461</c:v>
                </c:pt>
                <c:pt idx="3977">
                  <c:v>42464</c:v>
                </c:pt>
                <c:pt idx="3978">
                  <c:v>42465</c:v>
                </c:pt>
                <c:pt idx="3979">
                  <c:v>42466</c:v>
                </c:pt>
                <c:pt idx="3980">
                  <c:v>42467</c:v>
                </c:pt>
                <c:pt idx="3981">
                  <c:v>42468</c:v>
                </c:pt>
                <c:pt idx="3982">
                  <c:v>42471</c:v>
                </c:pt>
                <c:pt idx="3983">
                  <c:v>42472</c:v>
                </c:pt>
                <c:pt idx="3984">
                  <c:v>42473</c:v>
                </c:pt>
                <c:pt idx="3985">
                  <c:v>42474</c:v>
                </c:pt>
                <c:pt idx="3986">
                  <c:v>42475</c:v>
                </c:pt>
                <c:pt idx="3987">
                  <c:v>42478</c:v>
                </c:pt>
                <c:pt idx="3988">
                  <c:v>42479</c:v>
                </c:pt>
                <c:pt idx="3989">
                  <c:v>42480</c:v>
                </c:pt>
                <c:pt idx="3990">
                  <c:v>42481</c:v>
                </c:pt>
                <c:pt idx="3991">
                  <c:v>42482</c:v>
                </c:pt>
                <c:pt idx="3992">
                  <c:v>42485</c:v>
                </c:pt>
                <c:pt idx="3993">
                  <c:v>42486</c:v>
                </c:pt>
                <c:pt idx="3994">
                  <c:v>42487</c:v>
                </c:pt>
                <c:pt idx="3995">
                  <c:v>42488</c:v>
                </c:pt>
                <c:pt idx="3996">
                  <c:v>42489</c:v>
                </c:pt>
                <c:pt idx="3997">
                  <c:v>42492</c:v>
                </c:pt>
                <c:pt idx="3998">
                  <c:v>42493</c:v>
                </c:pt>
                <c:pt idx="3999">
                  <c:v>42494</c:v>
                </c:pt>
                <c:pt idx="4000">
                  <c:v>42495</c:v>
                </c:pt>
                <c:pt idx="4001">
                  <c:v>42496</c:v>
                </c:pt>
                <c:pt idx="4002">
                  <c:v>42499</c:v>
                </c:pt>
                <c:pt idx="4003">
                  <c:v>42500</c:v>
                </c:pt>
                <c:pt idx="4004">
                  <c:v>42501</c:v>
                </c:pt>
                <c:pt idx="4005">
                  <c:v>42502</c:v>
                </c:pt>
                <c:pt idx="4006">
                  <c:v>42503</c:v>
                </c:pt>
                <c:pt idx="4007">
                  <c:v>42506</c:v>
                </c:pt>
                <c:pt idx="4008">
                  <c:v>42507</c:v>
                </c:pt>
                <c:pt idx="4009">
                  <c:v>42508</c:v>
                </c:pt>
                <c:pt idx="4010">
                  <c:v>42509</c:v>
                </c:pt>
                <c:pt idx="4011">
                  <c:v>42510</c:v>
                </c:pt>
                <c:pt idx="4012">
                  <c:v>42513</c:v>
                </c:pt>
                <c:pt idx="4013">
                  <c:v>42514</c:v>
                </c:pt>
                <c:pt idx="4014">
                  <c:v>42515</c:v>
                </c:pt>
                <c:pt idx="4015">
                  <c:v>42516</c:v>
                </c:pt>
                <c:pt idx="4016">
                  <c:v>42517</c:v>
                </c:pt>
                <c:pt idx="4017">
                  <c:v>42520</c:v>
                </c:pt>
                <c:pt idx="4018">
                  <c:v>42521</c:v>
                </c:pt>
                <c:pt idx="4019">
                  <c:v>42522</c:v>
                </c:pt>
                <c:pt idx="4020">
                  <c:v>42523</c:v>
                </c:pt>
                <c:pt idx="4021">
                  <c:v>42524</c:v>
                </c:pt>
                <c:pt idx="4022">
                  <c:v>42527</c:v>
                </c:pt>
                <c:pt idx="4023">
                  <c:v>42528</c:v>
                </c:pt>
                <c:pt idx="4024">
                  <c:v>42529</c:v>
                </c:pt>
                <c:pt idx="4025">
                  <c:v>42530</c:v>
                </c:pt>
                <c:pt idx="4026">
                  <c:v>42531</c:v>
                </c:pt>
                <c:pt idx="4027">
                  <c:v>42534</c:v>
                </c:pt>
                <c:pt idx="4028">
                  <c:v>42535</c:v>
                </c:pt>
                <c:pt idx="4029">
                  <c:v>42536</c:v>
                </c:pt>
                <c:pt idx="4030">
                  <c:v>42537</c:v>
                </c:pt>
                <c:pt idx="4031">
                  <c:v>42538</c:v>
                </c:pt>
                <c:pt idx="4032">
                  <c:v>42541</c:v>
                </c:pt>
                <c:pt idx="4033">
                  <c:v>42542</c:v>
                </c:pt>
                <c:pt idx="4034">
                  <c:v>42543</c:v>
                </c:pt>
                <c:pt idx="4035">
                  <c:v>42544</c:v>
                </c:pt>
                <c:pt idx="4036">
                  <c:v>42545</c:v>
                </c:pt>
                <c:pt idx="4037">
                  <c:v>42548</c:v>
                </c:pt>
                <c:pt idx="4038">
                  <c:v>42549</c:v>
                </c:pt>
                <c:pt idx="4039">
                  <c:v>42550</c:v>
                </c:pt>
                <c:pt idx="4040">
                  <c:v>42551</c:v>
                </c:pt>
                <c:pt idx="4041">
                  <c:v>42552</c:v>
                </c:pt>
                <c:pt idx="4042">
                  <c:v>42555</c:v>
                </c:pt>
                <c:pt idx="4043">
                  <c:v>42556</c:v>
                </c:pt>
                <c:pt idx="4044">
                  <c:v>42557</c:v>
                </c:pt>
                <c:pt idx="4045">
                  <c:v>42558</c:v>
                </c:pt>
                <c:pt idx="4046">
                  <c:v>42559</c:v>
                </c:pt>
                <c:pt idx="4047">
                  <c:v>42562</c:v>
                </c:pt>
                <c:pt idx="4048">
                  <c:v>42563</c:v>
                </c:pt>
                <c:pt idx="4049">
                  <c:v>42564</c:v>
                </c:pt>
                <c:pt idx="4050">
                  <c:v>42565</c:v>
                </c:pt>
                <c:pt idx="4051">
                  <c:v>42566</c:v>
                </c:pt>
                <c:pt idx="4052">
                  <c:v>42569</c:v>
                </c:pt>
                <c:pt idx="4053">
                  <c:v>42570</c:v>
                </c:pt>
                <c:pt idx="4054">
                  <c:v>42571</c:v>
                </c:pt>
                <c:pt idx="4055">
                  <c:v>42572</c:v>
                </c:pt>
                <c:pt idx="4056">
                  <c:v>42573</c:v>
                </c:pt>
                <c:pt idx="4057">
                  <c:v>42576</c:v>
                </c:pt>
                <c:pt idx="4058">
                  <c:v>42577</c:v>
                </c:pt>
                <c:pt idx="4059">
                  <c:v>42578</c:v>
                </c:pt>
                <c:pt idx="4060">
                  <c:v>42579</c:v>
                </c:pt>
                <c:pt idx="4061">
                  <c:v>42580</c:v>
                </c:pt>
                <c:pt idx="4062">
                  <c:v>42583</c:v>
                </c:pt>
                <c:pt idx="4063">
                  <c:v>42584</c:v>
                </c:pt>
                <c:pt idx="4064">
                  <c:v>42585</c:v>
                </c:pt>
                <c:pt idx="4065">
                  <c:v>42586</c:v>
                </c:pt>
                <c:pt idx="4066">
                  <c:v>42587</c:v>
                </c:pt>
                <c:pt idx="4067">
                  <c:v>42590</c:v>
                </c:pt>
                <c:pt idx="4068">
                  <c:v>42591</c:v>
                </c:pt>
                <c:pt idx="4069">
                  <c:v>42592</c:v>
                </c:pt>
                <c:pt idx="4070">
                  <c:v>42593</c:v>
                </c:pt>
                <c:pt idx="4071">
                  <c:v>42594</c:v>
                </c:pt>
                <c:pt idx="4072">
                  <c:v>42597</c:v>
                </c:pt>
                <c:pt idx="4073">
                  <c:v>42598</c:v>
                </c:pt>
                <c:pt idx="4074">
                  <c:v>42599</c:v>
                </c:pt>
                <c:pt idx="4075">
                  <c:v>42600</c:v>
                </c:pt>
                <c:pt idx="4076">
                  <c:v>42601</c:v>
                </c:pt>
                <c:pt idx="4077">
                  <c:v>42604</c:v>
                </c:pt>
                <c:pt idx="4078">
                  <c:v>42605</c:v>
                </c:pt>
                <c:pt idx="4079">
                  <c:v>42606</c:v>
                </c:pt>
                <c:pt idx="4080">
                  <c:v>42607</c:v>
                </c:pt>
                <c:pt idx="4081">
                  <c:v>42608</c:v>
                </c:pt>
                <c:pt idx="4082">
                  <c:v>42611</c:v>
                </c:pt>
                <c:pt idx="4083">
                  <c:v>42612</c:v>
                </c:pt>
                <c:pt idx="4084">
                  <c:v>42613</c:v>
                </c:pt>
                <c:pt idx="4085">
                  <c:v>42614</c:v>
                </c:pt>
                <c:pt idx="4086">
                  <c:v>42615</c:v>
                </c:pt>
                <c:pt idx="4087">
                  <c:v>42618</c:v>
                </c:pt>
                <c:pt idx="4088">
                  <c:v>42619</c:v>
                </c:pt>
                <c:pt idx="4089">
                  <c:v>42620</c:v>
                </c:pt>
                <c:pt idx="4090">
                  <c:v>42621</c:v>
                </c:pt>
                <c:pt idx="4091">
                  <c:v>42622</c:v>
                </c:pt>
                <c:pt idx="4092">
                  <c:v>42625</c:v>
                </c:pt>
                <c:pt idx="4093">
                  <c:v>42626</c:v>
                </c:pt>
                <c:pt idx="4094">
                  <c:v>42627</c:v>
                </c:pt>
                <c:pt idx="4095">
                  <c:v>42628</c:v>
                </c:pt>
                <c:pt idx="4096">
                  <c:v>42629</c:v>
                </c:pt>
                <c:pt idx="4097">
                  <c:v>42632</c:v>
                </c:pt>
                <c:pt idx="4098">
                  <c:v>42633</c:v>
                </c:pt>
                <c:pt idx="4099">
                  <c:v>42634</c:v>
                </c:pt>
                <c:pt idx="4100">
                  <c:v>42635</c:v>
                </c:pt>
                <c:pt idx="4101">
                  <c:v>42636</c:v>
                </c:pt>
                <c:pt idx="4102">
                  <c:v>42639</c:v>
                </c:pt>
                <c:pt idx="4103">
                  <c:v>42640</c:v>
                </c:pt>
                <c:pt idx="4104">
                  <c:v>42641</c:v>
                </c:pt>
                <c:pt idx="4105">
                  <c:v>42642</c:v>
                </c:pt>
                <c:pt idx="4106">
                  <c:v>42643</c:v>
                </c:pt>
                <c:pt idx="4107">
                  <c:v>42646</c:v>
                </c:pt>
                <c:pt idx="4108">
                  <c:v>42647</c:v>
                </c:pt>
                <c:pt idx="4109">
                  <c:v>42648</c:v>
                </c:pt>
                <c:pt idx="4110">
                  <c:v>42649</c:v>
                </c:pt>
                <c:pt idx="4111">
                  <c:v>42650</c:v>
                </c:pt>
                <c:pt idx="4112">
                  <c:v>42653</c:v>
                </c:pt>
                <c:pt idx="4113">
                  <c:v>42654</c:v>
                </c:pt>
                <c:pt idx="4114">
                  <c:v>42655</c:v>
                </c:pt>
                <c:pt idx="4115">
                  <c:v>42656</c:v>
                </c:pt>
                <c:pt idx="4116">
                  <c:v>42657</c:v>
                </c:pt>
                <c:pt idx="4117">
                  <c:v>42660</c:v>
                </c:pt>
                <c:pt idx="4118">
                  <c:v>42661</c:v>
                </c:pt>
                <c:pt idx="4119">
                  <c:v>42662</c:v>
                </c:pt>
                <c:pt idx="4120">
                  <c:v>42663</c:v>
                </c:pt>
                <c:pt idx="4121">
                  <c:v>42664</c:v>
                </c:pt>
                <c:pt idx="4122">
                  <c:v>42667</c:v>
                </c:pt>
                <c:pt idx="4123">
                  <c:v>42668</c:v>
                </c:pt>
                <c:pt idx="4124">
                  <c:v>42669</c:v>
                </c:pt>
                <c:pt idx="4125">
                  <c:v>42670</c:v>
                </c:pt>
                <c:pt idx="4126">
                  <c:v>42671</c:v>
                </c:pt>
                <c:pt idx="4127">
                  <c:v>42674</c:v>
                </c:pt>
                <c:pt idx="4128">
                  <c:v>42675</c:v>
                </c:pt>
                <c:pt idx="4129">
                  <c:v>42676</c:v>
                </c:pt>
                <c:pt idx="4130">
                  <c:v>42677</c:v>
                </c:pt>
                <c:pt idx="4131">
                  <c:v>42678</c:v>
                </c:pt>
                <c:pt idx="4132">
                  <c:v>42681</c:v>
                </c:pt>
                <c:pt idx="4133">
                  <c:v>42682</c:v>
                </c:pt>
                <c:pt idx="4134">
                  <c:v>42683</c:v>
                </c:pt>
                <c:pt idx="4135">
                  <c:v>42684</c:v>
                </c:pt>
                <c:pt idx="4136">
                  <c:v>42685</c:v>
                </c:pt>
                <c:pt idx="4137">
                  <c:v>42688</c:v>
                </c:pt>
                <c:pt idx="4138">
                  <c:v>42689</c:v>
                </c:pt>
                <c:pt idx="4139">
                  <c:v>42690</c:v>
                </c:pt>
                <c:pt idx="4140">
                  <c:v>42691</c:v>
                </c:pt>
                <c:pt idx="4141">
                  <c:v>42692</c:v>
                </c:pt>
                <c:pt idx="4142">
                  <c:v>42695</c:v>
                </c:pt>
                <c:pt idx="4143">
                  <c:v>42696</c:v>
                </c:pt>
                <c:pt idx="4144">
                  <c:v>42697</c:v>
                </c:pt>
                <c:pt idx="4145">
                  <c:v>42698</c:v>
                </c:pt>
                <c:pt idx="4146">
                  <c:v>42699</c:v>
                </c:pt>
                <c:pt idx="4147">
                  <c:v>42702</c:v>
                </c:pt>
                <c:pt idx="4148">
                  <c:v>42703</c:v>
                </c:pt>
                <c:pt idx="4149">
                  <c:v>42704</c:v>
                </c:pt>
                <c:pt idx="4150">
                  <c:v>42705</c:v>
                </c:pt>
                <c:pt idx="4151">
                  <c:v>42706</c:v>
                </c:pt>
                <c:pt idx="4152">
                  <c:v>42709</c:v>
                </c:pt>
                <c:pt idx="4153">
                  <c:v>42710</c:v>
                </c:pt>
                <c:pt idx="4154">
                  <c:v>42711</c:v>
                </c:pt>
                <c:pt idx="4155">
                  <c:v>42712</c:v>
                </c:pt>
                <c:pt idx="4156">
                  <c:v>42713</c:v>
                </c:pt>
                <c:pt idx="4157">
                  <c:v>42716</c:v>
                </c:pt>
                <c:pt idx="4158">
                  <c:v>42717</c:v>
                </c:pt>
                <c:pt idx="4159">
                  <c:v>42718</c:v>
                </c:pt>
                <c:pt idx="4160">
                  <c:v>42719</c:v>
                </c:pt>
                <c:pt idx="4161">
                  <c:v>42720</c:v>
                </c:pt>
                <c:pt idx="4162">
                  <c:v>42723</c:v>
                </c:pt>
                <c:pt idx="4163">
                  <c:v>42724</c:v>
                </c:pt>
                <c:pt idx="4164">
                  <c:v>42725</c:v>
                </c:pt>
                <c:pt idx="4165">
                  <c:v>42726</c:v>
                </c:pt>
                <c:pt idx="4166">
                  <c:v>42727</c:v>
                </c:pt>
                <c:pt idx="4167">
                  <c:v>42730</c:v>
                </c:pt>
                <c:pt idx="4168">
                  <c:v>42731</c:v>
                </c:pt>
                <c:pt idx="4169">
                  <c:v>42732</c:v>
                </c:pt>
                <c:pt idx="4170">
                  <c:v>42733</c:v>
                </c:pt>
                <c:pt idx="4171">
                  <c:v>42734</c:v>
                </c:pt>
                <c:pt idx="4172">
                  <c:v>42737</c:v>
                </c:pt>
                <c:pt idx="4173">
                  <c:v>42738</c:v>
                </c:pt>
                <c:pt idx="4174">
                  <c:v>42739</c:v>
                </c:pt>
                <c:pt idx="4175">
                  <c:v>42740</c:v>
                </c:pt>
                <c:pt idx="4176">
                  <c:v>42741</c:v>
                </c:pt>
                <c:pt idx="4177">
                  <c:v>42744</c:v>
                </c:pt>
                <c:pt idx="4178">
                  <c:v>42745</c:v>
                </c:pt>
                <c:pt idx="4179">
                  <c:v>42746</c:v>
                </c:pt>
                <c:pt idx="4180">
                  <c:v>42747</c:v>
                </c:pt>
                <c:pt idx="4181">
                  <c:v>42748</c:v>
                </c:pt>
                <c:pt idx="4182">
                  <c:v>42751</c:v>
                </c:pt>
                <c:pt idx="4183">
                  <c:v>42752</c:v>
                </c:pt>
                <c:pt idx="4184">
                  <c:v>42753</c:v>
                </c:pt>
                <c:pt idx="4185">
                  <c:v>42754</c:v>
                </c:pt>
                <c:pt idx="4186">
                  <c:v>42755</c:v>
                </c:pt>
                <c:pt idx="4187">
                  <c:v>42758</c:v>
                </c:pt>
                <c:pt idx="4188">
                  <c:v>42759</c:v>
                </c:pt>
                <c:pt idx="4189">
                  <c:v>42760</c:v>
                </c:pt>
                <c:pt idx="4190">
                  <c:v>42761</c:v>
                </c:pt>
                <c:pt idx="4191">
                  <c:v>42762</c:v>
                </c:pt>
                <c:pt idx="4192">
                  <c:v>42765</c:v>
                </c:pt>
                <c:pt idx="4193">
                  <c:v>42766</c:v>
                </c:pt>
                <c:pt idx="4194">
                  <c:v>42767</c:v>
                </c:pt>
                <c:pt idx="4195">
                  <c:v>42768</c:v>
                </c:pt>
                <c:pt idx="4196">
                  <c:v>42769</c:v>
                </c:pt>
                <c:pt idx="4197">
                  <c:v>42772</c:v>
                </c:pt>
                <c:pt idx="4198">
                  <c:v>42773</c:v>
                </c:pt>
                <c:pt idx="4199">
                  <c:v>42774</c:v>
                </c:pt>
                <c:pt idx="4200">
                  <c:v>42775</c:v>
                </c:pt>
                <c:pt idx="4201">
                  <c:v>42776</c:v>
                </c:pt>
                <c:pt idx="4202">
                  <c:v>42779</c:v>
                </c:pt>
                <c:pt idx="4203">
                  <c:v>42780</c:v>
                </c:pt>
                <c:pt idx="4204">
                  <c:v>42781</c:v>
                </c:pt>
                <c:pt idx="4205">
                  <c:v>42782</c:v>
                </c:pt>
                <c:pt idx="4206">
                  <c:v>42783</c:v>
                </c:pt>
                <c:pt idx="4207">
                  <c:v>42786</c:v>
                </c:pt>
                <c:pt idx="4208">
                  <c:v>42787</c:v>
                </c:pt>
                <c:pt idx="4209">
                  <c:v>42788</c:v>
                </c:pt>
                <c:pt idx="4210">
                  <c:v>42789</c:v>
                </c:pt>
                <c:pt idx="4211">
                  <c:v>42790</c:v>
                </c:pt>
                <c:pt idx="4212">
                  <c:v>42793</c:v>
                </c:pt>
                <c:pt idx="4213">
                  <c:v>42794</c:v>
                </c:pt>
                <c:pt idx="4214">
                  <c:v>42795</c:v>
                </c:pt>
                <c:pt idx="4215">
                  <c:v>42796</c:v>
                </c:pt>
                <c:pt idx="4216">
                  <c:v>42797</c:v>
                </c:pt>
                <c:pt idx="4217">
                  <c:v>42800</c:v>
                </c:pt>
                <c:pt idx="4218">
                  <c:v>42801</c:v>
                </c:pt>
                <c:pt idx="4219">
                  <c:v>42802</c:v>
                </c:pt>
                <c:pt idx="4220">
                  <c:v>42803</c:v>
                </c:pt>
                <c:pt idx="4221">
                  <c:v>42804</c:v>
                </c:pt>
                <c:pt idx="4222">
                  <c:v>42807</c:v>
                </c:pt>
                <c:pt idx="4223">
                  <c:v>42808</c:v>
                </c:pt>
                <c:pt idx="4224">
                  <c:v>42809</c:v>
                </c:pt>
                <c:pt idx="4225">
                  <c:v>42810</c:v>
                </c:pt>
                <c:pt idx="4226">
                  <c:v>42811</c:v>
                </c:pt>
                <c:pt idx="4227">
                  <c:v>42814</c:v>
                </c:pt>
                <c:pt idx="4228">
                  <c:v>42815</c:v>
                </c:pt>
                <c:pt idx="4229">
                  <c:v>42816</c:v>
                </c:pt>
                <c:pt idx="4230">
                  <c:v>42817</c:v>
                </c:pt>
                <c:pt idx="4231">
                  <c:v>42818</c:v>
                </c:pt>
                <c:pt idx="4232">
                  <c:v>42821</c:v>
                </c:pt>
                <c:pt idx="4233">
                  <c:v>42822</c:v>
                </c:pt>
                <c:pt idx="4234">
                  <c:v>42823</c:v>
                </c:pt>
                <c:pt idx="4235">
                  <c:v>42824</c:v>
                </c:pt>
                <c:pt idx="4236">
                  <c:v>42825</c:v>
                </c:pt>
                <c:pt idx="4237">
                  <c:v>42828</c:v>
                </c:pt>
                <c:pt idx="4238">
                  <c:v>42829</c:v>
                </c:pt>
                <c:pt idx="4239">
                  <c:v>42830</c:v>
                </c:pt>
                <c:pt idx="4240">
                  <c:v>42831</c:v>
                </c:pt>
                <c:pt idx="4241">
                  <c:v>42832</c:v>
                </c:pt>
                <c:pt idx="4242">
                  <c:v>42835</c:v>
                </c:pt>
                <c:pt idx="4243">
                  <c:v>42836</c:v>
                </c:pt>
                <c:pt idx="4244">
                  <c:v>42837</c:v>
                </c:pt>
                <c:pt idx="4245">
                  <c:v>42838</c:v>
                </c:pt>
                <c:pt idx="4246">
                  <c:v>42839</c:v>
                </c:pt>
                <c:pt idx="4247">
                  <c:v>42842</c:v>
                </c:pt>
                <c:pt idx="4248">
                  <c:v>42843</c:v>
                </c:pt>
                <c:pt idx="4249">
                  <c:v>42844</c:v>
                </c:pt>
                <c:pt idx="4250">
                  <c:v>42845</c:v>
                </c:pt>
                <c:pt idx="4251">
                  <c:v>42846</c:v>
                </c:pt>
                <c:pt idx="4252">
                  <c:v>42849</c:v>
                </c:pt>
                <c:pt idx="4253">
                  <c:v>42850</c:v>
                </c:pt>
                <c:pt idx="4254">
                  <c:v>42851</c:v>
                </c:pt>
                <c:pt idx="4255">
                  <c:v>42852</c:v>
                </c:pt>
                <c:pt idx="4256">
                  <c:v>42853</c:v>
                </c:pt>
                <c:pt idx="4257">
                  <c:v>42856</c:v>
                </c:pt>
                <c:pt idx="4258">
                  <c:v>42857</c:v>
                </c:pt>
                <c:pt idx="4259">
                  <c:v>42858</c:v>
                </c:pt>
                <c:pt idx="4260">
                  <c:v>42859</c:v>
                </c:pt>
                <c:pt idx="4261">
                  <c:v>42860</c:v>
                </c:pt>
                <c:pt idx="4262">
                  <c:v>42863</c:v>
                </c:pt>
                <c:pt idx="4263">
                  <c:v>42864</c:v>
                </c:pt>
                <c:pt idx="4264">
                  <c:v>42865</c:v>
                </c:pt>
                <c:pt idx="4265">
                  <c:v>42866</c:v>
                </c:pt>
                <c:pt idx="4266">
                  <c:v>42867</c:v>
                </c:pt>
                <c:pt idx="4267">
                  <c:v>42870</c:v>
                </c:pt>
                <c:pt idx="4268">
                  <c:v>42871</c:v>
                </c:pt>
                <c:pt idx="4269">
                  <c:v>42872</c:v>
                </c:pt>
                <c:pt idx="4270">
                  <c:v>42873</c:v>
                </c:pt>
                <c:pt idx="4271">
                  <c:v>42874</c:v>
                </c:pt>
                <c:pt idx="4272">
                  <c:v>42877</c:v>
                </c:pt>
                <c:pt idx="4273">
                  <c:v>42878</c:v>
                </c:pt>
                <c:pt idx="4274">
                  <c:v>42879</c:v>
                </c:pt>
                <c:pt idx="4275">
                  <c:v>42880</c:v>
                </c:pt>
                <c:pt idx="4276">
                  <c:v>42881</c:v>
                </c:pt>
                <c:pt idx="4277">
                  <c:v>42884</c:v>
                </c:pt>
                <c:pt idx="4278">
                  <c:v>42885</c:v>
                </c:pt>
                <c:pt idx="4279">
                  <c:v>42886</c:v>
                </c:pt>
                <c:pt idx="4280">
                  <c:v>42887</c:v>
                </c:pt>
                <c:pt idx="4281">
                  <c:v>42888</c:v>
                </c:pt>
                <c:pt idx="4282">
                  <c:v>42891</c:v>
                </c:pt>
                <c:pt idx="4283">
                  <c:v>42892</c:v>
                </c:pt>
                <c:pt idx="4284">
                  <c:v>42893</c:v>
                </c:pt>
                <c:pt idx="4285">
                  <c:v>42894</c:v>
                </c:pt>
                <c:pt idx="4286">
                  <c:v>42895</c:v>
                </c:pt>
                <c:pt idx="4287">
                  <c:v>42898</c:v>
                </c:pt>
                <c:pt idx="4288">
                  <c:v>42899</c:v>
                </c:pt>
                <c:pt idx="4289">
                  <c:v>42900</c:v>
                </c:pt>
                <c:pt idx="4290">
                  <c:v>42901</c:v>
                </c:pt>
                <c:pt idx="4291">
                  <c:v>42902</c:v>
                </c:pt>
                <c:pt idx="4292">
                  <c:v>42905</c:v>
                </c:pt>
                <c:pt idx="4293">
                  <c:v>42906</c:v>
                </c:pt>
                <c:pt idx="4294">
                  <c:v>42907</c:v>
                </c:pt>
                <c:pt idx="4295">
                  <c:v>42908</c:v>
                </c:pt>
                <c:pt idx="4296">
                  <c:v>42909</c:v>
                </c:pt>
                <c:pt idx="4297">
                  <c:v>42912</c:v>
                </c:pt>
                <c:pt idx="4298">
                  <c:v>42913</c:v>
                </c:pt>
                <c:pt idx="4299">
                  <c:v>42914</c:v>
                </c:pt>
                <c:pt idx="4300">
                  <c:v>42915</c:v>
                </c:pt>
                <c:pt idx="4301">
                  <c:v>42916</c:v>
                </c:pt>
                <c:pt idx="4302">
                  <c:v>42919</c:v>
                </c:pt>
                <c:pt idx="4303">
                  <c:v>42920</c:v>
                </c:pt>
                <c:pt idx="4304">
                  <c:v>42921</c:v>
                </c:pt>
                <c:pt idx="4305">
                  <c:v>42922</c:v>
                </c:pt>
                <c:pt idx="4306">
                  <c:v>42923</c:v>
                </c:pt>
                <c:pt idx="4307">
                  <c:v>42926</c:v>
                </c:pt>
                <c:pt idx="4308">
                  <c:v>42927</c:v>
                </c:pt>
                <c:pt idx="4309">
                  <c:v>42928</c:v>
                </c:pt>
                <c:pt idx="4310">
                  <c:v>42929</c:v>
                </c:pt>
                <c:pt idx="4311">
                  <c:v>42930</c:v>
                </c:pt>
                <c:pt idx="4312">
                  <c:v>42933</c:v>
                </c:pt>
                <c:pt idx="4313">
                  <c:v>42934</c:v>
                </c:pt>
                <c:pt idx="4314">
                  <c:v>42935</c:v>
                </c:pt>
                <c:pt idx="4315">
                  <c:v>42936</c:v>
                </c:pt>
                <c:pt idx="4316">
                  <c:v>42937</c:v>
                </c:pt>
                <c:pt idx="4317">
                  <c:v>42940</c:v>
                </c:pt>
                <c:pt idx="4318">
                  <c:v>42941</c:v>
                </c:pt>
                <c:pt idx="4319">
                  <c:v>42942</c:v>
                </c:pt>
                <c:pt idx="4320">
                  <c:v>42943</c:v>
                </c:pt>
                <c:pt idx="4321">
                  <c:v>42944</c:v>
                </c:pt>
                <c:pt idx="4322">
                  <c:v>42947</c:v>
                </c:pt>
                <c:pt idx="4323">
                  <c:v>42948</c:v>
                </c:pt>
                <c:pt idx="4324">
                  <c:v>42949</c:v>
                </c:pt>
                <c:pt idx="4325">
                  <c:v>42950</c:v>
                </c:pt>
                <c:pt idx="4326">
                  <c:v>42951</c:v>
                </c:pt>
                <c:pt idx="4327">
                  <c:v>42954</c:v>
                </c:pt>
                <c:pt idx="4328">
                  <c:v>42955</c:v>
                </c:pt>
                <c:pt idx="4329">
                  <c:v>42956</c:v>
                </c:pt>
                <c:pt idx="4330">
                  <c:v>42957</c:v>
                </c:pt>
                <c:pt idx="4331">
                  <c:v>42958</c:v>
                </c:pt>
                <c:pt idx="4332">
                  <c:v>42961</c:v>
                </c:pt>
                <c:pt idx="4333">
                  <c:v>42962</c:v>
                </c:pt>
                <c:pt idx="4334">
                  <c:v>42963</c:v>
                </c:pt>
                <c:pt idx="4335">
                  <c:v>42964</c:v>
                </c:pt>
                <c:pt idx="4336">
                  <c:v>42965</c:v>
                </c:pt>
                <c:pt idx="4337">
                  <c:v>42968</c:v>
                </c:pt>
                <c:pt idx="4338">
                  <c:v>42969</c:v>
                </c:pt>
                <c:pt idx="4339">
                  <c:v>42970</c:v>
                </c:pt>
                <c:pt idx="4340">
                  <c:v>42971</c:v>
                </c:pt>
                <c:pt idx="4341">
                  <c:v>42972</c:v>
                </c:pt>
                <c:pt idx="4342">
                  <c:v>42975</c:v>
                </c:pt>
                <c:pt idx="4343">
                  <c:v>42976</c:v>
                </c:pt>
                <c:pt idx="4344">
                  <c:v>42977</c:v>
                </c:pt>
                <c:pt idx="4345">
                  <c:v>42978</c:v>
                </c:pt>
                <c:pt idx="4346">
                  <c:v>42979</c:v>
                </c:pt>
                <c:pt idx="4347">
                  <c:v>42982</c:v>
                </c:pt>
                <c:pt idx="4348">
                  <c:v>42983</c:v>
                </c:pt>
                <c:pt idx="4349">
                  <c:v>42984</c:v>
                </c:pt>
                <c:pt idx="4350">
                  <c:v>42985</c:v>
                </c:pt>
                <c:pt idx="4351">
                  <c:v>42986</c:v>
                </c:pt>
                <c:pt idx="4352">
                  <c:v>42989</c:v>
                </c:pt>
                <c:pt idx="4353">
                  <c:v>42990</c:v>
                </c:pt>
                <c:pt idx="4354">
                  <c:v>42991</c:v>
                </c:pt>
                <c:pt idx="4355">
                  <c:v>42992</c:v>
                </c:pt>
                <c:pt idx="4356">
                  <c:v>42993</c:v>
                </c:pt>
                <c:pt idx="4357">
                  <c:v>42996</c:v>
                </c:pt>
                <c:pt idx="4358">
                  <c:v>42997</c:v>
                </c:pt>
                <c:pt idx="4359">
                  <c:v>42998</c:v>
                </c:pt>
                <c:pt idx="4360">
                  <c:v>42999</c:v>
                </c:pt>
                <c:pt idx="4361">
                  <c:v>43000</c:v>
                </c:pt>
                <c:pt idx="4362">
                  <c:v>43003</c:v>
                </c:pt>
                <c:pt idx="4363">
                  <c:v>43004</c:v>
                </c:pt>
                <c:pt idx="4364">
                  <c:v>43005</c:v>
                </c:pt>
                <c:pt idx="4365">
                  <c:v>43006</c:v>
                </c:pt>
                <c:pt idx="4366">
                  <c:v>43007</c:v>
                </c:pt>
                <c:pt idx="4367">
                  <c:v>43010</c:v>
                </c:pt>
                <c:pt idx="4368">
                  <c:v>43011</c:v>
                </c:pt>
                <c:pt idx="4369">
                  <c:v>43012</c:v>
                </c:pt>
                <c:pt idx="4370">
                  <c:v>43013</c:v>
                </c:pt>
                <c:pt idx="4371">
                  <c:v>43014</c:v>
                </c:pt>
                <c:pt idx="4372">
                  <c:v>43017</c:v>
                </c:pt>
                <c:pt idx="4373">
                  <c:v>43018</c:v>
                </c:pt>
                <c:pt idx="4374">
                  <c:v>43019</c:v>
                </c:pt>
                <c:pt idx="4375">
                  <c:v>43020</c:v>
                </c:pt>
                <c:pt idx="4376">
                  <c:v>43021</c:v>
                </c:pt>
                <c:pt idx="4377">
                  <c:v>43024</c:v>
                </c:pt>
                <c:pt idx="4378">
                  <c:v>43025</c:v>
                </c:pt>
                <c:pt idx="4379">
                  <c:v>43026</c:v>
                </c:pt>
                <c:pt idx="4380">
                  <c:v>43027</c:v>
                </c:pt>
                <c:pt idx="4381">
                  <c:v>43028</c:v>
                </c:pt>
                <c:pt idx="4382">
                  <c:v>43031</c:v>
                </c:pt>
                <c:pt idx="4383">
                  <c:v>43032</c:v>
                </c:pt>
                <c:pt idx="4384">
                  <c:v>43033</c:v>
                </c:pt>
                <c:pt idx="4385">
                  <c:v>43034</c:v>
                </c:pt>
                <c:pt idx="4386">
                  <c:v>43035</c:v>
                </c:pt>
                <c:pt idx="4387">
                  <c:v>43038</c:v>
                </c:pt>
                <c:pt idx="4388">
                  <c:v>43039</c:v>
                </c:pt>
                <c:pt idx="4389">
                  <c:v>43040</c:v>
                </c:pt>
                <c:pt idx="4390">
                  <c:v>43041</c:v>
                </c:pt>
                <c:pt idx="4391">
                  <c:v>43042</c:v>
                </c:pt>
                <c:pt idx="4392">
                  <c:v>43045</c:v>
                </c:pt>
                <c:pt idx="4393">
                  <c:v>43046</c:v>
                </c:pt>
                <c:pt idx="4394">
                  <c:v>43047</c:v>
                </c:pt>
                <c:pt idx="4395">
                  <c:v>43048</c:v>
                </c:pt>
                <c:pt idx="4396">
                  <c:v>43049</c:v>
                </c:pt>
                <c:pt idx="4397">
                  <c:v>43052</c:v>
                </c:pt>
                <c:pt idx="4398">
                  <c:v>43053</c:v>
                </c:pt>
                <c:pt idx="4399">
                  <c:v>43054</c:v>
                </c:pt>
                <c:pt idx="4400">
                  <c:v>43055</c:v>
                </c:pt>
                <c:pt idx="4401">
                  <c:v>43056</c:v>
                </c:pt>
                <c:pt idx="4402">
                  <c:v>43059</c:v>
                </c:pt>
                <c:pt idx="4403">
                  <c:v>43060</c:v>
                </c:pt>
                <c:pt idx="4404">
                  <c:v>43061</c:v>
                </c:pt>
                <c:pt idx="4405">
                  <c:v>43062</c:v>
                </c:pt>
                <c:pt idx="4406">
                  <c:v>43063</c:v>
                </c:pt>
                <c:pt idx="4407">
                  <c:v>43066</c:v>
                </c:pt>
                <c:pt idx="4408">
                  <c:v>43067</c:v>
                </c:pt>
                <c:pt idx="4409">
                  <c:v>43068</c:v>
                </c:pt>
                <c:pt idx="4410">
                  <c:v>43069</c:v>
                </c:pt>
                <c:pt idx="4411">
                  <c:v>43070</c:v>
                </c:pt>
                <c:pt idx="4412">
                  <c:v>43073</c:v>
                </c:pt>
                <c:pt idx="4413">
                  <c:v>43074</c:v>
                </c:pt>
                <c:pt idx="4414">
                  <c:v>43075</c:v>
                </c:pt>
                <c:pt idx="4415">
                  <c:v>43076</c:v>
                </c:pt>
                <c:pt idx="4416">
                  <c:v>43077</c:v>
                </c:pt>
                <c:pt idx="4417">
                  <c:v>43080</c:v>
                </c:pt>
                <c:pt idx="4418">
                  <c:v>43081</c:v>
                </c:pt>
                <c:pt idx="4419">
                  <c:v>43082</c:v>
                </c:pt>
                <c:pt idx="4420">
                  <c:v>43083</c:v>
                </c:pt>
                <c:pt idx="4421">
                  <c:v>43084</c:v>
                </c:pt>
                <c:pt idx="4422">
                  <c:v>43087</c:v>
                </c:pt>
                <c:pt idx="4423">
                  <c:v>43088</c:v>
                </c:pt>
                <c:pt idx="4424">
                  <c:v>43089</c:v>
                </c:pt>
                <c:pt idx="4425">
                  <c:v>43090</c:v>
                </c:pt>
                <c:pt idx="4426">
                  <c:v>43091</c:v>
                </c:pt>
                <c:pt idx="4427">
                  <c:v>43094</c:v>
                </c:pt>
                <c:pt idx="4428">
                  <c:v>43095</c:v>
                </c:pt>
                <c:pt idx="4429">
                  <c:v>43096</c:v>
                </c:pt>
                <c:pt idx="4430">
                  <c:v>43097</c:v>
                </c:pt>
                <c:pt idx="4431">
                  <c:v>43098</c:v>
                </c:pt>
                <c:pt idx="4432">
                  <c:v>43101</c:v>
                </c:pt>
                <c:pt idx="4433">
                  <c:v>43102</c:v>
                </c:pt>
                <c:pt idx="4434">
                  <c:v>43103</c:v>
                </c:pt>
                <c:pt idx="4435">
                  <c:v>43104</c:v>
                </c:pt>
                <c:pt idx="4436">
                  <c:v>43105</c:v>
                </c:pt>
                <c:pt idx="4437">
                  <c:v>43108</c:v>
                </c:pt>
                <c:pt idx="4438">
                  <c:v>43109</c:v>
                </c:pt>
                <c:pt idx="4439">
                  <c:v>43110</c:v>
                </c:pt>
                <c:pt idx="4440">
                  <c:v>43111</c:v>
                </c:pt>
                <c:pt idx="4441">
                  <c:v>43112</c:v>
                </c:pt>
                <c:pt idx="4442">
                  <c:v>43115</c:v>
                </c:pt>
                <c:pt idx="4443">
                  <c:v>43116</c:v>
                </c:pt>
                <c:pt idx="4444">
                  <c:v>43117</c:v>
                </c:pt>
                <c:pt idx="4445">
                  <c:v>43118</c:v>
                </c:pt>
                <c:pt idx="4446">
                  <c:v>43119</c:v>
                </c:pt>
                <c:pt idx="4447">
                  <c:v>43122</c:v>
                </c:pt>
                <c:pt idx="4448">
                  <c:v>43123</c:v>
                </c:pt>
                <c:pt idx="4449">
                  <c:v>43124</c:v>
                </c:pt>
                <c:pt idx="4450">
                  <c:v>43125</c:v>
                </c:pt>
                <c:pt idx="4451">
                  <c:v>43126</c:v>
                </c:pt>
                <c:pt idx="4452">
                  <c:v>43129</c:v>
                </c:pt>
                <c:pt idx="4453">
                  <c:v>43130</c:v>
                </c:pt>
                <c:pt idx="4454">
                  <c:v>43131</c:v>
                </c:pt>
                <c:pt idx="4455">
                  <c:v>43132</c:v>
                </c:pt>
                <c:pt idx="4456">
                  <c:v>43133</c:v>
                </c:pt>
                <c:pt idx="4457">
                  <c:v>43136</c:v>
                </c:pt>
                <c:pt idx="4458">
                  <c:v>43137</c:v>
                </c:pt>
                <c:pt idx="4459">
                  <c:v>43138</c:v>
                </c:pt>
                <c:pt idx="4460">
                  <c:v>43139</c:v>
                </c:pt>
                <c:pt idx="4461">
                  <c:v>43140</c:v>
                </c:pt>
                <c:pt idx="4462">
                  <c:v>43143</c:v>
                </c:pt>
                <c:pt idx="4463">
                  <c:v>43144</c:v>
                </c:pt>
                <c:pt idx="4464">
                  <c:v>43145</c:v>
                </c:pt>
                <c:pt idx="4465">
                  <c:v>43146</c:v>
                </c:pt>
                <c:pt idx="4466">
                  <c:v>43147</c:v>
                </c:pt>
                <c:pt idx="4467">
                  <c:v>43150</c:v>
                </c:pt>
                <c:pt idx="4468">
                  <c:v>43151</c:v>
                </c:pt>
                <c:pt idx="4469">
                  <c:v>43152</c:v>
                </c:pt>
                <c:pt idx="4470">
                  <c:v>43153</c:v>
                </c:pt>
                <c:pt idx="4471">
                  <c:v>43154</c:v>
                </c:pt>
                <c:pt idx="4472">
                  <c:v>43157</c:v>
                </c:pt>
                <c:pt idx="4473">
                  <c:v>43158</c:v>
                </c:pt>
                <c:pt idx="4474">
                  <c:v>43159</c:v>
                </c:pt>
                <c:pt idx="4475">
                  <c:v>43160</c:v>
                </c:pt>
                <c:pt idx="4476">
                  <c:v>43161</c:v>
                </c:pt>
                <c:pt idx="4477">
                  <c:v>43164</c:v>
                </c:pt>
                <c:pt idx="4478">
                  <c:v>43165</c:v>
                </c:pt>
                <c:pt idx="4479">
                  <c:v>43166</c:v>
                </c:pt>
                <c:pt idx="4480">
                  <c:v>43167</c:v>
                </c:pt>
                <c:pt idx="4481">
                  <c:v>43168</c:v>
                </c:pt>
                <c:pt idx="4482">
                  <c:v>43171</c:v>
                </c:pt>
                <c:pt idx="4483">
                  <c:v>43172</c:v>
                </c:pt>
                <c:pt idx="4484">
                  <c:v>43173</c:v>
                </c:pt>
                <c:pt idx="4485">
                  <c:v>43174</c:v>
                </c:pt>
                <c:pt idx="4486">
                  <c:v>43175</c:v>
                </c:pt>
                <c:pt idx="4487">
                  <c:v>43178</c:v>
                </c:pt>
                <c:pt idx="4488">
                  <c:v>43179</c:v>
                </c:pt>
                <c:pt idx="4489">
                  <c:v>43180</c:v>
                </c:pt>
                <c:pt idx="4490">
                  <c:v>43181</c:v>
                </c:pt>
                <c:pt idx="4491">
                  <c:v>43182</c:v>
                </c:pt>
                <c:pt idx="4492">
                  <c:v>43185</c:v>
                </c:pt>
                <c:pt idx="4493">
                  <c:v>43186</c:v>
                </c:pt>
                <c:pt idx="4494">
                  <c:v>43187</c:v>
                </c:pt>
                <c:pt idx="4495">
                  <c:v>43188</c:v>
                </c:pt>
                <c:pt idx="4496">
                  <c:v>43189</c:v>
                </c:pt>
                <c:pt idx="4497">
                  <c:v>43192</c:v>
                </c:pt>
                <c:pt idx="4498">
                  <c:v>43193</c:v>
                </c:pt>
                <c:pt idx="4499">
                  <c:v>43194</c:v>
                </c:pt>
                <c:pt idx="4500">
                  <c:v>43195</c:v>
                </c:pt>
                <c:pt idx="4501">
                  <c:v>43196</c:v>
                </c:pt>
                <c:pt idx="4502">
                  <c:v>43199</c:v>
                </c:pt>
                <c:pt idx="4503">
                  <c:v>43200</c:v>
                </c:pt>
                <c:pt idx="4504">
                  <c:v>43201</c:v>
                </c:pt>
                <c:pt idx="4505">
                  <c:v>43202</c:v>
                </c:pt>
                <c:pt idx="4506">
                  <c:v>43203</c:v>
                </c:pt>
                <c:pt idx="4507">
                  <c:v>43206</c:v>
                </c:pt>
                <c:pt idx="4508">
                  <c:v>43207</c:v>
                </c:pt>
                <c:pt idx="4509">
                  <c:v>43208</c:v>
                </c:pt>
                <c:pt idx="4510">
                  <c:v>43209</c:v>
                </c:pt>
                <c:pt idx="4511">
                  <c:v>43210</c:v>
                </c:pt>
                <c:pt idx="4512">
                  <c:v>43213</c:v>
                </c:pt>
                <c:pt idx="4513">
                  <c:v>43214</c:v>
                </c:pt>
                <c:pt idx="4514">
                  <c:v>43215</c:v>
                </c:pt>
                <c:pt idx="4515">
                  <c:v>43216</c:v>
                </c:pt>
                <c:pt idx="4516">
                  <c:v>43217</c:v>
                </c:pt>
                <c:pt idx="4517">
                  <c:v>43220</c:v>
                </c:pt>
                <c:pt idx="4518">
                  <c:v>43221</c:v>
                </c:pt>
                <c:pt idx="4519">
                  <c:v>43222</c:v>
                </c:pt>
                <c:pt idx="4520">
                  <c:v>43223</c:v>
                </c:pt>
                <c:pt idx="4521">
                  <c:v>43224</c:v>
                </c:pt>
                <c:pt idx="4522">
                  <c:v>43227</c:v>
                </c:pt>
                <c:pt idx="4523">
                  <c:v>43228</c:v>
                </c:pt>
                <c:pt idx="4524">
                  <c:v>43229</c:v>
                </c:pt>
                <c:pt idx="4525">
                  <c:v>43230</c:v>
                </c:pt>
                <c:pt idx="4526">
                  <c:v>43231</c:v>
                </c:pt>
                <c:pt idx="4527">
                  <c:v>43234</c:v>
                </c:pt>
                <c:pt idx="4528">
                  <c:v>43235</c:v>
                </c:pt>
                <c:pt idx="4529">
                  <c:v>43236</c:v>
                </c:pt>
                <c:pt idx="4530">
                  <c:v>43237</c:v>
                </c:pt>
                <c:pt idx="4531">
                  <c:v>43238</c:v>
                </c:pt>
                <c:pt idx="4532">
                  <c:v>43241</c:v>
                </c:pt>
                <c:pt idx="4533">
                  <c:v>43242</c:v>
                </c:pt>
                <c:pt idx="4534">
                  <c:v>43243</c:v>
                </c:pt>
                <c:pt idx="4535">
                  <c:v>43244</c:v>
                </c:pt>
                <c:pt idx="4536">
                  <c:v>43245</c:v>
                </c:pt>
                <c:pt idx="4537">
                  <c:v>43248</c:v>
                </c:pt>
                <c:pt idx="4538">
                  <c:v>43249</c:v>
                </c:pt>
                <c:pt idx="4539">
                  <c:v>43250</c:v>
                </c:pt>
                <c:pt idx="4540">
                  <c:v>43251</c:v>
                </c:pt>
                <c:pt idx="4541">
                  <c:v>43252</c:v>
                </c:pt>
                <c:pt idx="4542">
                  <c:v>43255</c:v>
                </c:pt>
                <c:pt idx="4543">
                  <c:v>43256</c:v>
                </c:pt>
                <c:pt idx="4544">
                  <c:v>43257</c:v>
                </c:pt>
                <c:pt idx="4545">
                  <c:v>43258</c:v>
                </c:pt>
                <c:pt idx="4546">
                  <c:v>43259</c:v>
                </c:pt>
                <c:pt idx="4547">
                  <c:v>43262</c:v>
                </c:pt>
                <c:pt idx="4548">
                  <c:v>43263</c:v>
                </c:pt>
                <c:pt idx="4549">
                  <c:v>43264</c:v>
                </c:pt>
                <c:pt idx="4550">
                  <c:v>43265</c:v>
                </c:pt>
                <c:pt idx="4551">
                  <c:v>43266</c:v>
                </c:pt>
                <c:pt idx="4552">
                  <c:v>43269</c:v>
                </c:pt>
                <c:pt idx="4553">
                  <c:v>43270</c:v>
                </c:pt>
                <c:pt idx="4554">
                  <c:v>43271</c:v>
                </c:pt>
                <c:pt idx="4555">
                  <c:v>43272</c:v>
                </c:pt>
                <c:pt idx="4556">
                  <c:v>43273</c:v>
                </c:pt>
                <c:pt idx="4557">
                  <c:v>43276</c:v>
                </c:pt>
                <c:pt idx="4558">
                  <c:v>43277</c:v>
                </c:pt>
                <c:pt idx="4559">
                  <c:v>43278</c:v>
                </c:pt>
                <c:pt idx="4560">
                  <c:v>43279</c:v>
                </c:pt>
                <c:pt idx="4561">
                  <c:v>43280</c:v>
                </c:pt>
                <c:pt idx="4562">
                  <c:v>43283</c:v>
                </c:pt>
                <c:pt idx="4563">
                  <c:v>43284</c:v>
                </c:pt>
                <c:pt idx="4564">
                  <c:v>43285</c:v>
                </c:pt>
                <c:pt idx="4565">
                  <c:v>43286</c:v>
                </c:pt>
                <c:pt idx="4566">
                  <c:v>43287</c:v>
                </c:pt>
                <c:pt idx="4567">
                  <c:v>43290</c:v>
                </c:pt>
                <c:pt idx="4568">
                  <c:v>43291</c:v>
                </c:pt>
                <c:pt idx="4569">
                  <c:v>43292</c:v>
                </c:pt>
                <c:pt idx="4570">
                  <c:v>43293</c:v>
                </c:pt>
                <c:pt idx="4571">
                  <c:v>43294</c:v>
                </c:pt>
                <c:pt idx="4572">
                  <c:v>43297</c:v>
                </c:pt>
                <c:pt idx="4573">
                  <c:v>43298</c:v>
                </c:pt>
                <c:pt idx="4574">
                  <c:v>43299</c:v>
                </c:pt>
                <c:pt idx="4575">
                  <c:v>43300</c:v>
                </c:pt>
                <c:pt idx="4576">
                  <c:v>43301</c:v>
                </c:pt>
                <c:pt idx="4577">
                  <c:v>43304</c:v>
                </c:pt>
                <c:pt idx="4578">
                  <c:v>43305</c:v>
                </c:pt>
                <c:pt idx="4579">
                  <c:v>43306</c:v>
                </c:pt>
                <c:pt idx="4580">
                  <c:v>43307</c:v>
                </c:pt>
                <c:pt idx="4581">
                  <c:v>43308</c:v>
                </c:pt>
                <c:pt idx="4582">
                  <c:v>43311</c:v>
                </c:pt>
                <c:pt idx="4583">
                  <c:v>43312</c:v>
                </c:pt>
                <c:pt idx="4584">
                  <c:v>43313</c:v>
                </c:pt>
                <c:pt idx="4585">
                  <c:v>43314</c:v>
                </c:pt>
                <c:pt idx="4586">
                  <c:v>43315</c:v>
                </c:pt>
                <c:pt idx="4587">
                  <c:v>43318</c:v>
                </c:pt>
                <c:pt idx="4588">
                  <c:v>43319</c:v>
                </c:pt>
                <c:pt idx="4589">
                  <c:v>43320</c:v>
                </c:pt>
                <c:pt idx="4590">
                  <c:v>43321</c:v>
                </c:pt>
                <c:pt idx="4591">
                  <c:v>43322</c:v>
                </c:pt>
                <c:pt idx="4592">
                  <c:v>43325</c:v>
                </c:pt>
                <c:pt idx="4593">
                  <c:v>43326</c:v>
                </c:pt>
                <c:pt idx="4594">
                  <c:v>43327</c:v>
                </c:pt>
                <c:pt idx="4595">
                  <c:v>43328</c:v>
                </c:pt>
                <c:pt idx="4596">
                  <c:v>43329</c:v>
                </c:pt>
                <c:pt idx="4597">
                  <c:v>43332</c:v>
                </c:pt>
                <c:pt idx="4598">
                  <c:v>43333</c:v>
                </c:pt>
                <c:pt idx="4599">
                  <c:v>43334</c:v>
                </c:pt>
                <c:pt idx="4600">
                  <c:v>43335</c:v>
                </c:pt>
                <c:pt idx="4601">
                  <c:v>43336</c:v>
                </c:pt>
                <c:pt idx="4602">
                  <c:v>43339</c:v>
                </c:pt>
                <c:pt idx="4603">
                  <c:v>43340</c:v>
                </c:pt>
                <c:pt idx="4604">
                  <c:v>43341</c:v>
                </c:pt>
                <c:pt idx="4605">
                  <c:v>43342</c:v>
                </c:pt>
                <c:pt idx="4606">
                  <c:v>43343</c:v>
                </c:pt>
                <c:pt idx="4607">
                  <c:v>43346</c:v>
                </c:pt>
                <c:pt idx="4608">
                  <c:v>43347</c:v>
                </c:pt>
                <c:pt idx="4609">
                  <c:v>43348</c:v>
                </c:pt>
                <c:pt idx="4610">
                  <c:v>43349</c:v>
                </c:pt>
                <c:pt idx="4611">
                  <c:v>43350</c:v>
                </c:pt>
                <c:pt idx="4612">
                  <c:v>43353</c:v>
                </c:pt>
                <c:pt idx="4613">
                  <c:v>43354</c:v>
                </c:pt>
                <c:pt idx="4614">
                  <c:v>43355</c:v>
                </c:pt>
                <c:pt idx="4615">
                  <c:v>43356</c:v>
                </c:pt>
                <c:pt idx="4616">
                  <c:v>43357</c:v>
                </c:pt>
                <c:pt idx="4617">
                  <c:v>43360</c:v>
                </c:pt>
                <c:pt idx="4618">
                  <c:v>43361</c:v>
                </c:pt>
                <c:pt idx="4619">
                  <c:v>43362</c:v>
                </c:pt>
                <c:pt idx="4620">
                  <c:v>43363</c:v>
                </c:pt>
                <c:pt idx="4621">
                  <c:v>43364</c:v>
                </c:pt>
                <c:pt idx="4622">
                  <c:v>43367</c:v>
                </c:pt>
                <c:pt idx="4623">
                  <c:v>43368</c:v>
                </c:pt>
                <c:pt idx="4624">
                  <c:v>43369</c:v>
                </c:pt>
                <c:pt idx="4625">
                  <c:v>43370</c:v>
                </c:pt>
                <c:pt idx="4626">
                  <c:v>43371</c:v>
                </c:pt>
                <c:pt idx="4627">
                  <c:v>43374</c:v>
                </c:pt>
                <c:pt idx="4628">
                  <c:v>43375</c:v>
                </c:pt>
                <c:pt idx="4629">
                  <c:v>43376</c:v>
                </c:pt>
                <c:pt idx="4630">
                  <c:v>43377</c:v>
                </c:pt>
                <c:pt idx="4631">
                  <c:v>43378</c:v>
                </c:pt>
                <c:pt idx="4632">
                  <c:v>43381</c:v>
                </c:pt>
                <c:pt idx="4633">
                  <c:v>43382</c:v>
                </c:pt>
                <c:pt idx="4634">
                  <c:v>43383</c:v>
                </c:pt>
                <c:pt idx="4635">
                  <c:v>43384</c:v>
                </c:pt>
                <c:pt idx="4636">
                  <c:v>43385</c:v>
                </c:pt>
                <c:pt idx="4637">
                  <c:v>43388</c:v>
                </c:pt>
                <c:pt idx="4638">
                  <c:v>43389</c:v>
                </c:pt>
                <c:pt idx="4639">
                  <c:v>43390</c:v>
                </c:pt>
                <c:pt idx="4640">
                  <c:v>43391</c:v>
                </c:pt>
                <c:pt idx="4641">
                  <c:v>43392</c:v>
                </c:pt>
                <c:pt idx="4642">
                  <c:v>43395</c:v>
                </c:pt>
                <c:pt idx="4643">
                  <c:v>43396</c:v>
                </c:pt>
                <c:pt idx="4644">
                  <c:v>43397</c:v>
                </c:pt>
                <c:pt idx="4645">
                  <c:v>43398</c:v>
                </c:pt>
                <c:pt idx="4646">
                  <c:v>43399</c:v>
                </c:pt>
                <c:pt idx="4647">
                  <c:v>43402</c:v>
                </c:pt>
                <c:pt idx="4648">
                  <c:v>43403</c:v>
                </c:pt>
                <c:pt idx="4649">
                  <c:v>43404</c:v>
                </c:pt>
                <c:pt idx="4650">
                  <c:v>43405</c:v>
                </c:pt>
                <c:pt idx="4651">
                  <c:v>43406</c:v>
                </c:pt>
                <c:pt idx="4652">
                  <c:v>43409</c:v>
                </c:pt>
                <c:pt idx="4653">
                  <c:v>43410</c:v>
                </c:pt>
                <c:pt idx="4654">
                  <c:v>43411</c:v>
                </c:pt>
                <c:pt idx="4655">
                  <c:v>43412</c:v>
                </c:pt>
                <c:pt idx="4656">
                  <c:v>43413</c:v>
                </c:pt>
                <c:pt idx="4657">
                  <c:v>43416</c:v>
                </c:pt>
                <c:pt idx="4658">
                  <c:v>43417</c:v>
                </c:pt>
                <c:pt idx="4659">
                  <c:v>43418</c:v>
                </c:pt>
                <c:pt idx="4660">
                  <c:v>43419</c:v>
                </c:pt>
                <c:pt idx="4661">
                  <c:v>43420</c:v>
                </c:pt>
                <c:pt idx="4662">
                  <c:v>43423</c:v>
                </c:pt>
                <c:pt idx="4663">
                  <c:v>43424</c:v>
                </c:pt>
                <c:pt idx="4664">
                  <c:v>43425</c:v>
                </c:pt>
                <c:pt idx="4665">
                  <c:v>43426</c:v>
                </c:pt>
                <c:pt idx="4666">
                  <c:v>43427</c:v>
                </c:pt>
                <c:pt idx="4667">
                  <c:v>43430</c:v>
                </c:pt>
                <c:pt idx="4668">
                  <c:v>43431</c:v>
                </c:pt>
                <c:pt idx="4669">
                  <c:v>43432</c:v>
                </c:pt>
                <c:pt idx="4670">
                  <c:v>43433</c:v>
                </c:pt>
                <c:pt idx="4671">
                  <c:v>43434</c:v>
                </c:pt>
                <c:pt idx="4672">
                  <c:v>43437</c:v>
                </c:pt>
                <c:pt idx="4673">
                  <c:v>43438</c:v>
                </c:pt>
                <c:pt idx="4674">
                  <c:v>43439</c:v>
                </c:pt>
                <c:pt idx="4675">
                  <c:v>43440</c:v>
                </c:pt>
                <c:pt idx="4676">
                  <c:v>43441</c:v>
                </c:pt>
                <c:pt idx="4677">
                  <c:v>43444</c:v>
                </c:pt>
                <c:pt idx="4678">
                  <c:v>43445</c:v>
                </c:pt>
                <c:pt idx="4679">
                  <c:v>43446</c:v>
                </c:pt>
                <c:pt idx="4680">
                  <c:v>43447</c:v>
                </c:pt>
                <c:pt idx="4681">
                  <c:v>43448</c:v>
                </c:pt>
                <c:pt idx="4682">
                  <c:v>43451</c:v>
                </c:pt>
                <c:pt idx="4683">
                  <c:v>43452</c:v>
                </c:pt>
                <c:pt idx="4684">
                  <c:v>43453</c:v>
                </c:pt>
                <c:pt idx="4685">
                  <c:v>43454</c:v>
                </c:pt>
                <c:pt idx="4686">
                  <c:v>43455</c:v>
                </c:pt>
                <c:pt idx="4687">
                  <c:v>43458</c:v>
                </c:pt>
                <c:pt idx="4688">
                  <c:v>43459</c:v>
                </c:pt>
                <c:pt idx="4689">
                  <c:v>43460</c:v>
                </c:pt>
                <c:pt idx="4690">
                  <c:v>43461</c:v>
                </c:pt>
                <c:pt idx="4691">
                  <c:v>43462</c:v>
                </c:pt>
                <c:pt idx="4692">
                  <c:v>43465</c:v>
                </c:pt>
                <c:pt idx="4693">
                  <c:v>43466</c:v>
                </c:pt>
                <c:pt idx="4694">
                  <c:v>43467</c:v>
                </c:pt>
                <c:pt idx="4695">
                  <c:v>43468</c:v>
                </c:pt>
                <c:pt idx="4696">
                  <c:v>43469</c:v>
                </c:pt>
                <c:pt idx="4697">
                  <c:v>43472</c:v>
                </c:pt>
                <c:pt idx="4698">
                  <c:v>43473</c:v>
                </c:pt>
                <c:pt idx="4699">
                  <c:v>43474</c:v>
                </c:pt>
                <c:pt idx="4700">
                  <c:v>43475</c:v>
                </c:pt>
                <c:pt idx="4701">
                  <c:v>43476</c:v>
                </c:pt>
                <c:pt idx="4702">
                  <c:v>43479</c:v>
                </c:pt>
                <c:pt idx="4703">
                  <c:v>43480</c:v>
                </c:pt>
                <c:pt idx="4704">
                  <c:v>43481</c:v>
                </c:pt>
                <c:pt idx="4705">
                  <c:v>43482</c:v>
                </c:pt>
                <c:pt idx="4706">
                  <c:v>43483</c:v>
                </c:pt>
                <c:pt idx="4707">
                  <c:v>43486</c:v>
                </c:pt>
                <c:pt idx="4708">
                  <c:v>43487</c:v>
                </c:pt>
                <c:pt idx="4709">
                  <c:v>43488</c:v>
                </c:pt>
                <c:pt idx="4710">
                  <c:v>43489</c:v>
                </c:pt>
                <c:pt idx="4711">
                  <c:v>43490</c:v>
                </c:pt>
                <c:pt idx="4712">
                  <c:v>43493</c:v>
                </c:pt>
                <c:pt idx="4713">
                  <c:v>43494</c:v>
                </c:pt>
                <c:pt idx="4714">
                  <c:v>43495</c:v>
                </c:pt>
                <c:pt idx="4715">
                  <c:v>43496</c:v>
                </c:pt>
                <c:pt idx="4716">
                  <c:v>43497</c:v>
                </c:pt>
                <c:pt idx="4717">
                  <c:v>43500</c:v>
                </c:pt>
                <c:pt idx="4718">
                  <c:v>43501</c:v>
                </c:pt>
                <c:pt idx="4719">
                  <c:v>43502</c:v>
                </c:pt>
                <c:pt idx="4720">
                  <c:v>43503</c:v>
                </c:pt>
                <c:pt idx="4721">
                  <c:v>43504</c:v>
                </c:pt>
                <c:pt idx="4722">
                  <c:v>43507</c:v>
                </c:pt>
                <c:pt idx="4723">
                  <c:v>43508</c:v>
                </c:pt>
                <c:pt idx="4724">
                  <c:v>43509</c:v>
                </c:pt>
                <c:pt idx="4725">
                  <c:v>43510</c:v>
                </c:pt>
                <c:pt idx="4726">
                  <c:v>43511</c:v>
                </c:pt>
                <c:pt idx="4727">
                  <c:v>43514</c:v>
                </c:pt>
                <c:pt idx="4728">
                  <c:v>43515</c:v>
                </c:pt>
                <c:pt idx="4729">
                  <c:v>43516</c:v>
                </c:pt>
                <c:pt idx="4730">
                  <c:v>43517</c:v>
                </c:pt>
                <c:pt idx="4731">
                  <c:v>43518</c:v>
                </c:pt>
                <c:pt idx="4732">
                  <c:v>43521</c:v>
                </c:pt>
                <c:pt idx="4733">
                  <c:v>43522</c:v>
                </c:pt>
                <c:pt idx="4734">
                  <c:v>43523</c:v>
                </c:pt>
                <c:pt idx="4735">
                  <c:v>43524</c:v>
                </c:pt>
                <c:pt idx="4736">
                  <c:v>43525</c:v>
                </c:pt>
                <c:pt idx="4737">
                  <c:v>43528</c:v>
                </c:pt>
                <c:pt idx="4738">
                  <c:v>43529</c:v>
                </c:pt>
                <c:pt idx="4739">
                  <c:v>43530</c:v>
                </c:pt>
                <c:pt idx="4740">
                  <c:v>43531</c:v>
                </c:pt>
                <c:pt idx="4741">
                  <c:v>43532</c:v>
                </c:pt>
                <c:pt idx="4742">
                  <c:v>43535</c:v>
                </c:pt>
                <c:pt idx="4743">
                  <c:v>43536</c:v>
                </c:pt>
                <c:pt idx="4744">
                  <c:v>43537</c:v>
                </c:pt>
                <c:pt idx="4745">
                  <c:v>43538</c:v>
                </c:pt>
                <c:pt idx="4746">
                  <c:v>43539</c:v>
                </c:pt>
                <c:pt idx="4747">
                  <c:v>43542</c:v>
                </c:pt>
                <c:pt idx="4748">
                  <c:v>43543</c:v>
                </c:pt>
                <c:pt idx="4749">
                  <c:v>43544</c:v>
                </c:pt>
                <c:pt idx="4750">
                  <c:v>43545</c:v>
                </c:pt>
                <c:pt idx="4751">
                  <c:v>43546</c:v>
                </c:pt>
                <c:pt idx="4752">
                  <c:v>43549</c:v>
                </c:pt>
                <c:pt idx="4753">
                  <c:v>43550</c:v>
                </c:pt>
                <c:pt idx="4754">
                  <c:v>43551</c:v>
                </c:pt>
                <c:pt idx="4755">
                  <c:v>43552</c:v>
                </c:pt>
                <c:pt idx="4756">
                  <c:v>43553</c:v>
                </c:pt>
                <c:pt idx="4757">
                  <c:v>43556</c:v>
                </c:pt>
                <c:pt idx="4758">
                  <c:v>43557</c:v>
                </c:pt>
                <c:pt idx="4759">
                  <c:v>43558</c:v>
                </c:pt>
                <c:pt idx="4760">
                  <c:v>43559</c:v>
                </c:pt>
                <c:pt idx="4761">
                  <c:v>43560</c:v>
                </c:pt>
                <c:pt idx="4762">
                  <c:v>43563</c:v>
                </c:pt>
                <c:pt idx="4763">
                  <c:v>43564</c:v>
                </c:pt>
                <c:pt idx="4764">
                  <c:v>43565</c:v>
                </c:pt>
                <c:pt idx="4765">
                  <c:v>43566</c:v>
                </c:pt>
                <c:pt idx="4766">
                  <c:v>43567</c:v>
                </c:pt>
                <c:pt idx="4767">
                  <c:v>43570</c:v>
                </c:pt>
                <c:pt idx="4768">
                  <c:v>43571</c:v>
                </c:pt>
                <c:pt idx="4769">
                  <c:v>43572</c:v>
                </c:pt>
                <c:pt idx="4770">
                  <c:v>43573</c:v>
                </c:pt>
                <c:pt idx="4771">
                  <c:v>43574</c:v>
                </c:pt>
                <c:pt idx="4772">
                  <c:v>43577</c:v>
                </c:pt>
                <c:pt idx="4773">
                  <c:v>43578</c:v>
                </c:pt>
                <c:pt idx="4774">
                  <c:v>43579</c:v>
                </c:pt>
                <c:pt idx="4775">
                  <c:v>43580</c:v>
                </c:pt>
                <c:pt idx="4776">
                  <c:v>43581</c:v>
                </c:pt>
                <c:pt idx="4777">
                  <c:v>43584</c:v>
                </c:pt>
                <c:pt idx="4778">
                  <c:v>43585</c:v>
                </c:pt>
                <c:pt idx="4779">
                  <c:v>43586</c:v>
                </c:pt>
                <c:pt idx="4780">
                  <c:v>43587</c:v>
                </c:pt>
                <c:pt idx="4781">
                  <c:v>43588</c:v>
                </c:pt>
                <c:pt idx="4782">
                  <c:v>43591</c:v>
                </c:pt>
                <c:pt idx="4783">
                  <c:v>43592</c:v>
                </c:pt>
                <c:pt idx="4784">
                  <c:v>43593</c:v>
                </c:pt>
                <c:pt idx="4785">
                  <c:v>43594</c:v>
                </c:pt>
                <c:pt idx="4786">
                  <c:v>43595</c:v>
                </c:pt>
                <c:pt idx="4787">
                  <c:v>43598</c:v>
                </c:pt>
                <c:pt idx="4788">
                  <c:v>43599</c:v>
                </c:pt>
                <c:pt idx="4789">
                  <c:v>43600</c:v>
                </c:pt>
                <c:pt idx="4790">
                  <c:v>43601</c:v>
                </c:pt>
                <c:pt idx="4791">
                  <c:v>43602</c:v>
                </c:pt>
                <c:pt idx="4792">
                  <c:v>43605</c:v>
                </c:pt>
                <c:pt idx="4793">
                  <c:v>43606</c:v>
                </c:pt>
                <c:pt idx="4794">
                  <c:v>43607</c:v>
                </c:pt>
                <c:pt idx="4795">
                  <c:v>43608</c:v>
                </c:pt>
                <c:pt idx="4796">
                  <c:v>43609</c:v>
                </c:pt>
                <c:pt idx="4797">
                  <c:v>43612</c:v>
                </c:pt>
                <c:pt idx="4798">
                  <c:v>43613</c:v>
                </c:pt>
                <c:pt idx="4799">
                  <c:v>43614</c:v>
                </c:pt>
                <c:pt idx="4800">
                  <c:v>43615</c:v>
                </c:pt>
                <c:pt idx="4801">
                  <c:v>43616</c:v>
                </c:pt>
                <c:pt idx="4802">
                  <c:v>43619</c:v>
                </c:pt>
                <c:pt idx="4803">
                  <c:v>43620</c:v>
                </c:pt>
                <c:pt idx="4804">
                  <c:v>43621</c:v>
                </c:pt>
                <c:pt idx="4805">
                  <c:v>43622</c:v>
                </c:pt>
                <c:pt idx="4806">
                  <c:v>43623</c:v>
                </c:pt>
                <c:pt idx="4807">
                  <c:v>43626</c:v>
                </c:pt>
                <c:pt idx="4808">
                  <c:v>43627</c:v>
                </c:pt>
                <c:pt idx="4809">
                  <c:v>43628</c:v>
                </c:pt>
                <c:pt idx="4810">
                  <c:v>43629</c:v>
                </c:pt>
                <c:pt idx="4811">
                  <c:v>43630</c:v>
                </c:pt>
                <c:pt idx="4812">
                  <c:v>43633</c:v>
                </c:pt>
                <c:pt idx="4813">
                  <c:v>43634</c:v>
                </c:pt>
                <c:pt idx="4814">
                  <c:v>43635</c:v>
                </c:pt>
                <c:pt idx="4815">
                  <c:v>43636</c:v>
                </c:pt>
                <c:pt idx="4816">
                  <c:v>43637</c:v>
                </c:pt>
                <c:pt idx="4817">
                  <c:v>43640</c:v>
                </c:pt>
                <c:pt idx="4818">
                  <c:v>43641</c:v>
                </c:pt>
                <c:pt idx="4819">
                  <c:v>43642</c:v>
                </c:pt>
                <c:pt idx="4820">
                  <c:v>43643</c:v>
                </c:pt>
                <c:pt idx="4821">
                  <c:v>43644</c:v>
                </c:pt>
                <c:pt idx="4822">
                  <c:v>43647</c:v>
                </c:pt>
                <c:pt idx="4823">
                  <c:v>43648</c:v>
                </c:pt>
                <c:pt idx="4824">
                  <c:v>43649</c:v>
                </c:pt>
                <c:pt idx="4825">
                  <c:v>43650</c:v>
                </c:pt>
                <c:pt idx="4826">
                  <c:v>43651</c:v>
                </c:pt>
                <c:pt idx="4827">
                  <c:v>43654</c:v>
                </c:pt>
                <c:pt idx="4828">
                  <c:v>43655</c:v>
                </c:pt>
                <c:pt idx="4829">
                  <c:v>43656</c:v>
                </c:pt>
                <c:pt idx="4830">
                  <c:v>43657</c:v>
                </c:pt>
                <c:pt idx="4831">
                  <c:v>43658</c:v>
                </c:pt>
                <c:pt idx="4832">
                  <c:v>43661</c:v>
                </c:pt>
                <c:pt idx="4833">
                  <c:v>43662</c:v>
                </c:pt>
                <c:pt idx="4834">
                  <c:v>43663</c:v>
                </c:pt>
                <c:pt idx="4835">
                  <c:v>43664</c:v>
                </c:pt>
                <c:pt idx="4836">
                  <c:v>43665</c:v>
                </c:pt>
                <c:pt idx="4837">
                  <c:v>43668</c:v>
                </c:pt>
                <c:pt idx="4838">
                  <c:v>43669</c:v>
                </c:pt>
                <c:pt idx="4839">
                  <c:v>43670</c:v>
                </c:pt>
                <c:pt idx="4840">
                  <c:v>43671</c:v>
                </c:pt>
                <c:pt idx="4841">
                  <c:v>43672</c:v>
                </c:pt>
                <c:pt idx="4842">
                  <c:v>43675</c:v>
                </c:pt>
                <c:pt idx="4843">
                  <c:v>43676</c:v>
                </c:pt>
                <c:pt idx="4844">
                  <c:v>43677</c:v>
                </c:pt>
                <c:pt idx="4845">
                  <c:v>43678</c:v>
                </c:pt>
                <c:pt idx="4846">
                  <c:v>43679</c:v>
                </c:pt>
                <c:pt idx="4847">
                  <c:v>43682</c:v>
                </c:pt>
                <c:pt idx="4848">
                  <c:v>43683</c:v>
                </c:pt>
                <c:pt idx="4849">
                  <c:v>43684</c:v>
                </c:pt>
                <c:pt idx="4850">
                  <c:v>43685</c:v>
                </c:pt>
                <c:pt idx="4851">
                  <c:v>43686</c:v>
                </c:pt>
                <c:pt idx="4852">
                  <c:v>43689</c:v>
                </c:pt>
                <c:pt idx="4853">
                  <c:v>43690</c:v>
                </c:pt>
                <c:pt idx="4854">
                  <c:v>43691</c:v>
                </c:pt>
                <c:pt idx="4855">
                  <c:v>43692</c:v>
                </c:pt>
                <c:pt idx="4856">
                  <c:v>43693</c:v>
                </c:pt>
                <c:pt idx="4857">
                  <c:v>43696</c:v>
                </c:pt>
                <c:pt idx="4858">
                  <c:v>43697</c:v>
                </c:pt>
                <c:pt idx="4859">
                  <c:v>43698</c:v>
                </c:pt>
                <c:pt idx="4860">
                  <c:v>43699</c:v>
                </c:pt>
                <c:pt idx="4861">
                  <c:v>43700</c:v>
                </c:pt>
                <c:pt idx="4862">
                  <c:v>43703</c:v>
                </c:pt>
                <c:pt idx="4863">
                  <c:v>43704</c:v>
                </c:pt>
                <c:pt idx="4864">
                  <c:v>43705</c:v>
                </c:pt>
                <c:pt idx="4865">
                  <c:v>43706</c:v>
                </c:pt>
                <c:pt idx="4866">
                  <c:v>43707</c:v>
                </c:pt>
                <c:pt idx="4867">
                  <c:v>43710</c:v>
                </c:pt>
                <c:pt idx="4868">
                  <c:v>43711</c:v>
                </c:pt>
                <c:pt idx="4869">
                  <c:v>43712</c:v>
                </c:pt>
                <c:pt idx="4870">
                  <c:v>43713</c:v>
                </c:pt>
                <c:pt idx="4871">
                  <c:v>43714</c:v>
                </c:pt>
                <c:pt idx="4872">
                  <c:v>43717</c:v>
                </c:pt>
                <c:pt idx="4873">
                  <c:v>43718</c:v>
                </c:pt>
                <c:pt idx="4874">
                  <c:v>43719</c:v>
                </c:pt>
                <c:pt idx="4875">
                  <c:v>43720</c:v>
                </c:pt>
                <c:pt idx="4876">
                  <c:v>43721</c:v>
                </c:pt>
                <c:pt idx="4877">
                  <c:v>43724</c:v>
                </c:pt>
                <c:pt idx="4878">
                  <c:v>43725</c:v>
                </c:pt>
                <c:pt idx="4879">
                  <c:v>43726</c:v>
                </c:pt>
                <c:pt idx="4880">
                  <c:v>43727</c:v>
                </c:pt>
                <c:pt idx="4881">
                  <c:v>43728</c:v>
                </c:pt>
                <c:pt idx="4882">
                  <c:v>43731</c:v>
                </c:pt>
                <c:pt idx="4883">
                  <c:v>43732</c:v>
                </c:pt>
                <c:pt idx="4884">
                  <c:v>43733</c:v>
                </c:pt>
                <c:pt idx="4885">
                  <c:v>43734</c:v>
                </c:pt>
                <c:pt idx="4886">
                  <c:v>43735</c:v>
                </c:pt>
                <c:pt idx="4887">
                  <c:v>43738</c:v>
                </c:pt>
                <c:pt idx="4888">
                  <c:v>43739</c:v>
                </c:pt>
                <c:pt idx="4889">
                  <c:v>43740</c:v>
                </c:pt>
                <c:pt idx="4890">
                  <c:v>43741</c:v>
                </c:pt>
                <c:pt idx="4891">
                  <c:v>43742</c:v>
                </c:pt>
                <c:pt idx="4892">
                  <c:v>43745</c:v>
                </c:pt>
                <c:pt idx="4893">
                  <c:v>43746</c:v>
                </c:pt>
                <c:pt idx="4894">
                  <c:v>43747</c:v>
                </c:pt>
                <c:pt idx="4895">
                  <c:v>43748</c:v>
                </c:pt>
                <c:pt idx="4896">
                  <c:v>43749</c:v>
                </c:pt>
                <c:pt idx="4897">
                  <c:v>43752</c:v>
                </c:pt>
                <c:pt idx="4898">
                  <c:v>43753</c:v>
                </c:pt>
                <c:pt idx="4899">
                  <c:v>43754</c:v>
                </c:pt>
                <c:pt idx="4900">
                  <c:v>43755</c:v>
                </c:pt>
                <c:pt idx="4901">
                  <c:v>43756</c:v>
                </c:pt>
                <c:pt idx="4902">
                  <c:v>43759</c:v>
                </c:pt>
                <c:pt idx="4903">
                  <c:v>43760</c:v>
                </c:pt>
                <c:pt idx="4904">
                  <c:v>43761</c:v>
                </c:pt>
                <c:pt idx="4905">
                  <c:v>43762</c:v>
                </c:pt>
                <c:pt idx="4906">
                  <c:v>43763</c:v>
                </c:pt>
                <c:pt idx="4907">
                  <c:v>43766</c:v>
                </c:pt>
                <c:pt idx="4908">
                  <c:v>43767</c:v>
                </c:pt>
                <c:pt idx="4909">
                  <c:v>43768</c:v>
                </c:pt>
                <c:pt idx="4910">
                  <c:v>43769</c:v>
                </c:pt>
                <c:pt idx="4911">
                  <c:v>43770</c:v>
                </c:pt>
                <c:pt idx="4912">
                  <c:v>43773</c:v>
                </c:pt>
                <c:pt idx="4913">
                  <c:v>43774</c:v>
                </c:pt>
                <c:pt idx="4914">
                  <c:v>43775</c:v>
                </c:pt>
                <c:pt idx="4915">
                  <c:v>43776</c:v>
                </c:pt>
                <c:pt idx="4916">
                  <c:v>43777</c:v>
                </c:pt>
                <c:pt idx="4917">
                  <c:v>43780</c:v>
                </c:pt>
                <c:pt idx="4918">
                  <c:v>43781</c:v>
                </c:pt>
                <c:pt idx="4919">
                  <c:v>43782</c:v>
                </c:pt>
                <c:pt idx="4920">
                  <c:v>43783</c:v>
                </c:pt>
                <c:pt idx="4921">
                  <c:v>43784</c:v>
                </c:pt>
                <c:pt idx="4922">
                  <c:v>43787</c:v>
                </c:pt>
                <c:pt idx="4923">
                  <c:v>43788</c:v>
                </c:pt>
                <c:pt idx="4924">
                  <c:v>43789</c:v>
                </c:pt>
                <c:pt idx="4925">
                  <c:v>43790</c:v>
                </c:pt>
                <c:pt idx="4926">
                  <c:v>43791</c:v>
                </c:pt>
                <c:pt idx="4927">
                  <c:v>43794</c:v>
                </c:pt>
                <c:pt idx="4928">
                  <c:v>43795</c:v>
                </c:pt>
                <c:pt idx="4929">
                  <c:v>43796</c:v>
                </c:pt>
                <c:pt idx="4930">
                  <c:v>43797</c:v>
                </c:pt>
                <c:pt idx="4931">
                  <c:v>43798</c:v>
                </c:pt>
                <c:pt idx="4932">
                  <c:v>43801</c:v>
                </c:pt>
                <c:pt idx="4933">
                  <c:v>43802</c:v>
                </c:pt>
                <c:pt idx="4934">
                  <c:v>43803</c:v>
                </c:pt>
                <c:pt idx="4935">
                  <c:v>43804</c:v>
                </c:pt>
                <c:pt idx="4936">
                  <c:v>43805</c:v>
                </c:pt>
                <c:pt idx="4937">
                  <c:v>43808</c:v>
                </c:pt>
                <c:pt idx="4938">
                  <c:v>43809</c:v>
                </c:pt>
                <c:pt idx="4939">
                  <c:v>43810</c:v>
                </c:pt>
                <c:pt idx="4940">
                  <c:v>43811</c:v>
                </c:pt>
                <c:pt idx="4941">
                  <c:v>43812</c:v>
                </c:pt>
                <c:pt idx="4942">
                  <c:v>43815</c:v>
                </c:pt>
                <c:pt idx="4943">
                  <c:v>43816</c:v>
                </c:pt>
                <c:pt idx="4944">
                  <c:v>43817</c:v>
                </c:pt>
                <c:pt idx="4945">
                  <c:v>43818</c:v>
                </c:pt>
                <c:pt idx="4946">
                  <c:v>43819</c:v>
                </c:pt>
                <c:pt idx="4947">
                  <c:v>43822</c:v>
                </c:pt>
                <c:pt idx="4948">
                  <c:v>43823</c:v>
                </c:pt>
                <c:pt idx="4949">
                  <c:v>43824</c:v>
                </c:pt>
                <c:pt idx="4950">
                  <c:v>43825</c:v>
                </c:pt>
                <c:pt idx="4951">
                  <c:v>43826</c:v>
                </c:pt>
                <c:pt idx="4952">
                  <c:v>43829</c:v>
                </c:pt>
                <c:pt idx="4953">
                  <c:v>43830</c:v>
                </c:pt>
                <c:pt idx="4954">
                  <c:v>43831</c:v>
                </c:pt>
                <c:pt idx="4955">
                  <c:v>43832</c:v>
                </c:pt>
                <c:pt idx="4956">
                  <c:v>43833</c:v>
                </c:pt>
                <c:pt idx="4957">
                  <c:v>43836</c:v>
                </c:pt>
                <c:pt idx="4958">
                  <c:v>43837</c:v>
                </c:pt>
                <c:pt idx="4959">
                  <c:v>43838</c:v>
                </c:pt>
                <c:pt idx="4960">
                  <c:v>43839</c:v>
                </c:pt>
                <c:pt idx="4961">
                  <c:v>43840</c:v>
                </c:pt>
                <c:pt idx="4962">
                  <c:v>43843</c:v>
                </c:pt>
                <c:pt idx="4963">
                  <c:v>43844</c:v>
                </c:pt>
                <c:pt idx="4964">
                  <c:v>43845</c:v>
                </c:pt>
                <c:pt idx="4965">
                  <c:v>43846</c:v>
                </c:pt>
                <c:pt idx="4966">
                  <c:v>43847</c:v>
                </c:pt>
                <c:pt idx="4967">
                  <c:v>43850</c:v>
                </c:pt>
                <c:pt idx="4968">
                  <c:v>43851</c:v>
                </c:pt>
                <c:pt idx="4969">
                  <c:v>43852</c:v>
                </c:pt>
                <c:pt idx="4970">
                  <c:v>43853</c:v>
                </c:pt>
                <c:pt idx="4971">
                  <c:v>43854</c:v>
                </c:pt>
                <c:pt idx="4972">
                  <c:v>43857</c:v>
                </c:pt>
                <c:pt idx="4973">
                  <c:v>43858</c:v>
                </c:pt>
                <c:pt idx="4974">
                  <c:v>43859</c:v>
                </c:pt>
                <c:pt idx="4975">
                  <c:v>43860</c:v>
                </c:pt>
                <c:pt idx="4976">
                  <c:v>43861</c:v>
                </c:pt>
                <c:pt idx="4977">
                  <c:v>43864</c:v>
                </c:pt>
                <c:pt idx="4978">
                  <c:v>43865</c:v>
                </c:pt>
                <c:pt idx="4979">
                  <c:v>43866</c:v>
                </c:pt>
                <c:pt idx="4980">
                  <c:v>43867</c:v>
                </c:pt>
                <c:pt idx="4981">
                  <c:v>43868</c:v>
                </c:pt>
                <c:pt idx="4982">
                  <c:v>43871</c:v>
                </c:pt>
                <c:pt idx="4983">
                  <c:v>43872</c:v>
                </c:pt>
                <c:pt idx="4984">
                  <c:v>43873</c:v>
                </c:pt>
                <c:pt idx="4985">
                  <c:v>43874</c:v>
                </c:pt>
                <c:pt idx="4986">
                  <c:v>43875</c:v>
                </c:pt>
                <c:pt idx="4987">
                  <c:v>43878</c:v>
                </c:pt>
                <c:pt idx="4988">
                  <c:v>43879</c:v>
                </c:pt>
                <c:pt idx="4989">
                  <c:v>43880</c:v>
                </c:pt>
                <c:pt idx="4990">
                  <c:v>43881</c:v>
                </c:pt>
                <c:pt idx="4991">
                  <c:v>43882</c:v>
                </c:pt>
                <c:pt idx="4992">
                  <c:v>43885</c:v>
                </c:pt>
                <c:pt idx="4993">
                  <c:v>43886</c:v>
                </c:pt>
                <c:pt idx="4994">
                  <c:v>43887</c:v>
                </c:pt>
                <c:pt idx="4995">
                  <c:v>43888</c:v>
                </c:pt>
                <c:pt idx="4996">
                  <c:v>43889</c:v>
                </c:pt>
                <c:pt idx="4997">
                  <c:v>43892</c:v>
                </c:pt>
                <c:pt idx="4998">
                  <c:v>43893</c:v>
                </c:pt>
                <c:pt idx="4999">
                  <c:v>43894</c:v>
                </c:pt>
                <c:pt idx="5000">
                  <c:v>43895</c:v>
                </c:pt>
                <c:pt idx="5001">
                  <c:v>43896</c:v>
                </c:pt>
                <c:pt idx="5002">
                  <c:v>43899</c:v>
                </c:pt>
                <c:pt idx="5003">
                  <c:v>43900</c:v>
                </c:pt>
                <c:pt idx="5004">
                  <c:v>43901</c:v>
                </c:pt>
                <c:pt idx="5005">
                  <c:v>43902</c:v>
                </c:pt>
                <c:pt idx="5006">
                  <c:v>43903</c:v>
                </c:pt>
                <c:pt idx="5007">
                  <c:v>43906</c:v>
                </c:pt>
                <c:pt idx="5008">
                  <c:v>43907</c:v>
                </c:pt>
                <c:pt idx="5009">
                  <c:v>43908</c:v>
                </c:pt>
                <c:pt idx="5010">
                  <c:v>43909</c:v>
                </c:pt>
                <c:pt idx="5011">
                  <c:v>43910</c:v>
                </c:pt>
                <c:pt idx="5012">
                  <c:v>43913</c:v>
                </c:pt>
                <c:pt idx="5013">
                  <c:v>43914</c:v>
                </c:pt>
                <c:pt idx="5014">
                  <c:v>43915</c:v>
                </c:pt>
                <c:pt idx="5015">
                  <c:v>43916</c:v>
                </c:pt>
                <c:pt idx="5016">
                  <c:v>43917</c:v>
                </c:pt>
                <c:pt idx="5017">
                  <c:v>43920</c:v>
                </c:pt>
                <c:pt idx="5018">
                  <c:v>43921</c:v>
                </c:pt>
                <c:pt idx="5019">
                  <c:v>43922</c:v>
                </c:pt>
                <c:pt idx="5020">
                  <c:v>43923</c:v>
                </c:pt>
                <c:pt idx="5021">
                  <c:v>43924</c:v>
                </c:pt>
                <c:pt idx="5022">
                  <c:v>43927</c:v>
                </c:pt>
                <c:pt idx="5023">
                  <c:v>43928</c:v>
                </c:pt>
                <c:pt idx="5024">
                  <c:v>43929</c:v>
                </c:pt>
                <c:pt idx="5025">
                  <c:v>43930</c:v>
                </c:pt>
                <c:pt idx="5026">
                  <c:v>43931</c:v>
                </c:pt>
                <c:pt idx="5027">
                  <c:v>43934</c:v>
                </c:pt>
                <c:pt idx="5028">
                  <c:v>43935</c:v>
                </c:pt>
                <c:pt idx="5029">
                  <c:v>43936</c:v>
                </c:pt>
                <c:pt idx="5030">
                  <c:v>43937</c:v>
                </c:pt>
                <c:pt idx="5031">
                  <c:v>43938</c:v>
                </c:pt>
                <c:pt idx="5032">
                  <c:v>43941</c:v>
                </c:pt>
                <c:pt idx="5033">
                  <c:v>43942</c:v>
                </c:pt>
                <c:pt idx="5034">
                  <c:v>43943</c:v>
                </c:pt>
                <c:pt idx="5035">
                  <c:v>43944</c:v>
                </c:pt>
                <c:pt idx="5036">
                  <c:v>43945</c:v>
                </c:pt>
                <c:pt idx="5037">
                  <c:v>43948</c:v>
                </c:pt>
                <c:pt idx="5038">
                  <c:v>43949</c:v>
                </c:pt>
                <c:pt idx="5039">
                  <c:v>43950</c:v>
                </c:pt>
                <c:pt idx="5040">
                  <c:v>43951</c:v>
                </c:pt>
                <c:pt idx="5041">
                  <c:v>43952</c:v>
                </c:pt>
                <c:pt idx="5042">
                  <c:v>43955</c:v>
                </c:pt>
                <c:pt idx="5043">
                  <c:v>43956</c:v>
                </c:pt>
                <c:pt idx="5044">
                  <c:v>43957</c:v>
                </c:pt>
                <c:pt idx="5045">
                  <c:v>43958</c:v>
                </c:pt>
                <c:pt idx="5046">
                  <c:v>43959</c:v>
                </c:pt>
                <c:pt idx="5047">
                  <c:v>43962</c:v>
                </c:pt>
                <c:pt idx="5048">
                  <c:v>43963</c:v>
                </c:pt>
                <c:pt idx="5049">
                  <c:v>43964</c:v>
                </c:pt>
                <c:pt idx="5050">
                  <c:v>43965</c:v>
                </c:pt>
                <c:pt idx="5051">
                  <c:v>43966</c:v>
                </c:pt>
                <c:pt idx="5052">
                  <c:v>43969</c:v>
                </c:pt>
                <c:pt idx="5053">
                  <c:v>43970</c:v>
                </c:pt>
                <c:pt idx="5054">
                  <c:v>43971</c:v>
                </c:pt>
                <c:pt idx="5055">
                  <c:v>43972</c:v>
                </c:pt>
                <c:pt idx="5056">
                  <c:v>43973</c:v>
                </c:pt>
                <c:pt idx="5057">
                  <c:v>43976</c:v>
                </c:pt>
                <c:pt idx="5058">
                  <c:v>43977</c:v>
                </c:pt>
                <c:pt idx="5059">
                  <c:v>43978</c:v>
                </c:pt>
                <c:pt idx="5060">
                  <c:v>43979</c:v>
                </c:pt>
                <c:pt idx="5061">
                  <c:v>43980</c:v>
                </c:pt>
                <c:pt idx="5062">
                  <c:v>43983</c:v>
                </c:pt>
                <c:pt idx="5063">
                  <c:v>43984</c:v>
                </c:pt>
                <c:pt idx="5064">
                  <c:v>43985</c:v>
                </c:pt>
                <c:pt idx="5065">
                  <c:v>43986</c:v>
                </c:pt>
                <c:pt idx="5066">
                  <c:v>43987</c:v>
                </c:pt>
                <c:pt idx="5067">
                  <c:v>43990</c:v>
                </c:pt>
                <c:pt idx="5068">
                  <c:v>43991</c:v>
                </c:pt>
                <c:pt idx="5069">
                  <c:v>43992</c:v>
                </c:pt>
                <c:pt idx="5070">
                  <c:v>43993</c:v>
                </c:pt>
                <c:pt idx="5071">
                  <c:v>43994</c:v>
                </c:pt>
                <c:pt idx="5072">
                  <c:v>43997</c:v>
                </c:pt>
                <c:pt idx="5073">
                  <c:v>43998</c:v>
                </c:pt>
                <c:pt idx="5074">
                  <c:v>43999</c:v>
                </c:pt>
                <c:pt idx="5075">
                  <c:v>44000</c:v>
                </c:pt>
                <c:pt idx="5076">
                  <c:v>44001</c:v>
                </c:pt>
                <c:pt idx="5077">
                  <c:v>44004</c:v>
                </c:pt>
                <c:pt idx="5078">
                  <c:v>44005</c:v>
                </c:pt>
                <c:pt idx="5079">
                  <c:v>44006</c:v>
                </c:pt>
                <c:pt idx="5080">
                  <c:v>44007</c:v>
                </c:pt>
                <c:pt idx="5081">
                  <c:v>44008</c:v>
                </c:pt>
                <c:pt idx="5082">
                  <c:v>44011</c:v>
                </c:pt>
                <c:pt idx="5083">
                  <c:v>44012</c:v>
                </c:pt>
                <c:pt idx="5084">
                  <c:v>44013</c:v>
                </c:pt>
                <c:pt idx="5085">
                  <c:v>44014</c:v>
                </c:pt>
                <c:pt idx="5086">
                  <c:v>44015</c:v>
                </c:pt>
                <c:pt idx="5087">
                  <c:v>44018</c:v>
                </c:pt>
                <c:pt idx="5088">
                  <c:v>44019</c:v>
                </c:pt>
                <c:pt idx="5089">
                  <c:v>44020</c:v>
                </c:pt>
                <c:pt idx="5090">
                  <c:v>44021</c:v>
                </c:pt>
                <c:pt idx="5091">
                  <c:v>44022</c:v>
                </c:pt>
                <c:pt idx="5092">
                  <c:v>44025</c:v>
                </c:pt>
                <c:pt idx="5093">
                  <c:v>44026</c:v>
                </c:pt>
                <c:pt idx="5094">
                  <c:v>44027</c:v>
                </c:pt>
                <c:pt idx="5095">
                  <c:v>44028</c:v>
                </c:pt>
                <c:pt idx="5096">
                  <c:v>44029</c:v>
                </c:pt>
                <c:pt idx="5097">
                  <c:v>44032</c:v>
                </c:pt>
                <c:pt idx="5098">
                  <c:v>44033</c:v>
                </c:pt>
                <c:pt idx="5099">
                  <c:v>44034</c:v>
                </c:pt>
                <c:pt idx="5100">
                  <c:v>44035</c:v>
                </c:pt>
                <c:pt idx="5101">
                  <c:v>44036</c:v>
                </c:pt>
                <c:pt idx="5102">
                  <c:v>44039</c:v>
                </c:pt>
                <c:pt idx="5103">
                  <c:v>44040</c:v>
                </c:pt>
                <c:pt idx="5104">
                  <c:v>44041</c:v>
                </c:pt>
                <c:pt idx="5105">
                  <c:v>44042</c:v>
                </c:pt>
                <c:pt idx="5106">
                  <c:v>44043</c:v>
                </c:pt>
                <c:pt idx="5107">
                  <c:v>44046</c:v>
                </c:pt>
                <c:pt idx="5108">
                  <c:v>44047</c:v>
                </c:pt>
                <c:pt idx="5109">
                  <c:v>44048</c:v>
                </c:pt>
                <c:pt idx="5110">
                  <c:v>44049</c:v>
                </c:pt>
                <c:pt idx="5111">
                  <c:v>44050</c:v>
                </c:pt>
                <c:pt idx="5112">
                  <c:v>44053</c:v>
                </c:pt>
                <c:pt idx="5113">
                  <c:v>44054</c:v>
                </c:pt>
                <c:pt idx="5114">
                  <c:v>44055</c:v>
                </c:pt>
                <c:pt idx="5115">
                  <c:v>44056</c:v>
                </c:pt>
                <c:pt idx="5116">
                  <c:v>44057</c:v>
                </c:pt>
                <c:pt idx="5117">
                  <c:v>44060</c:v>
                </c:pt>
                <c:pt idx="5118">
                  <c:v>44061</c:v>
                </c:pt>
                <c:pt idx="5119">
                  <c:v>44062</c:v>
                </c:pt>
                <c:pt idx="5120">
                  <c:v>44063</c:v>
                </c:pt>
                <c:pt idx="5121">
                  <c:v>44064</c:v>
                </c:pt>
                <c:pt idx="5122">
                  <c:v>44067</c:v>
                </c:pt>
                <c:pt idx="5123">
                  <c:v>44068</c:v>
                </c:pt>
                <c:pt idx="5124">
                  <c:v>44069</c:v>
                </c:pt>
                <c:pt idx="5125">
                  <c:v>44070</c:v>
                </c:pt>
                <c:pt idx="5126">
                  <c:v>44071</c:v>
                </c:pt>
                <c:pt idx="5127">
                  <c:v>44074</c:v>
                </c:pt>
                <c:pt idx="5128">
                  <c:v>44075</c:v>
                </c:pt>
                <c:pt idx="5129">
                  <c:v>44076</c:v>
                </c:pt>
                <c:pt idx="5130">
                  <c:v>44077</c:v>
                </c:pt>
                <c:pt idx="5131">
                  <c:v>44078</c:v>
                </c:pt>
                <c:pt idx="5132">
                  <c:v>44081</c:v>
                </c:pt>
                <c:pt idx="5133">
                  <c:v>44082</c:v>
                </c:pt>
                <c:pt idx="5134">
                  <c:v>44083</c:v>
                </c:pt>
                <c:pt idx="5135">
                  <c:v>44084</c:v>
                </c:pt>
                <c:pt idx="5136">
                  <c:v>44085</c:v>
                </c:pt>
                <c:pt idx="5137">
                  <c:v>44088</c:v>
                </c:pt>
                <c:pt idx="5138">
                  <c:v>44089</c:v>
                </c:pt>
                <c:pt idx="5139">
                  <c:v>44090</c:v>
                </c:pt>
                <c:pt idx="5140">
                  <c:v>44091</c:v>
                </c:pt>
                <c:pt idx="5141">
                  <c:v>44092</c:v>
                </c:pt>
                <c:pt idx="5142">
                  <c:v>44095</c:v>
                </c:pt>
                <c:pt idx="5143">
                  <c:v>44096</c:v>
                </c:pt>
                <c:pt idx="5144">
                  <c:v>44097</c:v>
                </c:pt>
                <c:pt idx="5145">
                  <c:v>44098</c:v>
                </c:pt>
                <c:pt idx="5146">
                  <c:v>44099</c:v>
                </c:pt>
                <c:pt idx="5147">
                  <c:v>44102</c:v>
                </c:pt>
                <c:pt idx="5148">
                  <c:v>44103</c:v>
                </c:pt>
                <c:pt idx="5149">
                  <c:v>44104</c:v>
                </c:pt>
                <c:pt idx="5150">
                  <c:v>44105</c:v>
                </c:pt>
                <c:pt idx="5151">
                  <c:v>44106</c:v>
                </c:pt>
                <c:pt idx="5152">
                  <c:v>44109</c:v>
                </c:pt>
                <c:pt idx="5153">
                  <c:v>44110</c:v>
                </c:pt>
                <c:pt idx="5154">
                  <c:v>44111</c:v>
                </c:pt>
                <c:pt idx="5155">
                  <c:v>44112</c:v>
                </c:pt>
                <c:pt idx="5156">
                  <c:v>44113</c:v>
                </c:pt>
                <c:pt idx="5157">
                  <c:v>44116</c:v>
                </c:pt>
                <c:pt idx="5158">
                  <c:v>44117</c:v>
                </c:pt>
                <c:pt idx="5159">
                  <c:v>44118</c:v>
                </c:pt>
                <c:pt idx="5160">
                  <c:v>44119</c:v>
                </c:pt>
                <c:pt idx="5161">
                  <c:v>44120</c:v>
                </c:pt>
                <c:pt idx="5162">
                  <c:v>44123</c:v>
                </c:pt>
                <c:pt idx="5163">
                  <c:v>44124</c:v>
                </c:pt>
                <c:pt idx="5164">
                  <c:v>44125</c:v>
                </c:pt>
                <c:pt idx="5165">
                  <c:v>44126</c:v>
                </c:pt>
                <c:pt idx="5166">
                  <c:v>44127</c:v>
                </c:pt>
                <c:pt idx="5167">
                  <c:v>44130</c:v>
                </c:pt>
                <c:pt idx="5168">
                  <c:v>44131</c:v>
                </c:pt>
                <c:pt idx="5169">
                  <c:v>44132</c:v>
                </c:pt>
                <c:pt idx="5170">
                  <c:v>44133</c:v>
                </c:pt>
                <c:pt idx="5171">
                  <c:v>44134</c:v>
                </c:pt>
                <c:pt idx="5172">
                  <c:v>44137</c:v>
                </c:pt>
                <c:pt idx="5173">
                  <c:v>44138</c:v>
                </c:pt>
                <c:pt idx="5174">
                  <c:v>44139</c:v>
                </c:pt>
                <c:pt idx="5175">
                  <c:v>44140</c:v>
                </c:pt>
                <c:pt idx="5176">
                  <c:v>44141</c:v>
                </c:pt>
                <c:pt idx="5177">
                  <c:v>44144</c:v>
                </c:pt>
                <c:pt idx="5178">
                  <c:v>44145</c:v>
                </c:pt>
                <c:pt idx="5179">
                  <c:v>44146</c:v>
                </c:pt>
                <c:pt idx="5180">
                  <c:v>44147</c:v>
                </c:pt>
                <c:pt idx="5181">
                  <c:v>44148</c:v>
                </c:pt>
                <c:pt idx="5182">
                  <c:v>44151</c:v>
                </c:pt>
                <c:pt idx="5183">
                  <c:v>44152</c:v>
                </c:pt>
                <c:pt idx="5184">
                  <c:v>44153</c:v>
                </c:pt>
                <c:pt idx="5185">
                  <c:v>44154</c:v>
                </c:pt>
                <c:pt idx="5186">
                  <c:v>44155</c:v>
                </c:pt>
                <c:pt idx="5187">
                  <c:v>44158</c:v>
                </c:pt>
                <c:pt idx="5188">
                  <c:v>44159</c:v>
                </c:pt>
                <c:pt idx="5189">
                  <c:v>44160</c:v>
                </c:pt>
                <c:pt idx="5190">
                  <c:v>44161</c:v>
                </c:pt>
                <c:pt idx="5191">
                  <c:v>44162</c:v>
                </c:pt>
                <c:pt idx="5192">
                  <c:v>44165</c:v>
                </c:pt>
                <c:pt idx="5193">
                  <c:v>44166</c:v>
                </c:pt>
                <c:pt idx="5194">
                  <c:v>44167</c:v>
                </c:pt>
                <c:pt idx="5195">
                  <c:v>44168</c:v>
                </c:pt>
                <c:pt idx="5196">
                  <c:v>44169</c:v>
                </c:pt>
                <c:pt idx="5197">
                  <c:v>44172</c:v>
                </c:pt>
                <c:pt idx="5198">
                  <c:v>44173</c:v>
                </c:pt>
                <c:pt idx="5199">
                  <c:v>44174</c:v>
                </c:pt>
                <c:pt idx="5200">
                  <c:v>44175</c:v>
                </c:pt>
                <c:pt idx="5201">
                  <c:v>44176</c:v>
                </c:pt>
                <c:pt idx="5202">
                  <c:v>44179</c:v>
                </c:pt>
                <c:pt idx="5203">
                  <c:v>44180</c:v>
                </c:pt>
                <c:pt idx="5204">
                  <c:v>44181</c:v>
                </c:pt>
                <c:pt idx="5205">
                  <c:v>44182</c:v>
                </c:pt>
                <c:pt idx="5206">
                  <c:v>44183</c:v>
                </c:pt>
                <c:pt idx="5207">
                  <c:v>44186</c:v>
                </c:pt>
                <c:pt idx="5208">
                  <c:v>44187</c:v>
                </c:pt>
                <c:pt idx="5209">
                  <c:v>44188</c:v>
                </c:pt>
                <c:pt idx="5210">
                  <c:v>44189</c:v>
                </c:pt>
                <c:pt idx="5211">
                  <c:v>44190</c:v>
                </c:pt>
                <c:pt idx="5212">
                  <c:v>44193</c:v>
                </c:pt>
                <c:pt idx="5213">
                  <c:v>44194</c:v>
                </c:pt>
                <c:pt idx="5214">
                  <c:v>44195</c:v>
                </c:pt>
                <c:pt idx="5215">
                  <c:v>44196</c:v>
                </c:pt>
                <c:pt idx="5216">
                  <c:v>44197</c:v>
                </c:pt>
                <c:pt idx="5217">
                  <c:v>44200</c:v>
                </c:pt>
                <c:pt idx="5218">
                  <c:v>44201</c:v>
                </c:pt>
                <c:pt idx="5219">
                  <c:v>44202</c:v>
                </c:pt>
                <c:pt idx="5220">
                  <c:v>44203</c:v>
                </c:pt>
                <c:pt idx="5221">
                  <c:v>44204</c:v>
                </c:pt>
                <c:pt idx="5222">
                  <c:v>44207</c:v>
                </c:pt>
                <c:pt idx="5223">
                  <c:v>44208</c:v>
                </c:pt>
                <c:pt idx="5224">
                  <c:v>44209</c:v>
                </c:pt>
                <c:pt idx="5225">
                  <c:v>44210</c:v>
                </c:pt>
                <c:pt idx="5226">
                  <c:v>44211</c:v>
                </c:pt>
                <c:pt idx="5227">
                  <c:v>44214</c:v>
                </c:pt>
                <c:pt idx="5228">
                  <c:v>44215</c:v>
                </c:pt>
                <c:pt idx="5229">
                  <c:v>44216</c:v>
                </c:pt>
                <c:pt idx="5230">
                  <c:v>44217</c:v>
                </c:pt>
                <c:pt idx="5231">
                  <c:v>44218</c:v>
                </c:pt>
                <c:pt idx="5232">
                  <c:v>44221</c:v>
                </c:pt>
                <c:pt idx="5233">
                  <c:v>44222</c:v>
                </c:pt>
                <c:pt idx="5234">
                  <c:v>44223</c:v>
                </c:pt>
                <c:pt idx="5235">
                  <c:v>44224</c:v>
                </c:pt>
                <c:pt idx="5236">
                  <c:v>44225</c:v>
                </c:pt>
                <c:pt idx="5237">
                  <c:v>44228</c:v>
                </c:pt>
                <c:pt idx="5238">
                  <c:v>44229</c:v>
                </c:pt>
                <c:pt idx="5239">
                  <c:v>44230</c:v>
                </c:pt>
                <c:pt idx="5240">
                  <c:v>44231</c:v>
                </c:pt>
                <c:pt idx="5241">
                  <c:v>44232</c:v>
                </c:pt>
                <c:pt idx="5242">
                  <c:v>44235</c:v>
                </c:pt>
                <c:pt idx="5243">
                  <c:v>44236</c:v>
                </c:pt>
                <c:pt idx="5244">
                  <c:v>44237</c:v>
                </c:pt>
                <c:pt idx="5245">
                  <c:v>44238</c:v>
                </c:pt>
                <c:pt idx="5246">
                  <c:v>44239</c:v>
                </c:pt>
                <c:pt idx="5247">
                  <c:v>44242</c:v>
                </c:pt>
                <c:pt idx="5248">
                  <c:v>44243</c:v>
                </c:pt>
                <c:pt idx="5249">
                  <c:v>44244</c:v>
                </c:pt>
                <c:pt idx="5250">
                  <c:v>44245</c:v>
                </c:pt>
                <c:pt idx="5251">
                  <c:v>44246</c:v>
                </c:pt>
                <c:pt idx="5252">
                  <c:v>44249</c:v>
                </c:pt>
                <c:pt idx="5253">
                  <c:v>44250</c:v>
                </c:pt>
                <c:pt idx="5254">
                  <c:v>44251</c:v>
                </c:pt>
                <c:pt idx="5255">
                  <c:v>44252</c:v>
                </c:pt>
                <c:pt idx="5256">
                  <c:v>44253</c:v>
                </c:pt>
                <c:pt idx="5257">
                  <c:v>44256</c:v>
                </c:pt>
                <c:pt idx="5258">
                  <c:v>44257</c:v>
                </c:pt>
                <c:pt idx="5259">
                  <c:v>44258</c:v>
                </c:pt>
                <c:pt idx="5260">
                  <c:v>44259</c:v>
                </c:pt>
                <c:pt idx="5261">
                  <c:v>44260</c:v>
                </c:pt>
                <c:pt idx="5262">
                  <c:v>44263</c:v>
                </c:pt>
                <c:pt idx="5263">
                  <c:v>44264</c:v>
                </c:pt>
                <c:pt idx="5264">
                  <c:v>44265</c:v>
                </c:pt>
                <c:pt idx="5265">
                  <c:v>44266</c:v>
                </c:pt>
                <c:pt idx="5266">
                  <c:v>44267</c:v>
                </c:pt>
                <c:pt idx="5267">
                  <c:v>44270</c:v>
                </c:pt>
                <c:pt idx="5268">
                  <c:v>44271</c:v>
                </c:pt>
                <c:pt idx="5269">
                  <c:v>44272</c:v>
                </c:pt>
                <c:pt idx="5270">
                  <c:v>44273</c:v>
                </c:pt>
                <c:pt idx="5271">
                  <c:v>44274</c:v>
                </c:pt>
                <c:pt idx="5272">
                  <c:v>44277</c:v>
                </c:pt>
                <c:pt idx="5273">
                  <c:v>44278</c:v>
                </c:pt>
                <c:pt idx="5274">
                  <c:v>44279</c:v>
                </c:pt>
                <c:pt idx="5275">
                  <c:v>44280</c:v>
                </c:pt>
                <c:pt idx="5276">
                  <c:v>44281</c:v>
                </c:pt>
                <c:pt idx="5277">
                  <c:v>44284</c:v>
                </c:pt>
                <c:pt idx="5278">
                  <c:v>44285</c:v>
                </c:pt>
                <c:pt idx="5279">
                  <c:v>44286</c:v>
                </c:pt>
                <c:pt idx="5280">
                  <c:v>44287</c:v>
                </c:pt>
                <c:pt idx="5281">
                  <c:v>44288</c:v>
                </c:pt>
                <c:pt idx="5282">
                  <c:v>44291</c:v>
                </c:pt>
                <c:pt idx="5283">
                  <c:v>44292</c:v>
                </c:pt>
                <c:pt idx="5284">
                  <c:v>44293</c:v>
                </c:pt>
                <c:pt idx="5285">
                  <c:v>44294</c:v>
                </c:pt>
                <c:pt idx="5286">
                  <c:v>44295</c:v>
                </c:pt>
                <c:pt idx="5287">
                  <c:v>44298</c:v>
                </c:pt>
                <c:pt idx="5288">
                  <c:v>44299</c:v>
                </c:pt>
                <c:pt idx="5289">
                  <c:v>44300</c:v>
                </c:pt>
                <c:pt idx="5290">
                  <c:v>44301</c:v>
                </c:pt>
                <c:pt idx="5291">
                  <c:v>44302</c:v>
                </c:pt>
                <c:pt idx="5292">
                  <c:v>44305</c:v>
                </c:pt>
                <c:pt idx="5293">
                  <c:v>44306</c:v>
                </c:pt>
                <c:pt idx="5294">
                  <c:v>44307</c:v>
                </c:pt>
                <c:pt idx="5295">
                  <c:v>44308</c:v>
                </c:pt>
                <c:pt idx="5296">
                  <c:v>44309</c:v>
                </c:pt>
                <c:pt idx="5297">
                  <c:v>44312</c:v>
                </c:pt>
                <c:pt idx="5298">
                  <c:v>44313</c:v>
                </c:pt>
                <c:pt idx="5299">
                  <c:v>44314</c:v>
                </c:pt>
                <c:pt idx="5300">
                  <c:v>44315</c:v>
                </c:pt>
                <c:pt idx="5301">
                  <c:v>44316</c:v>
                </c:pt>
                <c:pt idx="5302">
                  <c:v>44319</c:v>
                </c:pt>
                <c:pt idx="5303">
                  <c:v>44320</c:v>
                </c:pt>
                <c:pt idx="5304">
                  <c:v>44321</c:v>
                </c:pt>
                <c:pt idx="5305">
                  <c:v>44322</c:v>
                </c:pt>
                <c:pt idx="5306">
                  <c:v>44323</c:v>
                </c:pt>
                <c:pt idx="5307">
                  <c:v>44326</c:v>
                </c:pt>
                <c:pt idx="5308">
                  <c:v>44327</c:v>
                </c:pt>
                <c:pt idx="5309">
                  <c:v>44328</c:v>
                </c:pt>
                <c:pt idx="5310">
                  <c:v>44329</c:v>
                </c:pt>
                <c:pt idx="5311">
                  <c:v>44330</c:v>
                </c:pt>
                <c:pt idx="5312">
                  <c:v>44333</c:v>
                </c:pt>
                <c:pt idx="5313">
                  <c:v>44334</c:v>
                </c:pt>
                <c:pt idx="5314">
                  <c:v>44335</c:v>
                </c:pt>
                <c:pt idx="5315">
                  <c:v>44336</c:v>
                </c:pt>
                <c:pt idx="5316">
                  <c:v>44337</c:v>
                </c:pt>
                <c:pt idx="5317">
                  <c:v>44340</c:v>
                </c:pt>
                <c:pt idx="5318">
                  <c:v>44341</c:v>
                </c:pt>
                <c:pt idx="5319">
                  <c:v>44342</c:v>
                </c:pt>
                <c:pt idx="5320">
                  <c:v>44343</c:v>
                </c:pt>
                <c:pt idx="5321">
                  <c:v>44344</c:v>
                </c:pt>
                <c:pt idx="5322">
                  <c:v>44347</c:v>
                </c:pt>
                <c:pt idx="5323">
                  <c:v>44348</c:v>
                </c:pt>
                <c:pt idx="5324">
                  <c:v>44349</c:v>
                </c:pt>
                <c:pt idx="5325">
                  <c:v>44350</c:v>
                </c:pt>
                <c:pt idx="5326">
                  <c:v>44351</c:v>
                </c:pt>
                <c:pt idx="5327">
                  <c:v>44354</c:v>
                </c:pt>
                <c:pt idx="5328">
                  <c:v>44355</c:v>
                </c:pt>
                <c:pt idx="5329">
                  <c:v>44356</c:v>
                </c:pt>
                <c:pt idx="5330">
                  <c:v>44357</c:v>
                </c:pt>
                <c:pt idx="5331">
                  <c:v>44358</c:v>
                </c:pt>
                <c:pt idx="5332">
                  <c:v>44361</c:v>
                </c:pt>
                <c:pt idx="5333">
                  <c:v>44362</c:v>
                </c:pt>
                <c:pt idx="5334">
                  <c:v>44363</c:v>
                </c:pt>
                <c:pt idx="5335">
                  <c:v>44364</c:v>
                </c:pt>
                <c:pt idx="5336">
                  <c:v>44365</c:v>
                </c:pt>
                <c:pt idx="5337">
                  <c:v>44368</c:v>
                </c:pt>
                <c:pt idx="5338">
                  <c:v>44369</c:v>
                </c:pt>
                <c:pt idx="5339">
                  <c:v>44370</c:v>
                </c:pt>
                <c:pt idx="5340">
                  <c:v>44371</c:v>
                </c:pt>
                <c:pt idx="5341">
                  <c:v>44372</c:v>
                </c:pt>
                <c:pt idx="5342">
                  <c:v>44375</c:v>
                </c:pt>
                <c:pt idx="5343">
                  <c:v>44376</c:v>
                </c:pt>
                <c:pt idx="5344">
                  <c:v>44377</c:v>
                </c:pt>
                <c:pt idx="5345">
                  <c:v>44378</c:v>
                </c:pt>
                <c:pt idx="5346">
                  <c:v>44379</c:v>
                </c:pt>
                <c:pt idx="5347">
                  <c:v>44382</c:v>
                </c:pt>
                <c:pt idx="5348">
                  <c:v>44383</c:v>
                </c:pt>
                <c:pt idx="5349">
                  <c:v>44384</c:v>
                </c:pt>
                <c:pt idx="5350">
                  <c:v>44385</c:v>
                </c:pt>
                <c:pt idx="5351">
                  <c:v>44386</c:v>
                </c:pt>
                <c:pt idx="5352">
                  <c:v>44389</c:v>
                </c:pt>
                <c:pt idx="5353">
                  <c:v>44390</c:v>
                </c:pt>
                <c:pt idx="5354">
                  <c:v>44391</c:v>
                </c:pt>
                <c:pt idx="5355">
                  <c:v>44392</c:v>
                </c:pt>
                <c:pt idx="5356">
                  <c:v>44393</c:v>
                </c:pt>
                <c:pt idx="5357">
                  <c:v>44396</c:v>
                </c:pt>
                <c:pt idx="5358">
                  <c:v>44397</c:v>
                </c:pt>
                <c:pt idx="5359">
                  <c:v>44398</c:v>
                </c:pt>
                <c:pt idx="5360">
                  <c:v>44399</c:v>
                </c:pt>
                <c:pt idx="5361">
                  <c:v>44400</c:v>
                </c:pt>
                <c:pt idx="5362">
                  <c:v>44403</c:v>
                </c:pt>
                <c:pt idx="5363">
                  <c:v>44404</c:v>
                </c:pt>
                <c:pt idx="5364">
                  <c:v>44405</c:v>
                </c:pt>
                <c:pt idx="5365">
                  <c:v>44406</c:v>
                </c:pt>
                <c:pt idx="5366">
                  <c:v>44407</c:v>
                </c:pt>
                <c:pt idx="5367">
                  <c:v>44410</c:v>
                </c:pt>
                <c:pt idx="5368">
                  <c:v>44411</c:v>
                </c:pt>
                <c:pt idx="5369">
                  <c:v>44412</c:v>
                </c:pt>
                <c:pt idx="5370">
                  <c:v>44413</c:v>
                </c:pt>
                <c:pt idx="5371">
                  <c:v>44414</c:v>
                </c:pt>
                <c:pt idx="5372">
                  <c:v>44417</c:v>
                </c:pt>
                <c:pt idx="5373">
                  <c:v>44418</c:v>
                </c:pt>
                <c:pt idx="5374">
                  <c:v>44419</c:v>
                </c:pt>
                <c:pt idx="5375">
                  <c:v>44420</c:v>
                </c:pt>
                <c:pt idx="5376">
                  <c:v>44421</c:v>
                </c:pt>
                <c:pt idx="5377">
                  <c:v>44424</c:v>
                </c:pt>
                <c:pt idx="5378">
                  <c:v>44425</c:v>
                </c:pt>
                <c:pt idx="5379">
                  <c:v>44426</c:v>
                </c:pt>
                <c:pt idx="5380">
                  <c:v>44427</c:v>
                </c:pt>
                <c:pt idx="5381">
                  <c:v>44428</c:v>
                </c:pt>
                <c:pt idx="5382">
                  <c:v>44431</c:v>
                </c:pt>
                <c:pt idx="5383">
                  <c:v>44432</c:v>
                </c:pt>
                <c:pt idx="5384">
                  <c:v>44433</c:v>
                </c:pt>
                <c:pt idx="5385">
                  <c:v>44434</c:v>
                </c:pt>
                <c:pt idx="5386">
                  <c:v>44435</c:v>
                </c:pt>
                <c:pt idx="5387">
                  <c:v>44438</c:v>
                </c:pt>
                <c:pt idx="5388">
                  <c:v>44439</c:v>
                </c:pt>
                <c:pt idx="5389">
                  <c:v>44440</c:v>
                </c:pt>
                <c:pt idx="5390">
                  <c:v>44441</c:v>
                </c:pt>
                <c:pt idx="5391">
                  <c:v>44442</c:v>
                </c:pt>
                <c:pt idx="5392">
                  <c:v>44445</c:v>
                </c:pt>
                <c:pt idx="5393">
                  <c:v>44446</c:v>
                </c:pt>
                <c:pt idx="5394">
                  <c:v>44447</c:v>
                </c:pt>
                <c:pt idx="5395">
                  <c:v>44448</c:v>
                </c:pt>
                <c:pt idx="5396">
                  <c:v>44449</c:v>
                </c:pt>
                <c:pt idx="5397">
                  <c:v>44452</c:v>
                </c:pt>
                <c:pt idx="5398">
                  <c:v>44453</c:v>
                </c:pt>
                <c:pt idx="5399">
                  <c:v>44454</c:v>
                </c:pt>
                <c:pt idx="5400">
                  <c:v>44455</c:v>
                </c:pt>
                <c:pt idx="5401">
                  <c:v>44456</c:v>
                </c:pt>
                <c:pt idx="5402">
                  <c:v>44459</c:v>
                </c:pt>
                <c:pt idx="5403">
                  <c:v>44460</c:v>
                </c:pt>
                <c:pt idx="5404">
                  <c:v>44461</c:v>
                </c:pt>
                <c:pt idx="5405">
                  <c:v>44462</c:v>
                </c:pt>
                <c:pt idx="5406">
                  <c:v>44463</c:v>
                </c:pt>
                <c:pt idx="5407">
                  <c:v>44466</c:v>
                </c:pt>
                <c:pt idx="5408">
                  <c:v>44467</c:v>
                </c:pt>
                <c:pt idx="5409">
                  <c:v>44468</c:v>
                </c:pt>
                <c:pt idx="5410">
                  <c:v>44469</c:v>
                </c:pt>
                <c:pt idx="5411">
                  <c:v>44470</c:v>
                </c:pt>
                <c:pt idx="5412">
                  <c:v>44473</c:v>
                </c:pt>
                <c:pt idx="5413">
                  <c:v>44474</c:v>
                </c:pt>
                <c:pt idx="5414">
                  <c:v>44475</c:v>
                </c:pt>
                <c:pt idx="5415">
                  <c:v>44476</c:v>
                </c:pt>
                <c:pt idx="5416">
                  <c:v>44477</c:v>
                </c:pt>
                <c:pt idx="5417">
                  <c:v>44480</c:v>
                </c:pt>
                <c:pt idx="5418">
                  <c:v>44481</c:v>
                </c:pt>
                <c:pt idx="5419">
                  <c:v>44482</c:v>
                </c:pt>
                <c:pt idx="5420">
                  <c:v>44483</c:v>
                </c:pt>
                <c:pt idx="5421">
                  <c:v>44484</c:v>
                </c:pt>
                <c:pt idx="5422">
                  <c:v>44487</c:v>
                </c:pt>
                <c:pt idx="5423">
                  <c:v>44488</c:v>
                </c:pt>
                <c:pt idx="5424">
                  <c:v>44489</c:v>
                </c:pt>
                <c:pt idx="5425">
                  <c:v>44490</c:v>
                </c:pt>
                <c:pt idx="5426">
                  <c:v>44491</c:v>
                </c:pt>
                <c:pt idx="5427">
                  <c:v>44494</c:v>
                </c:pt>
                <c:pt idx="5428">
                  <c:v>44495</c:v>
                </c:pt>
                <c:pt idx="5429">
                  <c:v>44496</c:v>
                </c:pt>
                <c:pt idx="5430">
                  <c:v>44497</c:v>
                </c:pt>
                <c:pt idx="5431">
                  <c:v>44498</c:v>
                </c:pt>
                <c:pt idx="5432">
                  <c:v>44501</c:v>
                </c:pt>
                <c:pt idx="5433">
                  <c:v>44502</c:v>
                </c:pt>
                <c:pt idx="5434">
                  <c:v>44503</c:v>
                </c:pt>
                <c:pt idx="5435">
                  <c:v>44504</c:v>
                </c:pt>
                <c:pt idx="5436">
                  <c:v>44505</c:v>
                </c:pt>
                <c:pt idx="5437">
                  <c:v>44508</c:v>
                </c:pt>
                <c:pt idx="5438">
                  <c:v>44509</c:v>
                </c:pt>
                <c:pt idx="5439">
                  <c:v>44510</c:v>
                </c:pt>
                <c:pt idx="5440">
                  <c:v>44511</c:v>
                </c:pt>
                <c:pt idx="5441">
                  <c:v>44512</c:v>
                </c:pt>
                <c:pt idx="5442">
                  <c:v>44515</c:v>
                </c:pt>
                <c:pt idx="5443">
                  <c:v>44516</c:v>
                </c:pt>
                <c:pt idx="5444">
                  <c:v>44517</c:v>
                </c:pt>
                <c:pt idx="5445">
                  <c:v>44518</c:v>
                </c:pt>
                <c:pt idx="5446">
                  <c:v>44519</c:v>
                </c:pt>
                <c:pt idx="5447">
                  <c:v>44522</c:v>
                </c:pt>
                <c:pt idx="5448">
                  <c:v>44523</c:v>
                </c:pt>
                <c:pt idx="5449">
                  <c:v>44524</c:v>
                </c:pt>
                <c:pt idx="5450">
                  <c:v>44525</c:v>
                </c:pt>
                <c:pt idx="5451">
                  <c:v>44526</c:v>
                </c:pt>
                <c:pt idx="5452">
                  <c:v>44529</c:v>
                </c:pt>
                <c:pt idx="5453">
                  <c:v>44530</c:v>
                </c:pt>
                <c:pt idx="5454">
                  <c:v>44531</c:v>
                </c:pt>
                <c:pt idx="5455">
                  <c:v>44532</c:v>
                </c:pt>
                <c:pt idx="5456">
                  <c:v>44533</c:v>
                </c:pt>
                <c:pt idx="5457">
                  <c:v>44536</c:v>
                </c:pt>
                <c:pt idx="5458">
                  <c:v>44537</c:v>
                </c:pt>
                <c:pt idx="5459">
                  <c:v>44538</c:v>
                </c:pt>
                <c:pt idx="5460">
                  <c:v>44539</c:v>
                </c:pt>
                <c:pt idx="5461">
                  <c:v>44540</c:v>
                </c:pt>
                <c:pt idx="5462">
                  <c:v>44543</c:v>
                </c:pt>
                <c:pt idx="5463">
                  <c:v>44544</c:v>
                </c:pt>
                <c:pt idx="5464">
                  <c:v>44545</c:v>
                </c:pt>
                <c:pt idx="5465">
                  <c:v>44546</c:v>
                </c:pt>
                <c:pt idx="5466">
                  <c:v>44547</c:v>
                </c:pt>
                <c:pt idx="5467">
                  <c:v>44550</c:v>
                </c:pt>
                <c:pt idx="5468">
                  <c:v>44551</c:v>
                </c:pt>
                <c:pt idx="5469">
                  <c:v>44552</c:v>
                </c:pt>
                <c:pt idx="5470">
                  <c:v>44553</c:v>
                </c:pt>
                <c:pt idx="5471">
                  <c:v>44554</c:v>
                </c:pt>
                <c:pt idx="5472">
                  <c:v>44557</c:v>
                </c:pt>
                <c:pt idx="5473">
                  <c:v>44558</c:v>
                </c:pt>
                <c:pt idx="5474">
                  <c:v>44559</c:v>
                </c:pt>
                <c:pt idx="5475">
                  <c:v>44560</c:v>
                </c:pt>
                <c:pt idx="5476">
                  <c:v>44561</c:v>
                </c:pt>
                <c:pt idx="5477">
                  <c:v>44564</c:v>
                </c:pt>
                <c:pt idx="5478">
                  <c:v>44565</c:v>
                </c:pt>
                <c:pt idx="5479">
                  <c:v>44566</c:v>
                </c:pt>
                <c:pt idx="5480">
                  <c:v>44567</c:v>
                </c:pt>
                <c:pt idx="5481">
                  <c:v>44568</c:v>
                </c:pt>
                <c:pt idx="5482">
                  <c:v>44571</c:v>
                </c:pt>
                <c:pt idx="5483">
                  <c:v>44572</c:v>
                </c:pt>
                <c:pt idx="5484">
                  <c:v>44573</c:v>
                </c:pt>
                <c:pt idx="5485">
                  <c:v>44574</c:v>
                </c:pt>
                <c:pt idx="5486">
                  <c:v>44575</c:v>
                </c:pt>
                <c:pt idx="5487">
                  <c:v>44578</c:v>
                </c:pt>
                <c:pt idx="5488">
                  <c:v>44579</c:v>
                </c:pt>
                <c:pt idx="5489">
                  <c:v>44580</c:v>
                </c:pt>
                <c:pt idx="5490">
                  <c:v>44581</c:v>
                </c:pt>
                <c:pt idx="5491">
                  <c:v>44582</c:v>
                </c:pt>
                <c:pt idx="5492">
                  <c:v>44585</c:v>
                </c:pt>
                <c:pt idx="5493">
                  <c:v>44586</c:v>
                </c:pt>
                <c:pt idx="5494">
                  <c:v>44587</c:v>
                </c:pt>
                <c:pt idx="5495">
                  <c:v>44588</c:v>
                </c:pt>
                <c:pt idx="5496">
                  <c:v>44589</c:v>
                </c:pt>
                <c:pt idx="5497">
                  <c:v>44592</c:v>
                </c:pt>
                <c:pt idx="5498">
                  <c:v>44593</c:v>
                </c:pt>
                <c:pt idx="5499">
                  <c:v>44594</c:v>
                </c:pt>
                <c:pt idx="5500">
                  <c:v>44595</c:v>
                </c:pt>
                <c:pt idx="5501">
                  <c:v>44596</c:v>
                </c:pt>
                <c:pt idx="5502">
                  <c:v>44599</c:v>
                </c:pt>
                <c:pt idx="5503">
                  <c:v>44600</c:v>
                </c:pt>
                <c:pt idx="5504">
                  <c:v>44601</c:v>
                </c:pt>
                <c:pt idx="5505">
                  <c:v>44602</c:v>
                </c:pt>
                <c:pt idx="5506">
                  <c:v>44603</c:v>
                </c:pt>
                <c:pt idx="5507">
                  <c:v>44606</c:v>
                </c:pt>
                <c:pt idx="5508">
                  <c:v>44607</c:v>
                </c:pt>
                <c:pt idx="5509">
                  <c:v>44608</c:v>
                </c:pt>
                <c:pt idx="5510">
                  <c:v>44609</c:v>
                </c:pt>
                <c:pt idx="5511">
                  <c:v>44610</c:v>
                </c:pt>
                <c:pt idx="5512">
                  <c:v>44613</c:v>
                </c:pt>
                <c:pt idx="5513">
                  <c:v>44614</c:v>
                </c:pt>
                <c:pt idx="5514">
                  <c:v>44615</c:v>
                </c:pt>
                <c:pt idx="5515">
                  <c:v>44616</c:v>
                </c:pt>
                <c:pt idx="5516">
                  <c:v>44617</c:v>
                </c:pt>
                <c:pt idx="5517">
                  <c:v>44620</c:v>
                </c:pt>
                <c:pt idx="5518">
                  <c:v>44621</c:v>
                </c:pt>
                <c:pt idx="5519">
                  <c:v>44622</c:v>
                </c:pt>
                <c:pt idx="5520">
                  <c:v>44623</c:v>
                </c:pt>
                <c:pt idx="5521">
                  <c:v>44624</c:v>
                </c:pt>
                <c:pt idx="5522">
                  <c:v>44627</c:v>
                </c:pt>
                <c:pt idx="5523">
                  <c:v>44628</c:v>
                </c:pt>
                <c:pt idx="5524">
                  <c:v>44629</c:v>
                </c:pt>
                <c:pt idx="5525">
                  <c:v>44630</c:v>
                </c:pt>
                <c:pt idx="5526">
                  <c:v>44631</c:v>
                </c:pt>
                <c:pt idx="5527">
                  <c:v>44634</c:v>
                </c:pt>
                <c:pt idx="5528">
                  <c:v>44635</c:v>
                </c:pt>
                <c:pt idx="5529">
                  <c:v>44636</c:v>
                </c:pt>
                <c:pt idx="5530">
                  <c:v>44637</c:v>
                </c:pt>
                <c:pt idx="5531">
                  <c:v>44638</c:v>
                </c:pt>
                <c:pt idx="5532">
                  <c:v>44641</c:v>
                </c:pt>
                <c:pt idx="5533">
                  <c:v>44642</c:v>
                </c:pt>
                <c:pt idx="5534">
                  <c:v>44643</c:v>
                </c:pt>
                <c:pt idx="5535">
                  <c:v>44644</c:v>
                </c:pt>
                <c:pt idx="5536">
                  <c:v>44645</c:v>
                </c:pt>
                <c:pt idx="5537">
                  <c:v>44648</c:v>
                </c:pt>
                <c:pt idx="5538">
                  <c:v>44649</c:v>
                </c:pt>
                <c:pt idx="5539">
                  <c:v>44650</c:v>
                </c:pt>
                <c:pt idx="5540">
                  <c:v>44651</c:v>
                </c:pt>
                <c:pt idx="5541">
                  <c:v>44652</c:v>
                </c:pt>
                <c:pt idx="5542">
                  <c:v>44655</c:v>
                </c:pt>
                <c:pt idx="5543">
                  <c:v>44656</c:v>
                </c:pt>
                <c:pt idx="5544">
                  <c:v>44657</c:v>
                </c:pt>
                <c:pt idx="5545">
                  <c:v>44658</c:v>
                </c:pt>
                <c:pt idx="5546">
                  <c:v>44659</c:v>
                </c:pt>
                <c:pt idx="5547">
                  <c:v>44662</c:v>
                </c:pt>
                <c:pt idx="5548">
                  <c:v>44663</c:v>
                </c:pt>
                <c:pt idx="5549">
                  <c:v>44664</c:v>
                </c:pt>
                <c:pt idx="5550">
                  <c:v>44665</c:v>
                </c:pt>
                <c:pt idx="5551">
                  <c:v>44666</c:v>
                </c:pt>
                <c:pt idx="5552">
                  <c:v>44669</c:v>
                </c:pt>
                <c:pt idx="5553">
                  <c:v>44670</c:v>
                </c:pt>
                <c:pt idx="5554">
                  <c:v>44671</c:v>
                </c:pt>
                <c:pt idx="5555">
                  <c:v>44672</c:v>
                </c:pt>
                <c:pt idx="5556">
                  <c:v>44673</c:v>
                </c:pt>
                <c:pt idx="5557">
                  <c:v>44676</c:v>
                </c:pt>
                <c:pt idx="5558">
                  <c:v>44677</c:v>
                </c:pt>
                <c:pt idx="5559">
                  <c:v>44678</c:v>
                </c:pt>
                <c:pt idx="5560">
                  <c:v>44679</c:v>
                </c:pt>
                <c:pt idx="5561">
                  <c:v>44680</c:v>
                </c:pt>
                <c:pt idx="5562">
                  <c:v>44683</c:v>
                </c:pt>
                <c:pt idx="5563">
                  <c:v>44684</c:v>
                </c:pt>
                <c:pt idx="5564">
                  <c:v>44685</c:v>
                </c:pt>
                <c:pt idx="5565">
                  <c:v>44686</c:v>
                </c:pt>
                <c:pt idx="5566">
                  <c:v>44687</c:v>
                </c:pt>
                <c:pt idx="5567">
                  <c:v>44690</c:v>
                </c:pt>
                <c:pt idx="5568">
                  <c:v>44691</c:v>
                </c:pt>
                <c:pt idx="5569">
                  <c:v>44692</c:v>
                </c:pt>
                <c:pt idx="5570">
                  <c:v>44693</c:v>
                </c:pt>
                <c:pt idx="5571">
                  <c:v>44694</c:v>
                </c:pt>
                <c:pt idx="5572">
                  <c:v>44697</c:v>
                </c:pt>
                <c:pt idx="5573">
                  <c:v>44698</c:v>
                </c:pt>
                <c:pt idx="5574">
                  <c:v>44699</c:v>
                </c:pt>
                <c:pt idx="5575">
                  <c:v>44700</c:v>
                </c:pt>
                <c:pt idx="5576">
                  <c:v>44701</c:v>
                </c:pt>
                <c:pt idx="5577">
                  <c:v>44704</c:v>
                </c:pt>
                <c:pt idx="5578">
                  <c:v>44705</c:v>
                </c:pt>
                <c:pt idx="5579">
                  <c:v>44706</c:v>
                </c:pt>
                <c:pt idx="5580">
                  <c:v>44707</c:v>
                </c:pt>
                <c:pt idx="5581">
                  <c:v>44708</c:v>
                </c:pt>
                <c:pt idx="5582">
                  <c:v>44711</c:v>
                </c:pt>
                <c:pt idx="5583">
                  <c:v>44712</c:v>
                </c:pt>
                <c:pt idx="5584">
                  <c:v>44713</c:v>
                </c:pt>
                <c:pt idx="5585">
                  <c:v>44714</c:v>
                </c:pt>
                <c:pt idx="5586">
                  <c:v>44715</c:v>
                </c:pt>
                <c:pt idx="5587">
                  <c:v>44718</c:v>
                </c:pt>
                <c:pt idx="5588">
                  <c:v>44719</c:v>
                </c:pt>
                <c:pt idx="5589">
                  <c:v>44720</c:v>
                </c:pt>
                <c:pt idx="5590">
                  <c:v>44721</c:v>
                </c:pt>
                <c:pt idx="5591">
                  <c:v>44722</c:v>
                </c:pt>
                <c:pt idx="5592">
                  <c:v>44725</c:v>
                </c:pt>
                <c:pt idx="5593">
                  <c:v>44726</c:v>
                </c:pt>
                <c:pt idx="5594">
                  <c:v>44727</c:v>
                </c:pt>
                <c:pt idx="5595">
                  <c:v>44728</c:v>
                </c:pt>
                <c:pt idx="5596">
                  <c:v>44729</c:v>
                </c:pt>
                <c:pt idx="5597">
                  <c:v>44732</c:v>
                </c:pt>
                <c:pt idx="5598">
                  <c:v>44733</c:v>
                </c:pt>
                <c:pt idx="5599">
                  <c:v>44734</c:v>
                </c:pt>
                <c:pt idx="5600">
                  <c:v>44735</c:v>
                </c:pt>
                <c:pt idx="5601">
                  <c:v>44736</c:v>
                </c:pt>
                <c:pt idx="5602">
                  <c:v>44739</c:v>
                </c:pt>
                <c:pt idx="5603">
                  <c:v>44740</c:v>
                </c:pt>
                <c:pt idx="5604">
                  <c:v>44741</c:v>
                </c:pt>
                <c:pt idx="5605">
                  <c:v>44742</c:v>
                </c:pt>
                <c:pt idx="5606">
                  <c:v>44743</c:v>
                </c:pt>
                <c:pt idx="5607">
                  <c:v>44746</c:v>
                </c:pt>
                <c:pt idx="5608">
                  <c:v>44747</c:v>
                </c:pt>
                <c:pt idx="5609">
                  <c:v>44748</c:v>
                </c:pt>
                <c:pt idx="5610">
                  <c:v>44749</c:v>
                </c:pt>
                <c:pt idx="5611">
                  <c:v>44750</c:v>
                </c:pt>
                <c:pt idx="5612">
                  <c:v>44753</c:v>
                </c:pt>
                <c:pt idx="5613">
                  <c:v>44754</c:v>
                </c:pt>
                <c:pt idx="5614">
                  <c:v>44755</c:v>
                </c:pt>
                <c:pt idx="5615">
                  <c:v>44756</c:v>
                </c:pt>
                <c:pt idx="5616">
                  <c:v>44757</c:v>
                </c:pt>
                <c:pt idx="5617">
                  <c:v>44760</c:v>
                </c:pt>
                <c:pt idx="5618">
                  <c:v>44761</c:v>
                </c:pt>
                <c:pt idx="5619">
                  <c:v>44762</c:v>
                </c:pt>
                <c:pt idx="5620">
                  <c:v>44763</c:v>
                </c:pt>
                <c:pt idx="5621">
                  <c:v>44764</c:v>
                </c:pt>
                <c:pt idx="5622">
                  <c:v>44767</c:v>
                </c:pt>
                <c:pt idx="5623">
                  <c:v>44768</c:v>
                </c:pt>
                <c:pt idx="5624">
                  <c:v>44769</c:v>
                </c:pt>
                <c:pt idx="5625">
                  <c:v>44770</c:v>
                </c:pt>
                <c:pt idx="5626">
                  <c:v>44771</c:v>
                </c:pt>
                <c:pt idx="5627">
                  <c:v>44774</c:v>
                </c:pt>
                <c:pt idx="5628">
                  <c:v>44775</c:v>
                </c:pt>
                <c:pt idx="5629">
                  <c:v>44776</c:v>
                </c:pt>
                <c:pt idx="5630">
                  <c:v>44777</c:v>
                </c:pt>
                <c:pt idx="5631">
                  <c:v>44778</c:v>
                </c:pt>
                <c:pt idx="5632">
                  <c:v>44781</c:v>
                </c:pt>
                <c:pt idx="5633">
                  <c:v>44782</c:v>
                </c:pt>
                <c:pt idx="5634">
                  <c:v>44783</c:v>
                </c:pt>
                <c:pt idx="5635">
                  <c:v>44784</c:v>
                </c:pt>
                <c:pt idx="5636">
                  <c:v>44785</c:v>
                </c:pt>
                <c:pt idx="5637">
                  <c:v>44788</c:v>
                </c:pt>
                <c:pt idx="5638">
                  <c:v>44789</c:v>
                </c:pt>
                <c:pt idx="5639">
                  <c:v>44790</c:v>
                </c:pt>
                <c:pt idx="5640">
                  <c:v>44791</c:v>
                </c:pt>
                <c:pt idx="5641">
                  <c:v>44792</c:v>
                </c:pt>
                <c:pt idx="5642">
                  <c:v>44795</c:v>
                </c:pt>
                <c:pt idx="5643">
                  <c:v>44796</c:v>
                </c:pt>
                <c:pt idx="5644">
                  <c:v>44797</c:v>
                </c:pt>
                <c:pt idx="5645">
                  <c:v>44798</c:v>
                </c:pt>
                <c:pt idx="5646">
                  <c:v>44799</c:v>
                </c:pt>
                <c:pt idx="5647">
                  <c:v>44802</c:v>
                </c:pt>
                <c:pt idx="5648">
                  <c:v>44803</c:v>
                </c:pt>
                <c:pt idx="5649">
                  <c:v>44804</c:v>
                </c:pt>
                <c:pt idx="5650">
                  <c:v>44805</c:v>
                </c:pt>
                <c:pt idx="5651">
                  <c:v>44806</c:v>
                </c:pt>
                <c:pt idx="5652">
                  <c:v>44809</c:v>
                </c:pt>
                <c:pt idx="5653">
                  <c:v>44810</c:v>
                </c:pt>
                <c:pt idx="5654">
                  <c:v>44811</c:v>
                </c:pt>
                <c:pt idx="5655">
                  <c:v>44812</c:v>
                </c:pt>
                <c:pt idx="5656">
                  <c:v>44813</c:v>
                </c:pt>
                <c:pt idx="5657">
                  <c:v>44816</c:v>
                </c:pt>
                <c:pt idx="5658">
                  <c:v>44817</c:v>
                </c:pt>
                <c:pt idx="5659">
                  <c:v>44818</c:v>
                </c:pt>
                <c:pt idx="5660">
                  <c:v>44819</c:v>
                </c:pt>
                <c:pt idx="5661">
                  <c:v>44820</c:v>
                </c:pt>
                <c:pt idx="5662">
                  <c:v>44823</c:v>
                </c:pt>
                <c:pt idx="5663">
                  <c:v>44824</c:v>
                </c:pt>
                <c:pt idx="5664">
                  <c:v>44825</c:v>
                </c:pt>
                <c:pt idx="5665">
                  <c:v>44826</c:v>
                </c:pt>
                <c:pt idx="5666">
                  <c:v>44827</c:v>
                </c:pt>
                <c:pt idx="5667">
                  <c:v>44830</c:v>
                </c:pt>
                <c:pt idx="5668">
                  <c:v>44831</c:v>
                </c:pt>
                <c:pt idx="5669">
                  <c:v>44832</c:v>
                </c:pt>
                <c:pt idx="5670">
                  <c:v>44833</c:v>
                </c:pt>
                <c:pt idx="5671">
                  <c:v>44834</c:v>
                </c:pt>
                <c:pt idx="5672">
                  <c:v>44837</c:v>
                </c:pt>
                <c:pt idx="5673">
                  <c:v>44838</c:v>
                </c:pt>
                <c:pt idx="5674">
                  <c:v>44839</c:v>
                </c:pt>
                <c:pt idx="5675">
                  <c:v>44840</c:v>
                </c:pt>
                <c:pt idx="5676">
                  <c:v>44841</c:v>
                </c:pt>
                <c:pt idx="5677">
                  <c:v>44844</c:v>
                </c:pt>
                <c:pt idx="5678">
                  <c:v>44845</c:v>
                </c:pt>
                <c:pt idx="5679">
                  <c:v>44846</c:v>
                </c:pt>
                <c:pt idx="5680">
                  <c:v>44847</c:v>
                </c:pt>
                <c:pt idx="5681">
                  <c:v>44848</c:v>
                </c:pt>
                <c:pt idx="5682">
                  <c:v>44851</c:v>
                </c:pt>
                <c:pt idx="5683">
                  <c:v>44852</c:v>
                </c:pt>
                <c:pt idx="5684">
                  <c:v>44853</c:v>
                </c:pt>
                <c:pt idx="5685">
                  <c:v>44854</c:v>
                </c:pt>
                <c:pt idx="5686">
                  <c:v>44855</c:v>
                </c:pt>
                <c:pt idx="5687">
                  <c:v>44858</c:v>
                </c:pt>
                <c:pt idx="5688">
                  <c:v>44859</c:v>
                </c:pt>
                <c:pt idx="5689">
                  <c:v>44860</c:v>
                </c:pt>
                <c:pt idx="5690">
                  <c:v>44861</c:v>
                </c:pt>
                <c:pt idx="5691">
                  <c:v>44862</c:v>
                </c:pt>
                <c:pt idx="5692">
                  <c:v>44865</c:v>
                </c:pt>
                <c:pt idx="5693">
                  <c:v>44866</c:v>
                </c:pt>
                <c:pt idx="5694">
                  <c:v>44867</c:v>
                </c:pt>
                <c:pt idx="5695">
                  <c:v>44868</c:v>
                </c:pt>
                <c:pt idx="5696">
                  <c:v>44869</c:v>
                </c:pt>
                <c:pt idx="5697">
                  <c:v>44872</c:v>
                </c:pt>
                <c:pt idx="5698">
                  <c:v>44873</c:v>
                </c:pt>
                <c:pt idx="5699">
                  <c:v>44874</c:v>
                </c:pt>
                <c:pt idx="5700">
                  <c:v>44875</c:v>
                </c:pt>
                <c:pt idx="5701">
                  <c:v>44876</c:v>
                </c:pt>
                <c:pt idx="5702">
                  <c:v>44879</c:v>
                </c:pt>
                <c:pt idx="5703">
                  <c:v>44880</c:v>
                </c:pt>
                <c:pt idx="5704">
                  <c:v>44881</c:v>
                </c:pt>
                <c:pt idx="5705">
                  <c:v>44882</c:v>
                </c:pt>
                <c:pt idx="5706">
                  <c:v>44883</c:v>
                </c:pt>
                <c:pt idx="5707">
                  <c:v>44886</c:v>
                </c:pt>
                <c:pt idx="5708">
                  <c:v>44887</c:v>
                </c:pt>
                <c:pt idx="5709">
                  <c:v>44888</c:v>
                </c:pt>
                <c:pt idx="5710">
                  <c:v>44889</c:v>
                </c:pt>
                <c:pt idx="5711">
                  <c:v>44890</c:v>
                </c:pt>
                <c:pt idx="5712">
                  <c:v>44893</c:v>
                </c:pt>
                <c:pt idx="5713">
                  <c:v>44894</c:v>
                </c:pt>
                <c:pt idx="5714">
                  <c:v>44895</c:v>
                </c:pt>
                <c:pt idx="5715">
                  <c:v>44896</c:v>
                </c:pt>
                <c:pt idx="5716">
                  <c:v>44897</c:v>
                </c:pt>
                <c:pt idx="5717">
                  <c:v>44900</c:v>
                </c:pt>
                <c:pt idx="5718">
                  <c:v>44901</c:v>
                </c:pt>
                <c:pt idx="5719">
                  <c:v>44902</c:v>
                </c:pt>
                <c:pt idx="5720">
                  <c:v>44903</c:v>
                </c:pt>
                <c:pt idx="5721">
                  <c:v>44904</c:v>
                </c:pt>
                <c:pt idx="5722">
                  <c:v>44907</c:v>
                </c:pt>
                <c:pt idx="5723">
                  <c:v>44908</c:v>
                </c:pt>
                <c:pt idx="5724">
                  <c:v>44909</c:v>
                </c:pt>
                <c:pt idx="5725">
                  <c:v>44910</c:v>
                </c:pt>
                <c:pt idx="5726">
                  <c:v>44911</c:v>
                </c:pt>
                <c:pt idx="5727">
                  <c:v>44914</c:v>
                </c:pt>
                <c:pt idx="5728">
                  <c:v>44915</c:v>
                </c:pt>
                <c:pt idx="5729">
                  <c:v>44916</c:v>
                </c:pt>
                <c:pt idx="5730">
                  <c:v>44917</c:v>
                </c:pt>
                <c:pt idx="5731">
                  <c:v>44918</c:v>
                </c:pt>
                <c:pt idx="5732">
                  <c:v>44921</c:v>
                </c:pt>
                <c:pt idx="5733">
                  <c:v>44922</c:v>
                </c:pt>
                <c:pt idx="5734">
                  <c:v>44923</c:v>
                </c:pt>
                <c:pt idx="5735">
                  <c:v>44924</c:v>
                </c:pt>
                <c:pt idx="5736">
                  <c:v>44925</c:v>
                </c:pt>
                <c:pt idx="5737">
                  <c:v>44928</c:v>
                </c:pt>
                <c:pt idx="5738">
                  <c:v>44929</c:v>
                </c:pt>
                <c:pt idx="5739">
                  <c:v>44930</c:v>
                </c:pt>
                <c:pt idx="5740">
                  <c:v>44931</c:v>
                </c:pt>
                <c:pt idx="5741">
                  <c:v>44932</c:v>
                </c:pt>
                <c:pt idx="5742">
                  <c:v>44935</c:v>
                </c:pt>
                <c:pt idx="5743">
                  <c:v>44936</c:v>
                </c:pt>
                <c:pt idx="5744">
                  <c:v>44937</c:v>
                </c:pt>
                <c:pt idx="5745">
                  <c:v>44938</c:v>
                </c:pt>
                <c:pt idx="5746">
                  <c:v>44939</c:v>
                </c:pt>
                <c:pt idx="5747">
                  <c:v>44942</c:v>
                </c:pt>
                <c:pt idx="5748">
                  <c:v>44943</c:v>
                </c:pt>
                <c:pt idx="5749">
                  <c:v>44944</c:v>
                </c:pt>
                <c:pt idx="5750">
                  <c:v>44945</c:v>
                </c:pt>
                <c:pt idx="5751">
                  <c:v>44946</c:v>
                </c:pt>
                <c:pt idx="5752">
                  <c:v>44949</c:v>
                </c:pt>
                <c:pt idx="5753">
                  <c:v>44950</c:v>
                </c:pt>
                <c:pt idx="5754">
                  <c:v>44951</c:v>
                </c:pt>
                <c:pt idx="5755">
                  <c:v>44952</c:v>
                </c:pt>
                <c:pt idx="5756">
                  <c:v>44953</c:v>
                </c:pt>
                <c:pt idx="5757">
                  <c:v>44956</c:v>
                </c:pt>
                <c:pt idx="5758">
                  <c:v>44957</c:v>
                </c:pt>
                <c:pt idx="5759">
                  <c:v>44958</c:v>
                </c:pt>
                <c:pt idx="5760">
                  <c:v>44959</c:v>
                </c:pt>
                <c:pt idx="5761">
                  <c:v>44960</c:v>
                </c:pt>
                <c:pt idx="5762">
                  <c:v>44963</c:v>
                </c:pt>
                <c:pt idx="5763">
                  <c:v>44964</c:v>
                </c:pt>
                <c:pt idx="5764">
                  <c:v>44965</c:v>
                </c:pt>
                <c:pt idx="5765">
                  <c:v>44966</c:v>
                </c:pt>
                <c:pt idx="5766">
                  <c:v>44967</c:v>
                </c:pt>
                <c:pt idx="5767">
                  <c:v>44970</c:v>
                </c:pt>
                <c:pt idx="5768">
                  <c:v>44971</c:v>
                </c:pt>
                <c:pt idx="5769">
                  <c:v>44972</c:v>
                </c:pt>
                <c:pt idx="5770">
                  <c:v>44973</c:v>
                </c:pt>
                <c:pt idx="5771">
                  <c:v>44974</c:v>
                </c:pt>
                <c:pt idx="5772">
                  <c:v>44977</c:v>
                </c:pt>
                <c:pt idx="5773">
                  <c:v>44978</c:v>
                </c:pt>
                <c:pt idx="5774">
                  <c:v>44979</c:v>
                </c:pt>
                <c:pt idx="5775">
                  <c:v>44980</c:v>
                </c:pt>
                <c:pt idx="5776">
                  <c:v>44981</c:v>
                </c:pt>
                <c:pt idx="5777">
                  <c:v>44984</c:v>
                </c:pt>
                <c:pt idx="5778">
                  <c:v>44985</c:v>
                </c:pt>
                <c:pt idx="5779">
                  <c:v>44986</c:v>
                </c:pt>
                <c:pt idx="5780">
                  <c:v>44987</c:v>
                </c:pt>
                <c:pt idx="5781">
                  <c:v>44988</c:v>
                </c:pt>
                <c:pt idx="5782">
                  <c:v>44991</c:v>
                </c:pt>
                <c:pt idx="5783">
                  <c:v>44992</c:v>
                </c:pt>
                <c:pt idx="5784">
                  <c:v>44993</c:v>
                </c:pt>
                <c:pt idx="5785">
                  <c:v>44994</c:v>
                </c:pt>
                <c:pt idx="5786">
                  <c:v>44995</c:v>
                </c:pt>
                <c:pt idx="5787">
                  <c:v>44998</c:v>
                </c:pt>
                <c:pt idx="5788">
                  <c:v>44999</c:v>
                </c:pt>
                <c:pt idx="5789">
                  <c:v>45000</c:v>
                </c:pt>
                <c:pt idx="5790">
                  <c:v>45001</c:v>
                </c:pt>
                <c:pt idx="5791">
                  <c:v>45002</c:v>
                </c:pt>
                <c:pt idx="5792">
                  <c:v>45005</c:v>
                </c:pt>
                <c:pt idx="5793">
                  <c:v>45006</c:v>
                </c:pt>
                <c:pt idx="5794">
                  <c:v>45007</c:v>
                </c:pt>
                <c:pt idx="5795">
                  <c:v>45008</c:v>
                </c:pt>
                <c:pt idx="5796">
                  <c:v>45009</c:v>
                </c:pt>
                <c:pt idx="5797">
                  <c:v>45012</c:v>
                </c:pt>
                <c:pt idx="5798">
                  <c:v>45013</c:v>
                </c:pt>
                <c:pt idx="5799">
                  <c:v>45014</c:v>
                </c:pt>
                <c:pt idx="5800">
                  <c:v>45015</c:v>
                </c:pt>
                <c:pt idx="5801">
                  <c:v>45016</c:v>
                </c:pt>
                <c:pt idx="5802">
                  <c:v>45019</c:v>
                </c:pt>
                <c:pt idx="5803">
                  <c:v>45020</c:v>
                </c:pt>
                <c:pt idx="5804">
                  <c:v>45021</c:v>
                </c:pt>
                <c:pt idx="5805">
                  <c:v>45022</c:v>
                </c:pt>
                <c:pt idx="5806">
                  <c:v>45023</c:v>
                </c:pt>
                <c:pt idx="5807">
                  <c:v>45026</c:v>
                </c:pt>
                <c:pt idx="5808">
                  <c:v>45027</c:v>
                </c:pt>
                <c:pt idx="5809">
                  <c:v>45028</c:v>
                </c:pt>
                <c:pt idx="5810">
                  <c:v>45029</c:v>
                </c:pt>
                <c:pt idx="5811">
                  <c:v>45030</c:v>
                </c:pt>
                <c:pt idx="5812">
                  <c:v>45033</c:v>
                </c:pt>
                <c:pt idx="5813">
                  <c:v>45034</c:v>
                </c:pt>
                <c:pt idx="5814">
                  <c:v>45035</c:v>
                </c:pt>
                <c:pt idx="5815">
                  <c:v>45036</c:v>
                </c:pt>
                <c:pt idx="5816">
                  <c:v>45037</c:v>
                </c:pt>
                <c:pt idx="5817">
                  <c:v>45040</c:v>
                </c:pt>
                <c:pt idx="5818">
                  <c:v>45041</c:v>
                </c:pt>
                <c:pt idx="5819">
                  <c:v>45042</c:v>
                </c:pt>
                <c:pt idx="5820">
                  <c:v>45043</c:v>
                </c:pt>
                <c:pt idx="5821">
                  <c:v>45044</c:v>
                </c:pt>
                <c:pt idx="5822">
                  <c:v>45047</c:v>
                </c:pt>
                <c:pt idx="5823">
                  <c:v>45048</c:v>
                </c:pt>
                <c:pt idx="5824">
                  <c:v>45049</c:v>
                </c:pt>
                <c:pt idx="5825">
                  <c:v>45050</c:v>
                </c:pt>
                <c:pt idx="5826">
                  <c:v>45051</c:v>
                </c:pt>
                <c:pt idx="5827">
                  <c:v>45054</c:v>
                </c:pt>
                <c:pt idx="5828">
                  <c:v>45055</c:v>
                </c:pt>
                <c:pt idx="5829">
                  <c:v>45056</c:v>
                </c:pt>
                <c:pt idx="5830">
                  <c:v>45057</c:v>
                </c:pt>
                <c:pt idx="5831">
                  <c:v>45058</c:v>
                </c:pt>
                <c:pt idx="5832">
                  <c:v>45061</c:v>
                </c:pt>
                <c:pt idx="5833">
                  <c:v>45062</c:v>
                </c:pt>
                <c:pt idx="5834">
                  <c:v>45063</c:v>
                </c:pt>
                <c:pt idx="5835">
                  <c:v>45064</c:v>
                </c:pt>
                <c:pt idx="5836">
                  <c:v>45065</c:v>
                </c:pt>
                <c:pt idx="5837">
                  <c:v>45068</c:v>
                </c:pt>
                <c:pt idx="5838">
                  <c:v>45069</c:v>
                </c:pt>
                <c:pt idx="5839">
                  <c:v>45070</c:v>
                </c:pt>
                <c:pt idx="5840">
                  <c:v>45071</c:v>
                </c:pt>
                <c:pt idx="5841">
                  <c:v>45072</c:v>
                </c:pt>
                <c:pt idx="5842">
                  <c:v>45075</c:v>
                </c:pt>
                <c:pt idx="5843">
                  <c:v>45076</c:v>
                </c:pt>
                <c:pt idx="5844">
                  <c:v>45077</c:v>
                </c:pt>
                <c:pt idx="5845">
                  <c:v>45078</c:v>
                </c:pt>
                <c:pt idx="5846">
                  <c:v>45079</c:v>
                </c:pt>
                <c:pt idx="5847">
                  <c:v>45082</c:v>
                </c:pt>
                <c:pt idx="5848">
                  <c:v>45083</c:v>
                </c:pt>
                <c:pt idx="5849">
                  <c:v>45084</c:v>
                </c:pt>
                <c:pt idx="5850">
                  <c:v>45085</c:v>
                </c:pt>
                <c:pt idx="5851">
                  <c:v>45086</c:v>
                </c:pt>
                <c:pt idx="5852">
                  <c:v>45089</c:v>
                </c:pt>
                <c:pt idx="5853">
                  <c:v>45090</c:v>
                </c:pt>
                <c:pt idx="5854">
                  <c:v>45091</c:v>
                </c:pt>
                <c:pt idx="5855">
                  <c:v>45092</c:v>
                </c:pt>
                <c:pt idx="5856">
                  <c:v>45093</c:v>
                </c:pt>
                <c:pt idx="5857">
                  <c:v>45096</c:v>
                </c:pt>
                <c:pt idx="5858">
                  <c:v>45097</c:v>
                </c:pt>
                <c:pt idx="5859">
                  <c:v>45098</c:v>
                </c:pt>
                <c:pt idx="5860">
                  <c:v>45099</c:v>
                </c:pt>
                <c:pt idx="5861">
                  <c:v>45100</c:v>
                </c:pt>
                <c:pt idx="5862">
                  <c:v>45103</c:v>
                </c:pt>
                <c:pt idx="5863">
                  <c:v>45104</c:v>
                </c:pt>
                <c:pt idx="5864">
                  <c:v>45105</c:v>
                </c:pt>
                <c:pt idx="5865">
                  <c:v>45106</c:v>
                </c:pt>
                <c:pt idx="5866">
                  <c:v>45107</c:v>
                </c:pt>
                <c:pt idx="5867">
                  <c:v>45110</c:v>
                </c:pt>
                <c:pt idx="5868">
                  <c:v>45111</c:v>
                </c:pt>
                <c:pt idx="5869">
                  <c:v>45112</c:v>
                </c:pt>
                <c:pt idx="5870">
                  <c:v>45113</c:v>
                </c:pt>
                <c:pt idx="5871">
                  <c:v>45114</c:v>
                </c:pt>
                <c:pt idx="5872">
                  <c:v>45117</c:v>
                </c:pt>
                <c:pt idx="5873">
                  <c:v>45118</c:v>
                </c:pt>
                <c:pt idx="5874">
                  <c:v>45119</c:v>
                </c:pt>
                <c:pt idx="5875">
                  <c:v>45120</c:v>
                </c:pt>
                <c:pt idx="5876">
                  <c:v>45121</c:v>
                </c:pt>
                <c:pt idx="5877">
                  <c:v>45124</c:v>
                </c:pt>
                <c:pt idx="5878">
                  <c:v>45125</c:v>
                </c:pt>
                <c:pt idx="5879">
                  <c:v>45126</c:v>
                </c:pt>
                <c:pt idx="5880">
                  <c:v>45127</c:v>
                </c:pt>
                <c:pt idx="5881">
                  <c:v>45128</c:v>
                </c:pt>
                <c:pt idx="5882">
                  <c:v>45131</c:v>
                </c:pt>
                <c:pt idx="5883">
                  <c:v>45132</c:v>
                </c:pt>
                <c:pt idx="5884">
                  <c:v>45133</c:v>
                </c:pt>
                <c:pt idx="5885">
                  <c:v>45134</c:v>
                </c:pt>
                <c:pt idx="5886">
                  <c:v>45135</c:v>
                </c:pt>
                <c:pt idx="5887">
                  <c:v>45138</c:v>
                </c:pt>
                <c:pt idx="5888">
                  <c:v>45139</c:v>
                </c:pt>
                <c:pt idx="5889">
                  <c:v>45140</c:v>
                </c:pt>
                <c:pt idx="5890">
                  <c:v>45141</c:v>
                </c:pt>
                <c:pt idx="5891">
                  <c:v>45142</c:v>
                </c:pt>
                <c:pt idx="5892">
                  <c:v>45145</c:v>
                </c:pt>
                <c:pt idx="5893">
                  <c:v>45146</c:v>
                </c:pt>
                <c:pt idx="5894">
                  <c:v>45147</c:v>
                </c:pt>
                <c:pt idx="5895">
                  <c:v>45148</c:v>
                </c:pt>
                <c:pt idx="5896">
                  <c:v>45149</c:v>
                </c:pt>
                <c:pt idx="5897">
                  <c:v>45152</c:v>
                </c:pt>
                <c:pt idx="5898">
                  <c:v>45153</c:v>
                </c:pt>
                <c:pt idx="5899">
                  <c:v>45154</c:v>
                </c:pt>
                <c:pt idx="5900">
                  <c:v>45155</c:v>
                </c:pt>
                <c:pt idx="5901">
                  <c:v>45156</c:v>
                </c:pt>
                <c:pt idx="5902">
                  <c:v>45159</c:v>
                </c:pt>
                <c:pt idx="5903">
                  <c:v>45160</c:v>
                </c:pt>
                <c:pt idx="5904">
                  <c:v>45161</c:v>
                </c:pt>
                <c:pt idx="5905">
                  <c:v>45162</c:v>
                </c:pt>
                <c:pt idx="5906">
                  <c:v>45163</c:v>
                </c:pt>
                <c:pt idx="5907">
                  <c:v>45166</c:v>
                </c:pt>
                <c:pt idx="5908">
                  <c:v>45167</c:v>
                </c:pt>
                <c:pt idx="5909">
                  <c:v>45168</c:v>
                </c:pt>
                <c:pt idx="5910">
                  <c:v>45169</c:v>
                </c:pt>
                <c:pt idx="5911">
                  <c:v>45170</c:v>
                </c:pt>
                <c:pt idx="5912">
                  <c:v>45173</c:v>
                </c:pt>
                <c:pt idx="5913">
                  <c:v>45174</c:v>
                </c:pt>
                <c:pt idx="5914">
                  <c:v>45175</c:v>
                </c:pt>
                <c:pt idx="5915">
                  <c:v>45176</c:v>
                </c:pt>
                <c:pt idx="5916">
                  <c:v>45177</c:v>
                </c:pt>
                <c:pt idx="5917">
                  <c:v>45180</c:v>
                </c:pt>
                <c:pt idx="5918">
                  <c:v>45181</c:v>
                </c:pt>
                <c:pt idx="5919">
                  <c:v>45182</c:v>
                </c:pt>
                <c:pt idx="5920">
                  <c:v>45183</c:v>
                </c:pt>
                <c:pt idx="5921">
                  <c:v>45184</c:v>
                </c:pt>
                <c:pt idx="5922">
                  <c:v>45187</c:v>
                </c:pt>
                <c:pt idx="5923">
                  <c:v>45188</c:v>
                </c:pt>
                <c:pt idx="5924">
                  <c:v>45189</c:v>
                </c:pt>
                <c:pt idx="5925">
                  <c:v>45190</c:v>
                </c:pt>
                <c:pt idx="5926">
                  <c:v>45191</c:v>
                </c:pt>
                <c:pt idx="5927">
                  <c:v>45194</c:v>
                </c:pt>
                <c:pt idx="5928">
                  <c:v>45195</c:v>
                </c:pt>
                <c:pt idx="5929">
                  <c:v>45196</c:v>
                </c:pt>
                <c:pt idx="5930">
                  <c:v>45197</c:v>
                </c:pt>
                <c:pt idx="5931">
                  <c:v>45198</c:v>
                </c:pt>
                <c:pt idx="5932">
                  <c:v>45201</c:v>
                </c:pt>
                <c:pt idx="5933">
                  <c:v>45202</c:v>
                </c:pt>
                <c:pt idx="5934">
                  <c:v>45203</c:v>
                </c:pt>
                <c:pt idx="5935">
                  <c:v>45204</c:v>
                </c:pt>
                <c:pt idx="5936">
                  <c:v>45205</c:v>
                </c:pt>
                <c:pt idx="5937">
                  <c:v>45208</c:v>
                </c:pt>
                <c:pt idx="5938">
                  <c:v>45209</c:v>
                </c:pt>
                <c:pt idx="5939">
                  <c:v>45210</c:v>
                </c:pt>
                <c:pt idx="5940">
                  <c:v>45211</c:v>
                </c:pt>
                <c:pt idx="5941">
                  <c:v>45212</c:v>
                </c:pt>
                <c:pt idx="5942">
                  <c:v>45215</c:v>
                </c:pt>
                <c:pt idx="5943">
                  <c:v>45216</c:v>
                </c:pt>
                <c:pt idx="5944">
                  <c:v>45217</c:v>
                </c:pt>
                <c:pt idx="5945">
                  <c:v>45218</c:v>
                </c:pt>
                <c:pt idx="5946">
                  <c:v>45219</c:v>
                </c:pt>
                <c:pt idx="5947">
                  <c:v>45222</c:v>
                </c:pt>
                <c:pt idx="5948">
                  <c:v>45223</c:v>
                </c:pt>
                <c:pt idx="5949">
                  <c:v>45224</c:v>
                </c:pt>
                <c:pt idx="5950">
                  <c:v>45225</c:v>
                </c:pt>
                <c:pt idx="5951">
                  <c:v>45226</c:v>
                </c:pt>
                <c:pt idx="5952">
                  <c:v>45229</c:v>
                </c:pt>
                <c:pt idx="5953">
                  <c:v>45230</c:v>
                </c:pt>
                <c:pt idx="5954">
                  <c:v>45231</c:v>
                </c:pt>
                <c:pt idx="5955">
                  <c:v>45232</c:v>
                </c:pt>
                <c:pt idx="5956">
                  <c:v>45233</c:v>
                </c:pt>
                <c:pt idx="5957">
                  <c:v>45236</c:v>
                </c:pt>
                <c:pt idx="5958">
                  <c:v>45237</c:v>
                </c:pt>
                <c:pt idx="5959">
                  <c:v>45238</c:v>
                </c:pt>
                <c:pt idx="5960">
                  <c:v>45239</c:v>
                </c:pt>
                <c:pt idx="5961">
                  <c:v>45240</c:v>
                </c:pt>
                <c:pt idx="5962">
                  <c:v>45243</c:v>
                </c:pt>
                <c:pt idx="5963">
                  <c:v>45244</c:v>
                </c:pt>
                <c:pt idx="5964">
                  <c:v>45245</c:v>
                </c:pt>
                <c:pt idx="5965">
                  <c:v>45246</c:v>
                </c:pt>
                <c:pt idx="5966">
                  <c:v>45247</c:v>
                </c:pt>
                <c:pt idx="5967">
                  <c:v>45250</c:v>
                </c:pt>
                <c:pt idx="5968">
                  <c:v>45251</c:v>
                </c:pt>
                <c:pt idx="5969">
                  <c:v>45252</c:v>
                </c:pt>
                <c:pt idx="5970">
                  <c:v>45253</c:v>
                </c:pt>
                <c:pt idx="5971">
                  <c:v>45254</c:v>
                </c:pt>
                <c:pt idx="5972">
                  <c:v>45257</c:v>
                </c:pt>
                <c:pt idx="5973">
                  <c:v>45258</c:v>
                </c:pt>
                <c:pt idx="5974">
                  <c:v>45259</c:v>
                </c:pt>
                <c:pt idx="5975">
                  <c:v>45260</c:v>
                </c:pt>
                <c:pt idx="5976">
                  <c:v>45261</c:v>
                </c:pt>
                <c:pt idx="5977">
                  <c:v>45264</c:v>
                </c:pt>
                <c:pt idx="5978">
                  <c:v>45265</c:v>
                </c:pt>
                <c:pt idx="5979">
                  <c:v>45266</c:v>
                </c:pt>
                <c:pt idx="5980">
                  <c:v>45267</c:v>
                </c:pt>
                <c:pt idx="5981">
                  <c:v>45268</c:v>
                </c:pt>
                <c:pt idx="5982">
                  <c:v>45271</c:v>
                </c:pt>
                <c:pt idx="5983">
                  <c:v>45272</c:v>
                </c:pt>
                <c:pt idx="5984">
                  <c:v>45273</c:v>
                </c:pt>
                <c:pt idx="5985">
                  <c:v>45274</c:v>
                </c:pt>
                <c:pt idx="5986">
                  <c:v>45275</c:v>
                </c:pt>
                <c:pt idx="5987">
                  <c:v>45278</c:v>
                </c:pt>
                <c:pt idx="5988">
                  <c:v>45279</c:v>
                </c:pt>
                <c:pt idx="5989">
                  <c:v>45280</c:v>
                </c:pt>
                <c:pt idx="5990">
                  <c:v>45281</c:v>
                </c:pt>
                <c:pt idx="5991">
                  <c:v>45282</c:v>
                </c:pt>
                <c:pt idx="5992">
                  <c:v>45285</c:v>
                </c:pt>
                <c:pt idx="5993">
                  <c:v>45286</c:v>
                </c:pt>
                <c:pt idx="5994">
                  <c:v>45287</c:v>
                </c:pt>
                <c:pt idx="5995">
                  <c:v>45288</c:v>
                </c:pt>
                <c:pt idx="5996">
                  <c:v>45289</c:v>
                </c:pt>
                <c:pt idx="5997">
                  <c:v>45292</c:v>
                </c:pt>
                <c:pt idx="5998">
                  <c:v>45293</c:v>
                </c:pt>
                <c:pt idx="5999">
                  <c:v>45294</c:v>
                </c:pt>
                <c:pt idx="6000">
                  <c:v>45295</c:v>
                </c:pt>
                <c:pt idx="6001">
                  <c:v>45296</c:v>
                </c:pt>
                <c:pt idx="6002">
                  <c:v>45299</c:v>
                </c:pt>
                <c:pt idx="6003">
                  <c:v>45300</c:v>
                </c:pt>
                <c:pt idx="6004">
                  <c:v>45301</c:v>
                </c:pt>
                <c:pt idx="6005">
                  <c:v>45302</c:v>
                </c:pt>
                <c:pt idx="6006">
                  <c:v>45303</c:v>
                </c:pt>
                <c:pt idx="6007">
                  <c:v>45306</c:v>
                </c:pt>
                <c:pt idx="6008">
                  <c:v>45307</c:v>
                </c:pt>
                <c:pt idx="6009">
                  <c:v>45308</c:v>
                </c:pt>
                <c:pt idx="6010">
                  <c:v>45309</c:v>
                </c:pt>
                <c:pt idx="6011">
                  <c:v>45310</c:v>
                </c:pt>
                <c:pt idx="6012">
                  <c:v>45313</c:v>
                </c:pt>
                <c:pt idx="6013">
                  <c:v>45314</c:v>
                </c:pt>
                <c:pt idx="6014">
                  <c:v>45315</c:v>
                </c:pt>
                <c:pt idx="6015">
                  <c:v>45316</c:v>
                </c:pt>
                <c:pt idx="6016">
                  <c:v>45317</c:v>
                </c:pt>
                <c:pt idx="6017">
                  <c:v>45320</c:v>
                </c:pt>
                <c:pt idx="6018">
                  <c:v>45321</c:v>
                </c:pt>
                <c:pt idx="6019">
                  <c:v>45322</c:v>
                </c:pt>
                <c:pt idx="6020">
                  <c:v>45323</c:v>
                </c:pt>
                <c:pt idx="6021">
                  <c:v>45324</c:v>
                </c:pt>
                <c:pt idx="6022">
                  <c:v>45327</c:v>
                </c:pt>
                <c:pt idx="6023">
                  <c:v>45328</c:v>
                </c:pt>
                <c:pt idx="6024">
                  <c:v>45329</c:v>
                </c:pt>
                <c:pt idx="6025">
                  <c:v>45330</c:v>
                </c:pt>
                <c:pt idx="6026">
                  <c:v>45331</c:v>
                </c:pt>
                <c:pt idx="6027">
                  <c:v>45334</c:v>
                </c:pt>
                <c:pt idx="6028">
                  <c:v>45335</c:v>
                </c:pt>
                <c:pt idx="6029">
                  <c:v>45336</c:v>
                </c:pt>
                <c:pt idx="6030">
                  <c:v>45337</c:v>
                </c:pt>
                <c:pt idx="6031">
                  <c:v>45338</c:v>
                </c:pt>
                <c:pt idx="6032">
                  <c:v>45341</c:v>
                </c:pt>
                <c:pt idx="6033">
                  <c:v>45342</c:v>
                </c:pt>
                <c:pt idx="6034">
                  <c:v>45343</c:v>
                </c:pt>
                <c:pt idx="6035">
                  <c:v>45344</c:v>
                </c:pt>
                <c:pt idx="6036">
                  <c:v>45345</c:v>
                </c:pt>
                <c:pt idx="6037">
                  <c:v>45348</c:v>
                </c:pt>
                <c:pt idx="6038">
                  <c:v>45349</c:v>
                </c:pt>
                <c:pt idx="6039">
                  <c:v>45350</c:v>
                </c:pt>
                <c:pt idx="6040">
                  <c:v>45351</c:v>
                </c:pt>
                <c:pt idx="6041">
                  <c:v>45352</c:v>
                </c:pt>
                <c:pt idx="6042">
                  <c:v>45355</c:v>
                </c:pt>
                <c:pt idx="6043">
                  <c:v>45356</c:v>
                </c:pt>
                <c:pt idx="6044">
                  <c:v>45357</c:v>
                </c:pt>
                <c:pt idx="6045">
                  <c:v>45358</c:v>
                </c:pt>
                <c:pt idx="6046">
                  <c:v>45359</c:v>
                </c:pt>
                <c:pt idx="6047">
                  <c:v>45362</c:v>
                </c:pt>
                <c:pt idx="6048">
                  <c:v>45363</c:v>
                </c:pt>
                <c:pt idx="6049">
                  <c:v>45364</c:v>
                </c:pt>
                <c:pt idx="6050">
                  <c:v>45365</c:v>
                </c:pt>
                <c:pt idx="6051">
                  <c:v>45366</c:v>
                </c:pt>
                <c:pt idx="6052">
                  <c:v>45369</c:v>
                </c:pt>
                <c:pt idx="6053">
                  <c:v>45370</c:v>
                </c:pt>
                <c:pt idx="6054">
                  <c:v>45371</c:v>
                </c:pt>
                <c:pt idx="6055">
                  <c:v>45372</c:v>
                </c:pt>
                <c:pt idx="6056">
                  <c:v>45373</c:v>
                </c:pt>
                <c:pt idx="6057">
                  <c:v>45376</c:v>
                </c:pt>
                <c:pt idx="6058">
                  <c:v>45377</c:v>
                </c:pt>
                <c:pt idx="6059">
                  <c:v>45378</c:v>
                </c:pt>
                <c:pt idx="6060">
                  <c:v>45379</c:v>
                </c:pt>
                <c:pt idx="6061">
                  <c:v>45380</c:v>
                </c:pt>
                <c:pt idx="6062">
                  <c:v>45383</c:v>
                </c:pt>
                <c:pt idx="6063">
                  <c:v>45384</c:v>
                </c:pt>
                <c:pt idx="6064">
                  <c:v>45385</c:v>
                </c:pt>
                <c:pt idx="6065">
                  <c:v>45386</c:v>
                </c:pt>
                <c:pt idx="6066">
                  <c:v>45387</c:v>
                </c:pt>
                <c:pt idx="6067">
                  <c:v>45390</c:v>
                </c:pt>
                <c:pt idx="6068">
                  <c:v>45391</c:v>
                </c:pt>
                <c:pt idx="6069">
                  <c:v>45392</c:v>
                </c:pt>
                <c:pt idx="6070">
                  <c:v>45393</c:v>
                </c:pt>
                <c:pt idx="6071">
                  <c:v>45394</c:v>
                </c:pt>
                <c:pt idx="6072">
                  <c:v>45397</c:v>
                </c:pt>
                <c:pt idx="6073">
                  <c:v>45398</c:v>
                </c:pt>
                <c:pt idx="6074">
                  <c:v>45399</c:v>
                </c:pt>
                <c:pt idx="6075">
                  <c:v>45400</c:v>
                </c:pt>
                <c:pt idx="6076">
                  <c:v>45401</c:v>
                </c:pt>
                <c:pt idx="6077">
                  <c:v>45404</c:v>
                </c:pt>
                <c:pt idx="6078">
                  <c:v>45405</c:v>
                </c:pt>
                <c:pt idx="6079">
                  <c:v>45406</c:v>
                </c:pt>
                <c:pt idx="6080">
                  <c:v>45407</c:v>
                </c:pt>
                <c:pt idx="6081">
                  <c:v>45408</c:v>
                </c:pt>
                <c:pt idx="6082">
                  <c:v>45411</c:v>
                </c:pt>
                <c:pt idx="6083">
                  <c:v>45412</c:v>
                </c:pt>
                <c:pt idx="6084">
                  <c:v>45413</c:v>
                </c:pt>
                <c:pt idx="6085">
                  <c:v>45414</c:v>
                </c:pt>
                <c:pt idx="6086">
                  <c:v>45415</c:v>
                </c:pt>
                <c:pt idx="6087">
                  <c:v>45418</c:v>
                </c:pt>
                <c:pt idx="6088">
                  <c:v>45419</c:v>
                </c:pt>
                <c:pt idx="6089">
                  <c:v>45420</c:v>
                </c:pt>
                <c:pt idx="6090">
                  <c:v>45421</c:v>
                </c:pt>
                <c:pt idx="6091">
                  <c:v>45422</c:v>
                </c:pt>
                <c:pt idx="6092">
                  <c:v>45425</c:v>
                </c:pt>
                <c:pt idx="6093">
                  <c:v>45426</c:v>
                </c:pt>
                <c:pt idx="6094">
                  <c:v>45427</c:v>
                </c:pt>
                <c:pt idx="6095">
                  <c:v>45428</c:v>
                </c:pt>
                <c:pt idx="6096">
                  <c:v>45429</c:v>
                </c:pt>
                <c:pt idx="6097">
                  <c:v>45432</c:v>
                </c:pt>
                <c:pt idx="6098">
                  <c:v>45433</c:v>
                </c:pt>
                <c:pt idx="6099">
                  <c:v>45434</c:v>
                </c:pt>
                <c:pt idx="6100">
                  <c:v>45435</c:v>
                </c:pt>
                <c:pt idx="6101">
                  <c:v>45436</c:v>
                </c:pt>
                <c:pt idx="6102">
                  <c:v>45440</c:v>
                </c:pt>
                <c:pt idx="6103">
                  <c:v>45441</c:v>
                </c:pt>
                <c:pt idx="6104">
                  <c:v>45442</c:v>
                </c:pt>
                <c:pt idx="6105">
                  <c:v>45443</c:v>
                </c:pt>
                <c:pt idx="6106">
                  <c:v>45446</c:v>
                </c:pt>
                <c:pt idx="6107">
                  <c:v>45447</c:v>
                </c:pt>
                <c:pt idx="6108">
                  <c:v>45448</c:v>
                </c:pt>
                <c:pt idx="6109">
                  <c:v>45449</c:v>
                </c:pt>
                <c:pt idx="6110">
                  <c:v>45450</c:v>
                </c:pt>
                <c:pt idx="6111">
                  <c:v>45453</c:v>
                </c:pt>
                <c:pt idx="6112">
                  <c:v>45454</c:v>
                </c:pt>
                <c:pt idx="6113">
                  <c:v>45455</c:v>
                </c:pt>
                <c:pt idx="6114">
                  <c:v>45456</c:v>
                </c:pt>
                <c:pt idx="6115">
                  <c:v>45457</c:v>
                </c:pt>
                <c:pt idx="6116">
                  <c:v>45460</c:v>
                </c:pt>
                <c:pt idx="6117">
                  <c:v>45461</c:v>
                </c:pt>
                <c:pt idx="6118">
                  <c:v>45462</c:v>
                </c:pt>
                <c:pt idx="6119">
                  <c:v>45463</c:v>
                </c:pt>
                <c:pt idx="6120">
                  <c:v>45464</c:v>
                </c:pt>
                <c:pt idx="6121">
                  <c:v>45467</c:v>
                </c:pt>
                <c:pt idx="6122">
                  <c:v>45468</c:v>
                </c:pt>
                <c:pt idx="6123">
                  <c:v>45469</c:v>
                </c:pt>
                <c:pt idx="6124">
                  <c:v>45470</c:v>
                </c:pt>
                <c:pt idx="6125">
                  <c:v>45471</c:v>
                </c:pt>
                <c:pt idx="6126">
                  <c:v>45474</c:v>
                </c:pt>
                <c:pt idx="6127">
                  <c:v>45475</c:v>
                </c:pt>
                <c:pt idx="6128">
                  <c:v>45476</c:v>
                </c:pt>
                <c:pt idx="6129">
                  <c:v>45477</c:v>
                </c:pt>
                <c:pt idx="6130">
                  <c:v>45478</c:v>
                </c:pt>
                <c:pt idx="6131">
                  <c:v>45481</c:v>
                </c:pt>
                <c:pt idx="6132">
                  <c:v>45482</c:v>
                </c:pt>
                <c:pt idx="6133">
                  <c:v>45483</c:v>
                </c:pt>
                <c:pt idx="6134">
                  <c:v>45484</c:v>
                </c:pt>
                <c:pt idx="6135">
                  <c:v>45485</c:v>
                </c:pt>
                <c:pt idx="6136">
                  <c:v>45488</c:v>
                </c:pt>
                <c:pt idx="6137">
                  <c:v>45489</c:v>
                </c:pt>
                <c:pt idx="6138">
                  <c:v>45490</c:v>
                </c:pt>
                <c:pt idx="6139">
                  <c:v>45491</c:v>
                </c:pt>
                <c:pt idx="6140">
                  <c:v>45492</c:v>
                </c:pt>
                <c:pt idx="6141">
                  <c:v>45495</c:v>
                </c:pt>
                <c:pt idx="6142">
                  <c:v>45496</c:v>
                </c:pt>
                <c:pt idx="6143">
                  <c:v>45497</c:v>
                </c:pt>
                <c:pt idx="6144">
                  <c:v>45498</c:v>
                </c:pt>
                <c:pt idx="6145">
                  <c:v>45499</c:v>
                </c:pt>
                <c:pt idx="6146">
                  <c:v>45502</c:v>
                </c:pt>
                <c:pt idx="6147">
                  <c:v>45503</c:v>
                </c:pt>
                <c:pt idx="6148">
                  <c:v>45504</c:v>
                </c:pt>
                <c:pt idx="6149">
                  <c:v>45505</c:v>
                </c:pt>
                <c:pt idx="6150">
                  <c:v>45506</c:v>
                </c:pt>
                <c:pt idx="6151">
                  <c:v>45509</c:v>
                </c:pt>
                <c:pt idx="6152">
                  <c:v>45510</c:v>
                </c:pt>
                <c:pt idx="6153">
                  <c:v>45511</c:v>
                </c:pt>
                <c:pt idx="6154">
                  <c:v>45512</c:v>
                </c:pt>
                <c:pt idx="6155">
                  <c:v>45513</c:v>
                </c:pt>
                <c:pt idx="6156">
                  <c:v>45516</c:v>
                </c:pt>
                <c:pt idx="6157">
                  <c:v>45517</c:v>
                </c:pt>
                <c:pt idx="6158">
                  <c:v>45518</c:v>
                </c:pt>
                <c:pt idx="6159">
                  <c:v>45519</c:v>
                </c:pt>
                <c:pt idx="6160">
                  <c:v>45520</c:v>
                </c:pt>
                <c:pt idx="6161">
                  <c:v>45523</c:v>
                </c:pt>
                <c:pt idx="6162">
                  <c:v>45524</c:v>
                </c:pt>
                <c:pt idx="6163">
                  <c:v>45525</c:v>
                </c:pt>
                <c:pt idx="6164">
                  <c:v>45526</c:v>
                </c:pt>
                <c:pt idx="6165">
                  <c:v>45527</c:v>
                </c:pt>
                <c:pt idx="6166">
                  <c:v>45530</c:v>
                </c:pt>
                <c:pt idx="6167">
                  <c:v>45531</c:v>
                </c:pt>
                <c:pt idx="6168">
                  <c:v>45532</c:v>
                </c:pt>
                <c:pt idx="6169">
                  <c:v>45533</c:v>
                </c:pt>
                <c:pt idx="6170">
                  <c:v>45534</c:v>
                </c:pt>
                <c:pt idx="6171">
                  <c:v>45537</c:v>
                </c:pt>
                <c:pt idx="6172">
                  <c:v>45538</c:v>
                </c:pt>
                <c:pt idx="6173">
                  <c:v>45539</c:v>
                </c:pt>
                <c:pt idx="6174">
                  <c:v>45540</c:v>
                </c:pt>
                <c:pt idx="6175">
                  <c:v>45541</c:v>
                </c:pt>
                <c:pt idx="6176">
                  <c:v>45544</c:v>
                </c:pt>
                <c:pt idx="6177">
                  <c:v>45545</c:v>
                </c:pt>
                <c:pt idx="6178">
                  <c:v>45546</c:v>
                </c:pt>
                <c:pt idx="6179">
                  <c:v>45547</c:v>
                </c:pt>
                <c:pt idx="6180">
                  <c:v>45548</c:v>
                </c:pt>
                <c:pt idx="6181">
                  <c:v>45551</c:v>
                </c:pt>
                <c:pt idx="6182">
                  <c:v>45552</c:v>
                </c:pt>
                <c:pt idx="6183">
                  <c:v>45553</c:v>
                </c:pt>
                <c:pt idx="6184">
                  <c:v>45554</c:v>
                </c:pt>
                <c:pt idx="6185">
                  <c:v>45555</c:v>
                </c:pt>
                <c:pt idx="6186">
                  <c:v>45558</c:v>
                </c:pt>
                <c:pt idx="6187">
                  <c:v>45559</c:v>
                </c:pt>
                <c:pt idx="6188">
                  <c:v>45560</c:v>
                </c:pt>
                <c:pt idx="6189">
                  <c:v>45561</c:v>
                </c:pt>
                <c:pt idx="6190">
                  <c:v>45562</c:v>
                </c:pt>
                <c:pt idx="6191">
                  <c:v>45565</c:v>
                </c:pt>
                <c:pt idx="6192">
                  <c:v>45566</c:v>
                </c:pt>
                <c:pt idx="6193">
                  <c:v>45567</c:v>
                </c:pt>
                <c:pt idx="6194">
                  <c:v>45568</c:v>
                </c:pt>
                <c:pt idx="6195">
                  <c:v>45569</c:v>
                </c:pt>
                <c:pt idx="6196">
                  <c:v>45572</c:v>
                </c:pt>
                <c:pt idx="6197">
                  <c:v>45573</c:v>
                </c:pt>
                <c:pt idx="6198">
                  <c:v>45574</c:v>
                </c:pt>
                <c:pt idx="6199">
                  <c:v>45575</c:v>
                </c:pt>
                <c:pt idx="6200">
                  <c:v>45576</c:v>
                </c:pt>
                <c:pt idx="6201">
                  <c:v>45579</c:v>
                </c:pt>
                <c:pt idx="6202">
                  <c:v>45580</c:v>
                </c:pt>
                <c:pt idx="6203">
                  <c:v>45581</c:v>
                </c:pt>
                <c:pt idx="6204">
                  <c:v>45582</c:v>
                </c:pt>
                <c:pt idx="6205">
                  <c:v>45583</c:v>
                </c:pt>
                <c:pt idx="6206">
                  <c:v>45586</c:v>
                </c:pt>
                <c:pt idx="6207">
                  <c:v>45587</c:v>
                </c:pt>
                <c:pt idx="6208">
                  <c:v>45588</c:v>
                </c:pt>
                <c:pt idx="6209">
                  <c:v>45589</c:v>
                </c:pt>
                <c:pt idx="6210">
                  <c:v>45590</c:v>
                </c:pt>
                <c:pt idx="6211">
                  <c:v>45593</c:v>
                </c:pt>
                <c:pt idx="6212">
                  <c:v>45594</c:v>
                </c:pt>
                <c:pt idx="6213">
                  <c:v>45595</c:v>
                </c:pt>
                <c:pt idx="6214">
                  <c:v>45596</c:v>
                </c:pt>
                <c:pt idx="6215">
                  <c:v>45597</c:v>
                </c:pt>
                <c:pt idx="6216">
                  <c:v>45600</c:v>
                </c:pt>
                <c:pt idx="6217">
                  <c:v>45601</c:v>
                </c:pt>
                <c:pt idx="6218">
                  <c:v>45602</c:v>
                </c:pt>
                <c:pt idx="6219">
                  <c:v>45603</c:v>
                </c:pt>
                <c:pt idx="6220">
                  <c:v>45604</c:v>
                </c:pt>
                <c:pt idx="6221">
                  <c:v>45607</c:v>
                </c:pt>
                <c:pt idx="6222">
                  <c:v>45608</c:v>
                </c:pt>
                <c:pt idx="6223">
                  <c:v>45609</c:v>
                </c:pt>
                <c:pt idx="6224">
                  <c:v>45610</c:v>
                </c:pt>
                <c:pt idx="6225">
                  <c:v>45611</c:v>
                </c:pt>
                <c:pt idx="6226">
                  <c:v>45614</c:v>
                </c:pt>
                <c:pt idx="6227">
                  <c:v>45615</c:v>
                </c:pt>
                <c:pt idx="6228">
                  <c:v>45616</c:v>
                </c:pt>
                <c:pt idx="6229">
                  <c:v>45617</c:v>
                </c:pt>
                <c:pt idx="6230">
                  <c:v>45618</c:v>
                </c:pt>
                <c:pt idx="6231">
                  <c:v>45621</c:v>
                </c:pt>
                <c:pt idx="6232">
                  <c:v>45622</c:v>
                </c:pt>
                <c:pt idx="6233">
                  <c:v>45623</c:v>
                </c:pt>
                <c:pt idx="6234">
                  <c:v>45624</c:v>
                </c:pt>
                <c:pt idx="6235">
                  <c:v>45625</c:v>
                </c:pt>
                <c:pt idx="6236">
                  <c:v>45628</c:v>
                </c:pt>
                <c:pt idx="6237">
                  <c:v>45629</c:v>
                </c:pt>
                <c:pt idx="6238">
                  <c:v>45630</c:v>
                </c:pt>
                <c:pt idx="6239">
                  <c:v>45631</c:v>
                </c:pt>
                <c:pt idx="6240">
                  <c:v>45632</c:v>
                </c:pt>
                <c:pt idx="6241">
                  <c:v>45635</c:v>
                </c:pt>
                <c:pt idx="6242">
                  <c:v>45636</c:v>
                </c:pt>
                <c:pt idx="6243">
                  <c:v>45637</c:v>
                </c:pt>
                <c:pt idx="6244">
                  <c:v>45638</c:v>
                </c:pt>
                <c:pt idx="6245">
                  <c:v>45639</c:v>
                </c:pt>
                <c:pt idx="6246">
                  <c:v>45642</c:v>
                </c:pt>
                <c:pt idx="6247">
                  <c:v>45643</c:v>
                </c:pt>
                <c:pt idx="6248">
                  <c:v>45644</c:v>
                </c:pt>
                <c:pt idx="6249">
                  <c:v>45645</c:v>
                </c:pt>
                <c:pt idx="6250">
                  <c:v>45646</c:v>
                </c:pt>
                <c:pt idx="6251">
                  <c:v>45649</c:v>
                </c:pt>
                <c:pt idx="6252">
                  <c:v>45650</c:v>
                </c:pt>
                <c:pt idx="6253">
                  <c:v>45651</c:v>
                </c:pt>
                <c:pt idx="6254">
                  <c:v>45652</c:v>
                </c:pt>
                <c:pt idx="6255">
                  <c:v>45653</c:v>
                </c:pt>
                <c:pt idx="6256">
                  <c:v>45656</c:v>
                </c:pt>
                <c:pt idx="6257">
                  <c:v>45657</c:v>
                </c:pt>
                <c:pt idx="6258">
                  <c:v>45658</c:v>
                </c:pt>
                <c:pt idx="6259">
                  <c:v>45659</c:v>
                </c:pt>
                <c:pt idx="6260">
                  <c:v>45660</c:v>
                </c:pt>
                <c:pt idx="6261">
                  <c:v>45663</c:v>
                </c:pt>
                <c:pt idx="6262">
                  <c:v>45664</c:v>
                </c:pt>
                <c:pt idx="6263">
                  <c:v>45665</c:v>
                </c:pt>
                <c:pt idx="6264">
                  <c:v>45666</c:v>
                </c:pt>
                <c:pt idx="6265">
                  <c:v>45667</c:v>
                </c:pt>
                <c:pt idx="6266">
                  <c:v>45670</c:v>
                </c:pt>
                <c:pt idx="6267">
                  <c:v>45671</c:v>
                </c:pt>
                <c:pt idx="6268">
                  <c:v>45672</c:v>
                </c:pt>
                <c:pt idx="6269">
                  <c:v>45673</c:v>
                </c:pt>
                <c:pt idx="6270">
                  <c:v>45674</c:v>
                </c:pt>
                <c:pt idx="6271">
                  <c:v>45677</c:v>
                </c:pt>
                <c:pt idx="6272">
                  <c:v>45678</c:v>
                </c:pt>
                <c:pt idx="6273">
                  <c:v>45679</c:v>
                </c:pt>
                <c:pt idx="6274">
                  <c:v>45680</c:v>
                </c:pt>
                <c:pt idx="6275">
                  <c:v>45681</c:v>
                </c:pt>
                <c:pt idx="6276">
                  <c:v>45684</c:v>
                </c:pt>
                <c:pt idx="6277">
                  <c:v>45685</c:v>
                </c:pt>
                <c:pt idx="6278">
                  <c:v>45686</c:v>
                </c:pt>
                <c:pt idx="6279">
                  <c:v>45687</c:v>
                </c:pt>
                <c:pt idx="6280">
                  <c:v>45688</c:v>
                </c:pt>
                <c:pt idx="6281">
                  <c:v>45691</c:v>
                </c:pt>
                <c:pt idx="6282">
                  <c:v>45692</c:v>
                </c:pt>
                <c:pt idx="6283">
                  <c:v>45693</c:v>
                </c:pt>
                <c:pt idx="6284">
                  <c:v>45694</c:v>
                </c:pt>
                <c:pt idx="6285">
                  <c:v>45695</c:v>
                </c:pt>
                <c:pt idx="6286">
                  <c:v>45698</c:v>
                </c:pt>
                <c:pt idx="6287">
                  <c:v>45699</c:v>
                </c:pt>
                <c:pt idx="6288">
                  <c:v>45700</c:v>
                </c:pt>
                <c:pt idx="6289">
                  <c:v>45701</c:v>
                </c:pt>
                <c:pt idx="6290">
                  <c:v>45702</c:v>
                </c:pt>
                <c:pt idx="6291">
                  <c:v>45705</c:v>
                </c:pt>
                <c:pt idx="6292">
                  <c:v>45706</c:v>
                </c:pt>
                <c:pt idx="6293">
                  <c:v>45707</c:v>
                </c:pt>
                <c:pt idx="6294">
                  <c:v>45708</c:v>
                </c:pt>
                <c:pt idx="6295">
                  <c:v>45709</c:v>
                </c:pt>
                <c:pt idx="6296">
                  <c:v>45712</c:v>
                </c:pt>
                <c:pt idx="6297">
                  <c:v>45713</c:v>
                </c:pt>
                <c:pt idx="6298">
                  <c:v>45714</c:v>
                </c:pt>
                <c:pt idx="6299">
                  <c:v>45715</c:v>
                </c:pt>
                <c:pt idx="6300">
                  <c:v>45716</c:v>
                </c:pt>
                <c:pt idx="6301">
                  <c:v>45719</c:v>
                </c:pt>
                <c:pt idx="6302">
                  <c:v>45720</c:v>
                </c:pt>
                <c:pt idx="6303">
                  <c:v>45721</c:v>
                </c:pt>
                <c:pt idx="6304">
                  <c:v>45722</c:v>
                </c:pt>
                <c:pt idx="6305">
                  <c:v>45723</c:v>
                </c:pt>
                <c:pt idx="6306">
                  <c:v>45726</c:v>
                </c:pt>
                <c:pt idx="6307">
                  <c:v>45727</c:v>
                </c:pt>
                <c:pt idx="6308">
                  <c:v>45728</c:v>
                </c:pt>
                <c:pt idx="6309">
                  <c:v>45729</c:v>
                </c:pt>
                <c:pt idx="6310">
                  <c:v>45730</c:v>
                </c:pt>
                <c:pt idx="6311">
                  <c:v>45733</c:v>
                </c:pt>
                <c:pt idx="6312">
                  <c:v>45734</c:v>
                </c:pt>
                <c:pt idx="6313">
                  <c:v>45735</c:v>
                </c:pt>
                <c:pt idx="6314">
                  <c:v>45736</c:v>
                </c:pt>
                <c:pt idx="6315">
                  <c:v>45737</c:v>
                </c:pt>
                <c:pt idx="6316">
                  <c:v>45740</c:v>
                </c:pt>
                <c:pt idx="6317">
                  <c:v>45741</c:v>
                </c:pt>
                <c:pt idx="6318">
                  <c:v>45742</c:v>
                </c:pt>
              </c:numCache>
            </c:numRef>
          </c:cat>
          <c:val>
            <c:numRef>
              <c:f>Sheet1!$C$9:$C$6327</c:f>
              <c:numCache>
                <c:formatCode>_(* #,##0.00_);_(* \(#,##0.00\);_(* "-"??_);_(@_)</c:formatCode>
                <c:ptCount val="6319"/>
                <c:pt idx="0">
                  <c:v>5.1040000000000001</c:v>
                </c:pt>
                <c:pt idx="1">
                  <c:v>4.8620000000000001</c:v>
                </c:pt>
                <c:pt idx="2">
                  <c:v>4.9290000000000003</c:v>
                </c:pt>
                <c:pt idx="3">
                  <c:v>4.7869999999999999</c:v>
                </c:pt>
                <c:pt idx="4">
                  <c:v>4.569</c:v>
                </c:pt>
                <c:pt idx="5">
                  <c:v>4.5599999999999996</c:v>
                </c:pt>
                <c:pt idx="6">
                  <c:v>4.6589999999999998</c:v>
                </c:pt>
                <c:pt idx="7">
                  <c:v>4.7750000000000004</c:v>
                </c:pt>
                <c:pt idx="8">
                  <c:v>4.7329999999999997</c:v>
                </c:pt>
                <c:pt idx="9">
                  <c:v>4.891</c:v>
                </c:pt>
                <c:pt idx="10">
                  <c:v>4.8810000000000002</c:v>
                </c:pt>
                <c:pt idx="11">
                  <c:v>4.8220000000000001</c:v>
                </c:pt>
                <c:pt idx="12">
                  <c:v>4.72</c:v>
                </c:pt>
                <c:pt idx="13">
                  <c:v>4.7350000000000003</c:v>
                </c:pt>
                <c:pt idx="14">
                  <c:v>4.7430000000000003</c:v>
                </c:pt>
                <c:pt idx="15">
                  <c:v>4.8280000000000003</c:v>
                </c:pt>
                <c:pt idx="16">
                  <c:v>4.8440000000000003</c:v>
                </c:pt>
                <c:pt idx="17">
                  <c:v>4.7619999999999996</c:v>
                </c:pt>
                <c:pt idx="18">
                  <c:v>4.7709999999999999</c:v>
                </c:pt>
                <c:pt idx="19">
                  <c:v>4.7619999999999996</c:v>
                </c:pt>
                <c:pt idx="20">
                  <c:v>4.6959999999999997</c:v>
                </c:pt>
                <c:pt idx="21">
                  <c:v>4.5720000000000001</c:v>
                </c:pt>
                <c:pt idx="22">
                  <c:v>4.5549999999999997</c:v>
                </c:pt>
                <c:pt idx="23">
                  <c:v>4.6369999999999996</c:v>
                </c:pt>
                <c:pt idx="24">
                  <c:v>4.67</c:v>
                </c:pt>
                <c:pt idx="25">
                  <c:v>4.6870000000000003</c:v>
                </c:pt>
                <c:pt idx="26">
                  <c:v>4.72</c:v>
                </c:pt>
                <c:pt idx="27">
                  <c:v>4.7119999999999997</c:v>
                </c:pt>
                <c:pt idx="28">
                  <c:v>4.6360000000000001</c:v>
                </c:pt>
                <c:pt idx="29">
                  <c:v>4.6609999999999996</c:v>
                </c:pt>
                <c:pt idx="30">
                  <c:v>4.7190000000000003</c:v>
                </c:pt>
                <c:pt idx="31">
                  <c:v>4.8550000000000004</c:v>
                </c:pt>
                <c:pt idx="32">
                  <c:v>4.8380000000000001</c:v>
                </c:pt>
                <c:pt idx="33">
                  <c:v>4.7190000000000003</c:v>
                </c:pt>
                <c:pt idx="34">
                  <c:v>4.702</c:v>
                </c:pt>
                <c:pt idx="35">
                  <c:v>4.7270000000000003</c:v>
                </c:pt>
                <c:pt idx="36">
                  <c:v>4.6929999999999996</c:v>
                </c:pt>
                <c:pt idx="37">
                  <c:v>4.5960000000000001</c:v>
                </c:pt>
                <c:pt idx="38">
                  <c:v>4.53</c:v>
                </c:pt>
                <c:pt idx="39">
                  <c:v>4.4480000000000004</c:v>
                </c:pt>
                <c:pt idx="40">
                  <c:v>4.4390000000000001</c:v>
                </c:pt>
                <c:pt idx="41">
                  <c:v>4.3899999999999997</c:v>
                </c:pt>
                <c:pt idx="42">
                  <c:v>4.4059999999999997</c:v>
                </c:pt>
                <c:pt idx="43">
                  <c:v>4.4630000000000001</c:v>
                </c:pt>
                <c:pt idx="44">
                  <c:v>4.4790000000000001</c:v>
                </c:pt>
                <c:pt idx="45">
                  <c:v>4.47</c:v>
                </c:pt>
                <c:pt idx="46">
                  <c:v>4.4039999999999999</c:v>
                </c:pt>
                <c:pt idx="47">
                  <c:v>4.4029999999999996</c:v>
                </c:pt>
                <c:pt idx="48">
                  <c:v>4.4690000000000003</c:v>
                </c:pt>
                <c:pt idx="49">
                  <c:v>4.4020000000000001</c:v>
                </c:pt>
                <c:pt idx="50">
                  <c:v>4.4349999999999996</c:v>
                </c:pt>
                <c:pt idx="51">
                  <c:v>4.2750000000000004</c:v>
                </c:pt>
                <c:pt idx="52">
                  <c:v>4.2160000000000002</c:v>
                </c:pt>
                <c:pt idx="53">
                  <c:v>4.24</c:v>
                </c:pt>
                <c:pt idx="54">
                  <c:v>4.298</c:v>
                </c:pt>
                <c:pt idx="55">
                  <c:v>4.2050000000000001</c:v>
                </c:pt>
                <c:pt idx="56">
                  <c:v>4.2130000000000001</c:v>
                </c:pt>
                <c:pt idx="57">
                  <c:v>4.1449999999999996</c:v>
                </c:pt>
                <c:pt idx="58">
                  <c:v>4.2610000000000001</c:v>
                </c:pt>
                <c:pt idx="59">
                  <c:v>4.2690000000000001</c:v>
                </c:pt>
                <c:pt idx="60">
                  <c:v>4.4130000000000003</c:v>
                </c:pt>
                <c:pt idx="61">
                  <c:v>4.3449999999999998</c:v>
                </c:pt>
                <c:pt idx="62">
                  <c:v>4.2709999999999999</c:v>
                </c:pt>
                <c:pt idx="63">
                  <c:v>4.18</c:v>
                </c:pt>
                <c:pt idx="64">
                  <c:v>4.2130000000000001</c:v>
                </c:pt>
                <c:pt idx="65">
                  <c:v>4.1219999999999999</c:v>
                </c:pt>
                <c:pt idx="66">
                  <c:v>4.0970000000000004</c:v>
                </c:pt>
                <c:pt idx="67">
                  <c:v>4.1710000000000003</c:v>
                </c:pt>
                <c:pt idx="68">
                  <c:v>4.0789999999999997</c:v>
                </c:pt>
                <c:pt idx="69">
                  <c:v>4.0869999999999997</c:v>
                </c:pt>
                <c:pt idx="70">
                  <c:v>4.2119999999999997</c:v>
                </c:pt>
                <c:pt idx="71">
                  <c:v>4.2699999999999996</c:v>
                </c:pt>
                <c:pt idx="72">
                  <c:v>4.3540000000000001</c:v>
                </c:pt>
                <c:pt idx="73">
                  <c:v>4.3460000000000001</c:v>
                </c:pt>
                <c:pt idx="74">
                  <c:v>4.4390000000000001</c:v>
                </c:pt>
                <c:pt idx="75">
                  <c:v>4.431</c:v>
                </c:pt>
                <c:pt idx="76">
                  <c:v>4.2450000000000001</c:v>
                </c:pt>
                <c:pt idx="77">
                  <c:v>4.3120000000000003</c:v>
                </c:pt>
                <c:pt idx="78">
                  <c:v>4.2359999999999998</c:v>
                </c:pt>
                <c:pt idx="79">
                  <c:v>4.1260000000000003</c:v>
                </c:pt>
                <c:pt idx="80">
                  <c:v>4.1340000000000003</c:v>
                </c:pt>
                <c:pt idx="81">
                  <c:v>4.21</c:v>
                </c:pt>
                <c:pt idx="82">
                  <c:v>4.1440000000000001</c:v>
                </c:pt>
                <c:pt idx="83">
                  <c:v>4.2590000000000003</c:v>
                </c:pt>
                <c:pt idx="84">
                  <c:v>4.2759999999999998</c:v>
                </c:pt>
                <c:pt idx="85">
                  <c:v>4.2270000000000003</c:v>
                </c:pt>
                <c:pt idx="86">
                  <c:v>4.2519999999999998</c:v>
                </c:pt>
                <c:pt idx="87">
                  <c:v>4.2190000000000003</c:v>
                </c:pt>
                <c:pt idx="88">
                  <c:v>4.1449999999999996</c:v>
                </c:pt>
                <c:pt idx="89">
                  <c:v>4.0949999999999998</c:v>
                </c:pt>
                <c:pt idx="90">
                  <c:v>4.1120000000000001</c:v>
                </c:pt>
                <c:pt idx="91">
                  <c:v>4.07</c:v>
                </c:pt>
                <c:pt idx="92">
                  <c:v>4.1619999999999999</c:v>
                </c:pt>
                <c:pt idx="93">
                  <c:v>4.3140000000000001</c:v>
                </c:pt>
                <c:pt idx="94">
                  <c:v>4.2720000000000002</c:v>
                </c:pt>
                <c:pt idx="95">
                  <c:v>4.2389999999999999</c:v>
                </c:pt>
                <c:pt idx="96">
                  <c:v>4.2309999999999999</c:v>
                </c:pt>
                <c:pt idx="97">
                  <c:v>4.3239999999999998</c:v>
                </c:pt>
                <c:pt idx="98">
                  <c:v>4.359</c:v>
                </c:pt>
                <c:pt idx="99">
                  <c:v>4.3419999999999996</c:v>
                </c:pt>
                <c:pt idx="100">
                  <c:v>4.3259999999999996</c:v>
                </c:pt>
                <c:pt idx="101">
                  <c:v>4.2489999999999997</c:v>
                </c:pt>
                <c:pt idx="102">
                  <c:v>4.3010000000000002</c:v>
                </c:pt>
                <c:pt idx="103">
                  <c:v>4.2679999999999998</c:v>
                </c:pt>
                <c:pt idx="104">
                  <c:v>4.2679999999999998</c:v>
                </c:pt>
                <c:pt idx="105">
                  <c:v>4.3120000000000003</c:v>
                </c:pt>
                <c:pt idx="106">
                  <c:v>4.3029999999999999</c:v>
                </c:pt>
                <c:pt idx="107">
                  <c:v>4.1879999999999997</c:v>
                </c:pt>
                <c:pt idx="108">
                  <c:v>4.2130000000000001</c:v>
                </c:pt>
                <c:pt idx="109">
                  <c:v>4.1790000000000003</c:v>
                </c:pt>
                <c:pt idx="110">
                  <c:v>4.1050000000000004</c:v>
                </c:pt>
                <c:pt idx="111">
                  <c:v>4.1130000000000004</c:v>
                </c:pt>
                <c:pt idx="112">
                  <c:v>4.1210000000000004</c:v>
                </c:pt>
                <c:pt idx="113">
                  <c:v>4.1529999999999996</c:v>
                </c:pt>
                <c:pt idx="114">
                  <c:v>4.0869999999999997</c:v>
                </c:pt>
                <c:pt idx="115">
                  <c:v>4.0609999999999999</c:v>
                </c:pt>
                <c:pt idx="116">
                  <c:v>4.0439999999999996</c:v>
                </c:pt>
                <c:pt idx="117">
                  <c:v>4.0019999999999998</c:v>
                </c:pt>
                <c:pt idx="118">
                  <c:v>3.976</c:v>
                </c:pt>
                <c:pt idx="119">
                  <c:v>3.9670000000000001</c:v>
                </c:pt>
                <c:pt idx="120">
                  <c:v>3.9580000000000002</c:v>
                </c:pt>
                <c:pt idx="121">
                  <c:v>3.9489999999999998</c:v>
                </c:pt>
                <c:pt idx="122">
                  <c:v>3.9569999999999999</c:v>
                </c:pt>
                <c:pt idx="123">
                  <c:v>3.8969999999999998</c:v>
                </c:pt>
                <c:pt idx="124">
                  <c:v>3.9220000000000002</c:v>
                </c:pt>
                <c:pt idx="125">
                  <c:v>4.0060000000000002</c:v>
                </c:pt>
                <c:pt idx="126">
                  <c:v>4.1079999999999997</c:v>
                </c:pt>
                <c:pt idx="127">
                  <c:v>4.2089999999999996</c:v>
                </c:pt>
                <c:pt idx="128">
                  <c:v>4.242</c:v>
                </c:pt>
                <c:pt idx="129">
                  <c:v>4.1680000000000001</c:v>
                </c:pt>
                <c:pt idx="130">
                  <c:v>4.2350000000000003</c:v>
                </c:pt>
                <c:pt idx="131">
                  <c:v>4.2359999999999998</c:v>
                </c:pt>
                <c:pt idx="132">
                  <c:v>4.2370000000000001</c:v>
                </c:pt>
                <c:pt idx="133">
                  <c:v>4.12</c:v>
                </c:pt>
                <c:pt idx="134">
                  <c:v>4.1120000000000001</c:v>
                </c:pt>
                <c:pt idx="135">
                  <c:v>4.0030000000000001</c:v>
                </c:pt>
                <c:pt idx="136">
                  <c:v>4.0540000000000003</c:v>
                </c:pt>
                <c:pt idx="137">
                  <c:v>4.0369999999999999</c:v>
                </c:pt>
                <c:pt idx="138">
                  <c:v>4.0709999999999997</c:v>
                </c:pt>
                <c:pt idx="139">
                  <c:v>4.0380000000000003</c:v>
                </c:pt>
                <c:pt idx="140">
                  <c:v>4.08</c:v>
                </c:pt>
                <c:pt idx="141">
                  <c:v>3.92</c:v>
                </c:pt>
                <c:pt idx="142">
                  <c:v>3.9460000000000002</c:v>
                </c:pt>
                <c:pt idx="143">
                  <c:v>3.9460000000000002</c:v>
                </c:pt>
                <c:pt idx="144">
                  <c:v>3.9369999999999998</c:v>
                </c:pt>
                <c:pt idx="145">
                  <c:v>3.9369999999999998</c:v>
                </c:pt>
                <c:pt idx="146">
                  <c:v>3.98</c:v>
                </c:pt>
                <c:pt idx="147">
                  <c:v>3.9119999999999999</c:v>
                </c:pt>
                <c:pt idx="148">
                  <c:v>3.863</c:v>
                </c:pt>
                <c:pt idx="149">
                  <c:v>3.8460000000000001</c:v>
                </c:pt>
                <c:pt idx="150">
                  <c:v>3.7970000000000002</c:v>
                </c:pt>
                <c:pt idx="151">
                  <c:v>3.8130000000000002</c:v>
                </c:pt>
                <c:pt idx="152">
                  <c:v>3.895</c:v>
                </c:pt>
                <c:pt idx="153">
                  <c:v>3.895</c:v>
                </c:pt>
                <c:pt idx="154">
                  <c:v>3.8620000000000001</c:v>
                </c:pt>
                <c:pt idx="155">
                  <c:v>3.87</c:v>
                </c:pt>
                <c:pt idx="156">
                  <c:v>3.73</c:v>
                </c:pt>
                <c:pt idx="157">
                  <c:v>3.7290000000000001</c:v>
                </c:pt>
                <c:pt idx="158">
                  <c:v>3.6869999999999998</c:v>
                </c:pt>
                <c:pt idx="159">
                  <c:v>3.67</c:v>
                </c:pt>
                <c:pt idx="160">
                  <c:v>3.72</c:v>
                </c:pt>
                <c:pt idx="161">
                  <c:v>3.786</c:v>
                </c:pt>
                <c:pt idx="162">
                  <c:v>3.7189999999999999</c:v>
                </c:pt>
                <c:pt idx="163">
                  <c:v>3.6429999999999998</c:v>
                </c:pt>
                <c:pt idx="164">
                  <c:v>3.718</c:v>
                </c:pt>
                <c:pt idx="165">
                  <c:v>3.6760000000000002</c:v>
                </c:pt>
                <c:pt idx="166">
                  <c:v>3.726</c:v>
                </c:pt>
                <c:pt idx="167">
                  <c:v>3.6920000000000002</c:v>
                </c:pt>
                <c:pt idx="168">
                  <c:v>3.7679999999999998</c:v>
                </c:pt>
                <c:pt idx="169">
                  <c:v>3.734</c:v>
                </c:pt>
                <c:pt idx="170">
                  <c:v>3.6659999999999999</c:v>
                </c:pt>
                <c:pt idx="171">
                  <c:v>3.6309999999999998</c:v>
                </c:pt>
                <c:pt idx="172">
                  <c:v>3.5960000000000001</c:v>
                </c:pt>
                <c:pt idx="173">
                  <c:v>3.629</c:v>
                </c:pt>
                <c:pt idx="174">
                  <c:v>3.629</c:v>
                </c:pt>
                <c:pt idx="175">
                  <c:v>3.794</c:v>
                </c:pt>
                <c:pt idx="176">
                  <c:v>3.7690000000000001</c:v>
                </c:pt>
                <c:pt idx="177">
                  <c:v>3.637</c:v>
                </c:pt>
                <c:pt idx="178">
                  <c:v>3.5049999999999999</c:v>
                </c:pt>
                <c:pt idx="179">
                  <c:v>3.504</c:v>
                </c:pt>
                <c:pt idx="180">
                  <c:v>3.5169999999999999</c:v>
                </c:pt>
                <c:pt idx="181">
                  <c:v>2.984</c:v>
                </c:pt>
                <c:pt idx="182">
                  <c:v>2.8660000000000001</c:v>
                </c:pt>
                <c:pt idx="183">
                  <c:v>2.9390000000000001</c:v>
                </c:pt>
                <c:pt idx="184">
                  <c:v>2.9470000000000001</c:v>
                </c:pt>
                <c:pt idx="185">
                  <c:v>2.8140000000000001</c:v>
                </c:pt>
                <c:pt idx="186">
                  <c:v>2.879</c:v>
                </c:pt>
                <c:pt idx="187">
                  <c:v>2.867</c:v>
                </c:pt>
                <c:pt idx="188">
                  <c:v>2.9079999999999999</c:v>
                </c:pt>
                <c:pt idx="189">
                  <c:v>2.8479999999999999</c:v>
                </c:pt>
                <c:pt idx="190">
                  <c:v>2.806</c:v>
                </c:pt>
                <c:pt idx="191">
                  <c:v>2.762</c:v>
                </c:pt>
                <c:pt idx="192">
                  <c:v>2.851</c:v>
                </c:pt>
                <c:pt idx="193">
                  <c:v>2.8029999999999999</c:v>
                </c:pt>
                <c:pt idx="194">
                  <c:v>2.746</c:v>
                </c:pt>
                <c:pt idx="195">
                  <c:v>2.746</c:v>
                </c:pt>
                <c:pt idx="196">
                  <c:v>2.738</c:v>
                </c:pt>
                <c:pt idx="197">
                  <c:v>2.7210000000000001</c:v>
                </c:pt>
                <c:pt idx="198">
                  <c:v>2.6970000000000001</c:v>
                </c:pt>
                <c:pt idx="199">
                  <c:v>2.7290000000000001</c:v>
                </c:pt>
                <c:pt idx="200">
                  <c:v>2.754</c:v>
                </c:pt>
                <c:pt idx="201">
                  <c:v>2.8359999999999999</c:v>
                </c:pt>
                <c:pt idx="202">
                  <c:v>2.8029999999999999</c:v>
                </c:pt>
                <c:pt idx="203">
                  <c:v>2.754</c:v>
                </c:pt>
                <c:pt idx="204">
                  <c:v>2.7370000000000001</c:v>
                </c:pt>
                <c:pt idx="205">
                  <c:v>2.762</c:v>
                </c:pt>
                <c:pt idx="206">
                  <c:v>2.7450000000000001</c:v>
                </c:pt>
                <c:pt idx="207">
                  <c:v>2.754</c:v>
                </c:pt>
                <c:pt idx="208">
                  <c:v>2.7789999999999999</c:v>
                </c:pt>
                <c:pt idx="209">
                  <c:v>2.77</c:v>
                </c:pt>
                <c:pt idx="210">
                  <c:v>2.6949999999999998</c:v>
                </c:pt>
                <c:pt idx="211">
                  <c:v>2.649</c:v>
                </c:pt>
                <c:pt idx="212">
                  <c:v>2.625</c:v>
                </c:pt>
                <c:pt idx="213">
                  <c:v>2.56</c:v>
                </c:pt>
                <c:pt idx="214">
                  <c:v>2.448</c:v>
                </c:pt>
                <c:pt idx="215">
                  <c:v>2.423</c:v>
                </c:pt>
                <c:pt idx="216">
                  <c:v>2.4870000000000001</c:v>
                </c:pt>
                <c:pt idx="217">
                  <c:v>2.4860000000000002</c:v>
                </c:pt>
                <c:pt idx="218">
                  <c:v>2.4449999999999998</c:v>
                </c:pt>
                <c:pt idx="219">
                  <c:v>2.3319999999999999</c:v>
                </c:pt>
                <c:pt idx="220">
                  <c:v>2.2989999999999999</c:v>
                </c:pt>
                <c:pt idx="221">
                  <c:v>2.4039999999999999</c:v>
                </c:pt>
                <c:pt idx="222">
                  <c:v>2.4260000000000002</c:v>
                </c:pt>
                <c:pt idx="223">
                  <c:v>2.4089999999999998</c:v>
                </c:pt>
                <c:pt idx="224">
                  <c:v>2.5150000000000001</c:v>
                </c:pt>
                <c:pt idx="225">
                  <c:v>2.7130000000000001</c:v>
                </c:pt>
                <c:pt idx="226">
                  <c:v>2.9689999999999999</c:v>
                </c:pt>
                <c:pt idx="227">
                  <c:v>3.012</c:v>
                </c:pt>
                <c:pt idx="228">
                  <c:v>2.9119999999999999</c:v>
                </c:pt>
                <c:pt idx="229">
                  <c:v>2.9449999999999998</c:v>
                </c:pt>
                <c:pt idx="230">
                  <c:v>3.0720000000000001</c:v>
                </c:pt>
                <c:pt idx="231">
                  <c:v>3.081</c:v>
                </c:pt>
                <c:pt idx="232">
                  <c:v>3.15</c:v>
                </c:pt>
                <c:pt idx="233">
                  <c:v>3.1829999999999998</c:v>
                </c:pt>
                <c:pt idx="234">
                  <c:v>3.0230000000000001</c:v>
                </c:pt>
                <c:pt idx="235">
                  <c:v>3.0569999999999999</c:v>
                </c:pt>
                <c:pt idx="236">
                  <c:v>2.8660000000000001</c:v>
                </c:pt>
                <c:pt idx="237">
                  <c:v>2.8410000000000002</c:v>
                </c:pt>
                <c:pt idx="238">
                  <c:v>2.7759999999999998</c:v>
                </c:pt>
                <c:pt idx="239">
                  <c:v>2.8</c:v>
                </c:pt>
                <c:pt idx="240">
                  <c:v>3.0609999999999999</c:v>
                </c:pt>
                <c:pt idx="241">
                  <c:v>3.1680000000000001</c:v>
                </c:pt>
                <c:pt idx="242">
                  <c:v>3.2010000000000001</c:v>
                </c:pt>
                <c:pt idx="243">
                  <c:v>3.0529999999999999</c:v>
                </c:pt>
                <c:pt idx="244">
                  <c:v>2.9710000000000001</c:v>
                </c:pt>
                <c:pt idx="245">
                  <c:v>2.9710000000000001</c:v>
                </c:pt>
                <c:pt idx="246">
                  <c:v>3.0369999999999999</c:v>
                </c:pt>
                <c:pt idx="247">
                  <c:v>3.153</c:v>
                </c:pt>
                <c:pt idx="248">
                  <c:v>3.137</c:v>
                </c:pt>
                <c:pt idx="249">
                  <c:v>3.0870000000000002</c:v>
                </c:pt>
                <c:pt idx="250">
                  <c:v>3.07</c:v>
                </c:pt>
                <c:pt idx="251">
                  <c:v>3.07</c:v>
                </c:pt>
                <c:pt idx="252">
                  <c:v>3.129</c:v>
                </c:pt>
                <c:pt idx="253">
                  <c:v>3.1549999999999998</c:v>
                </c:pt>
                <c:pt idx="254">
                  <c:v>3.1469999999999998</c:v>
                </c:pt>
                <c:pt idx="255">
                  <c:v>3.2309999999999999</c:v>
                </c:pt>
                <c:pt idx="256">
                  <c:v>3.0710000000000002</c:v>
                </c:pt>
                <c:pt idx="257">
                  <c:v>3.157</c:v>
                </c:pt>
                <c:pt idx="258">
                  <c:v>3.0259999999999998</c:v>
                </c:pt>
                <c:pt idx="259">
                  <c:v>3.05</c:v>
                </c:pt>
                <c:pt idx="260">
                  <c:v>3.2050000000000001</c:v>
                </c:pt>
                <c:pt idx="261">
                  <c:v>3.1720000000000002</c:v>
                </c:pt>
                <c:pt idx="262">
                  <c:v>3.1549999999999998</c:v>
                </c:pt>
                <c:pt idx="263">
                  <c:v>3.0489999999999999</c:v>
                </c:pt>
                <c:pt idx="264">
                  <c:v>3.0569999999999999</c:v>
                </c:pt>
                <c:pt idx="265">
                  <c:v>2.9910000000000001</c:v>
                </c:pt>
                <c:pt idx="266">
                  <c:v>2.9329999999999998</c:v>
                </c:pt>
                <c:pt idx="267">
                  <c:v>2.7269999999999999</c:v>
                </c:pt>
                <c:pt idx="268">
                  <c:v>2.7749999999999999</c:v>
                </c:pt>
                <c:pt idx="269">
                  <c:v>2.766</c:v>
                </c:pt>
                <c:pt idx="270">
                  <c:v>2.79</c:v>
                </c:pt>
                <c:pt idx="271">
                  <c:v>2.8969999999999998</c:v>
                </c:pt>
                <c:pt idx="272">
                  <c:v>2.9359999999999999</c:v>
                </c:pt>
                <c:pt idx="273">
                  <c:v>2.8780000000000001</c:v>
                </c:pt>
                <c:pt idx="274">
                  <c:v>2.927</c:v>
                </c:pt>
                <c:pt idx="275">
                  <c:v>3.01</c:v>
                </c:pt>
                <c:pt idx="276">
                  <c:v>3.1419999999999999</c:v>
                </c:pt>
                <c:pt idx="277">
                  <c:v>3.1829999999999998</c:v>
                </c:pt>
                <c:pt idx="278">
                  <c:v>3.1749999999999998</c:v>
                </c:pt>
                <c:pt idx="279">
                  <c:v>2.988</c:v>
                </c:pt>
                <c:pt idx="280">
                  <c:v>3.093</c:v>
                </c:pt>
                <c:pt idx="281">
                  <c:v>3.1589999999999998</c:v>
                </c:pt>
                <c:pt idx="282">
                  <c:v>3.069</c:v>
                </c:pt>
                <c:pt idx="283">
                  <c:v>2.9790000000000001</c:v>
                </c:pt>
                <c:pt idx="284">
                  <c:v>2.9790000000000001</c:v>
                </c:pt>
                <c:pt idx="285">
                  <c:v>2.9550000000000001</c:v>
                </c:pt>
                <c:pt idx="286">
                  <c:v>2.9550000000000001</c:v>
                </c:pt>
                <c:pt idx="287">
                  <c:v>2.9049999999999998</c:v>
                </c:pt>
                <c:pt idx="288">
                  <c:v>2.9380000000000002</c:v>
                </c:pt>
                <c:pt idx="289">
                  <c:v>3.012</c:v>
                </c:pt>
                <c:pt idx="290">
                  <c:v>3.0369999999999999</c:v>
                </c:pt>
                <c:pt idx="291">
                  <c:v>3.0369999999999999</c:v>
                </c:pt>
                <c:pt idx="292">
                  <c:v>2.944</c:v>
                </c:pt>
                <c:pt idx="293">
                  <c:v>2.9449999999999998</c:v>
                </c:pt>
                <c:pt idx="294">
                  <c:v>2.9369999999999998</c:v>
                </c:pt>
                <c:pt idx="295">
                  <c:v>2.97</c:v>
                </c:pt>
                <c:pt idx="296">
                  <c:v>2.9279999999999999</c:v>
                </c:pt>
                <c:pt idx="297">
                  <c:v>2.9449999999999998</c:v>
                </c:pt>
                <c:pt idx="298">
                  <c:v>2.97</c:v>
                </c:pt>
                <c:pt idx="299">
                  <c:v>3.0289999999999999</c:v>
                </c:pt>
                <c:pt idx="300">
                  <c:v>2.919</c:v>
                </c:pt>
                <c:pt idx="301">
                  <c:v>3.0609999999999999</c:v>
                </c:pt>
                <c:pt idx="302">
                  <c:v>3.1840000000000002</c:v>
                </c:pt>
                <c:pt idx="303">
                  <c:v>3.2</c:v>
                </c:pt>
                <c:pt idx="304">
                  <c:v>3.2010000000000001</c:v>
                </c:pt>
                <c:pt idx="305">
                  <c:v>3.2250000000000001</c:v>
                </c:pt>
                <c:pt idx="306">
                  <c:v>3.4239999999999999</c:v>
                </c:pt>
                <c:pt idx="307">
                  <c:v>3.5590000000000002</c:v>
                </c:pt>
                <c:pt idx="308">
                  <c:v>3.5510000000000002</c:v>
                </c:pt>
                <c:pt idx="309">
                  <c:v>3.5350000000000001</c:v>
                </c:pt>
                <c:pt idx="310">
                  <c:v>3.4609999999999999</c:v>
                </c:pt>
                <c:pt idx="311">
                  <c:v>3.5950000000000002</c:v>
                </c:pt>
                <c:pt idx="312">
                  <c:v>3.581</c:v>
                </c:pt>
                <c:pt idx="313">
                  <c:v>3.59</c:v>
                </c:pt>
                <c:pt idx="314">
                  <c:v>3.54</c:v>
                </c:pt>
                <c:pt idx="315">
                  <c:v>3.6760000000000002</c:v>
                </c:pt>
                <c:pt idx="316">
                  <c:v>3.6509999999999998</c:v>
                </c:pt>
                <c:pt idx="317">
                  <c:v>3.7050000000000001</c:v>
                </c:pt>
                <c:pt idx="318">
                  <c:v>3.7149999999999999</c:v>
                </c:pt>
                <c:pt idx="319">
                  <c:v>3.63</c:v>
                </c:pt>
                <c:pt idx="320">
                  <c:v>3.58</c:v>
                </c:pt>
                <c:pt idx="321">
                  <c:v>3.7269999999999999</c:v>
                </c:pt>
                <c:pt idx="322">
                  <c:v>3.7109999999999999</c:v>
                </c:pt>
                <c:pt idx="323">
                  <c:v>3.7109999999999999</c:v>
                </c:pt>
                <c:pt idx="324">
                  <c:v>3.613</c:v>
                </c:pt>
                <c:pt idx="325">
                  <c:v>3.53</c:v>
                </c:pt>
                <c:pt idx="326">
                  <c:v>3.5390000000000001</c:v>
                </c:pt>
                <c:pt idx="327">
                  <c:v>3.472</c:v>
                </c:pt>
                <c:pt idx="328">
                  <c:v>3.5129999999999999</c:v>
                </c:pt>
                <c:pt idx="329">
                  <c:v>3.43</c:v>
                </c:pt>
                <c:pt idx="330">
                  <c:v>3.4470000000000001</c:v>
                </c:pt>
                <c:pt idx="331">
                  <c:v>3.4220000000000002</c:v>
                </c:pt>
                <c:pt idx="332">
                  <c:v>3.363</c:v>
                </c:pt>
                <c:pt idx="333">
                  <c:v>3.3370000000000002</c:v>
                </c:pt>
                <c:pt idx="334">
                  <c:v>3.379</c:v>
                </c:pt>
                <c:pt idx="335">
                  <c:v>3.3620000000000001</c:v>
                </c:pt>
                <c:pt idx="336">
                  <c:v>3.3109999999999999</c:v>
                </c:pt>
                <c:pt idx="337">
                  <c:v>3.3180000000000001</c:v>
                </c:pt>
                <c:pt idx="338">
                  <c:v>3.3090000000000002</c:v>
                </c:pt>
                <c:pt idx="339">
                  <c:v>3.3260000000000001</c:v>
                </c:pt>
                <c:pt idx="340">
                  <c:v>3.2330000000000001</c:v>
                </c:pt>
                <c:pt idx="341">
                  <c:v>3.2730000000000001</c:v>
                </c:pt>
                <c:pt idx="342">
                  <c:v>3.2080000000000002</c:v>
                </c:pt>
                <c:pt idx="343">
                  <c:v>3.2570000000000001</c:v>
                </c:pt>
                <c:pt idx="344">
                  <c:v>3.2240000000000002</c:v>
                </c:pt>
                <c:pt idx="345">
                  <c:v>3.1920000000000002</c:v>
                </c:pt>
                <c:pt idx="346">
                  <c:v>3.2160000000000002</c:v>
                </c:pt>
                <c:pt idx="347">
                  <c:v>3.15</c:v>
                </c:pt>
                <c:pt idx="348">
                  <c:v>3.141</c:v>
                </c:pt>
                <c:pt idx="349">
                  <c:v>3.1160000000000001</c:v>
                </c:pt>
                <c:pt idx="350">
                  <c:v>3.3130000000000002</c:v>
                </c:pt>
                <c:pt idx="351">
                  <c:v>3.23</c:v>
                </c:pt>
                <c:pt idx="352">
                  <c:v>3.1640000000000001</c:v>
                </c:pt>
                <c:pt idx="353">
                  <c:v>3.254</c:v>
                </c:pt>
                <c:pt idx="354">
                  <c:v>3.3540000000000001</c:v>
                </c:pt>
                <c:pt idx="355">
                  <c:v>3.3119999999999998</c:v>
                </c:pt>
                <c:pt idx="356">
                  <c:v>3.2450000000000001</c:v>
                </c:pt>
                <c:pt idx="357">
                  <c:v>3.37</c:v>
                </c:pt>
                <c:pt idx="358">
                  <c:v>3.2949999999999999</c:v>
                </c:pt>
                <c:pt idx="359">
                  <c:v>3.2280000000000002</c:v>
                </c:pt>
                <c:pt idx="360">
                  <c:v>3.1859999999999999</c:v>
                </c:pt>
                <c:pt idx="361">
                  <c:v>3.2269999999999999</c:v>
                </c:pt>
                <c:pt idx="362">
                  <c:v>3.226</c:v>
                </c:pt>
                <c:pt idx="363">
                  <c:v>3.226</c:v>
                </c:pt>
                <c:pt idx="364">
                  <c:v>3.2429999999999999</c:v>
                </c:pt>
                <c:pt idx="365">
                  <c:v>3.15</c:v>
                </c:pt>
                <c:pt idx="366">
                  <c:v>3.1480000000000001</c:v>
                </c:pt>
                <c:pt idx="367">
                  <c:v>3.1970000000000001</c:v>
                </c:pt>
                <c:pt idx="368">
                  <c:v>3.1309999999999998</c:v>
                </c:pt>
                <c:pt idx="369">
                  <c:v>3.1389999999999998</c:v>
                </c:pt>
                <c:pt idx="370">
                  <c:v>3.1389999999999998</c:v>
                </c:pt>
                <c:pt idx="371">
                  <c:v>3.0739999999999998</c:v>
                </c:pt>
                <c:pt idx="372">
                  <c:v>3.1389999999999998</c:v>
                </c:pt>
                <c:pt idx="373">
                  <c:v>3.1139999999999999</c:v>
                </c:pt>
                <c:pt idx="374">
                  <c:v>3.048</c:v>
                </c:pt>
                <c:pt idx="375">
                  <c:v>3.0390000000000001</c:v>
                </c:pt>
                <c:pt idx="376">
                  <c:v>2.9809999999999999</c:v>
                </c:pt>
                <c:pt idx="377">
                  <c:v>2.8889999999999998</c:v>
                </c:pt>
                <c:pt idx="378">
                  <c:v>2.9129999999999998</c:v>
                </c:pt>
                <c:pt idx="379">
                  <c:v>2.8719999999999999</c:v>
                </c:pt>
                <c:pt idx="380">
                  <c:v>2.7719999999999998</c:v>
                </c:pt>
                <c:pt idx="381">
                  <c:v>2.8540000000000001</c:v>
                </c:pt>
                <c:pt idx="382">
                  <c:v>2.8439999999999999</c:v>
                </c:pt>
                <c:pt idx="383">
                  <c:v>2.8769999999999998</c:v>
                </c:pt>
                <c:pt idx="384">
                  <c:v>2.8340000000000001</c:v>
                </c:pt>
                <c:pt idx="385">
                  <c:v>2.7589999999999999</c:v>
                </c:pt>
                <c:pt idx="386">
                  <c:v>2.8330000000000002</c:v>
                </c:pt>
                <c:pt idx="387">
                  <c:v>2.8149999999999999</c:v>
                </c:pt>
                <c:pt idx="388">
                  <c:v>2.83</c:v>
                </c:pt>
                <c:pt idx="389">
                  <c:v>2.7650000000000001</c:v>
                </c:pt>
                <c:pt idx="390">
                  <c:v>2.798</c:v>
                </c:pt>
                <c:pt idx="391">
                  <c:v>2.8540000000000001</c:v>
                </c:pt>
                <c:pt idx="392">
                  <c:v>2.871</c:v>
                </c:pt>
                <c:pt idx="393">
                  <c:v>2.7890000000000001</c:v>
                </c:pt>
                <c:pt idx="394">
                  <c:v>2.6989999999999998</c:v>
                </c:pt>
                <c:pt idx="395">
                  <c:v>2.5840000000000001</c:v>
                </c:pt>
                <c:pt idx="396">
                  <c:v>2.5920000000000001</c:v>
                </c:pt>
                <c:pt idx="397">
                  <c:v>2.5249999999999999</c:v>
                </c:pt>
                <c:pt idx="398">
                  <c:v>2.5489999999999999</c:v>
                </c:pt>
                <c:pt idx="399">
                  <c:v>2.6150000000000002</c:v>
                </c:pt>
                <c:pt idx="400">
                  <c:v>2.6059999999999999</c:v>
                </c:pt>
                <c:pt idx="401">
                  <c:v>2.4980000000000002</c:v>
                </c:pt>
                <c:pt idx="402">
                  <c:v>2.4140000000000001</c:v>
                </c:pt>
                <c:pt idx="403">
                  <c:v>2.3479999999999999</c:v>
                </c:pt>
                <c:pt idx="404">
                  <c:v>2.2400000000000002</c:v>
                </c:pt>
                <c:pt idx="405">
                  <c:v>2.2970000000000002</c:v>
                </c:pt>
                <c:pt idx="406">
                  <c:v>2.262</c:v>
                </c:pt>
                <c:pt idx="407">
                  <c:v>2.222</c:v>
                </c:pt>
                <c:pt idx="408">
                  <c:v>2.391</c:v>
                </c:pt>
                <c:pt idx="409">
                  <c:v>2.423</c:v>
                </c:pt>
                <c:pt idx="410">
                  <c:v>2.238</c:v>
                </c:pt>
                <c:pt idx="411">
                  <c:v>2.125</c:v>
                </c:pt>
                <c:pt idx="412">
                  <c:v>2.004</c:v>
                </c:pt>
                <c:pt idx="413">
                  <c:v>1.891</c:v>
                </c:pt>
                <c:pt idx="414">
                  <c:v>2.044</c:v>
                </c:pt>
                <c:pt idx="415">
                  <c:v>1.9790000000000001</c:v>
                </c:pt>
                <c:pt idx="416">
                  <c:v>2.0840000000000001</c:v>
                </c:pt>
                <c:pt idx="417">
                  <c:v>2.0670000000000002</c:v>
                </c:pt>
                <c:pt idx="418">
                  <c:v>2.0739999999999998</c:v>
                </c:pt>
                <c:pt idx="419">
                  <c:v>1.968</c:v>
                </c:pt>
                <c:pt idx="420">
                  <c:v>2.1560000000000001</c:v>
                </c:pt>
                <c:pt idx="421">
                  <c:v>2.1880000000000002</c:v>
                </c:pt>
                <c:pt idx="422">
                  <c:v>2.262</c:v>
                </c:pt>
                <c:pt idx="423">
                  <c:v>2.2130000000000001</c:v>
                </c:pt>
                <c:pt idx="424">
                  <c:v>2.0720000000000001</c:v>
                </c:pt>
                <c:pt idx="425">
                  <c:v>2.097</c:v>
                </c:pt>
                <c:pt idx="426">
                  <c:v>2.2120000000000002</c:v>
                </c:pt>
                <c:pt idx="427">
                  <c:v>2.1619999999999999</c:v>
                </c:pt>
                <c:pt idx="428">
                  <c:v>2.1619999999999999</c:v>
                </c:pt>
                <c:pt idx="429">
                  <c:v>2.2290000000000001</c:v>
                </c:pt>
                <c:pt idx="430">
                  <c:v>2.17</c:v>
                </c:pt>
                <c:pt idx="431">
                  <c:v>2.137</c:v>
                </c:pt>
                <c:pt idx="432">
                  <c:v>2.129</c:v>
                </c:pt>
                <c:pt idx="433">
                  <c:v>2.145</c:v>
                </c:pt>
                <c:pt idx="434">
                  <c:v>1.984</c:v>
                </c:pt>
                <c:pt idx="435">
                  <c:v>2.008</c:v>
                </c:pt>
                <c:pt idx="436">
                  <c:v>1.9510000000000001</c:v>
                </c:pt>
                <c:pt idx="437">
                  <c:v>2.048</c:v>
                </c:pt>
                <c:pt idx="438">
                  <c:v>2.129</c:v>
                </c:pt>
                <c:pt idx="439">
                  <c:v>2.113</c:v>
                </c:pt>
                <c:pt idx="440">
                  <c:v>2.17</c:v>
                </c:pt>
                <c:pt idx="441">
                  <c:v>2.08</c:v>
                </c:pt>
                <c:pt idx="442">
                  <c:v>2.0470000000000002</c:v>
                </c:pt>
                <c:pt idx="443">
                  <c:v>2.0880000000000001</c:v>
                </c:pt>
                <c:pt idx="444">
                  <c:v>1.998</c:v>
                </c:pt>
                <c:pt idx="445">
                  <c:v>1.9970000000000001</c:v>
                </c:pt>
                <c:pt idx="446">
                  <c:v>1.915</c:v>
                </c:pt>
                <c:pt idx="447">
                  <c:v>1.9219999999999999</c:v>
                </c:pt>
                <c:pt idx="448">
                  <c:v>1.897</c:v>
                </c:pt>
                <c:pt idx="449">
                  <c:v>1.88</c:v>
                </c:pt>
                <c:pt idx="450">
                  <c:v>1.9550000000000001</c:v>
                </c:pt>
                <c:pt idx="451">
                  <c:v>1.9430000000000001</c:v>
                </c:pt>
                <c:pt idx="452">
                  <c:v>1.7989999999999999</c:v>
                </c:pt>
                <c:pt idx="453">
                  <c:v>1.6870000000000001</c:v>
                </c:pt>
                <c:pt idx="454">
                  <c:v>1.7829999999999999</c:v>
                </c:pt>
                <c:pt idx="455">
                  <c:v>1.7190000000000001</c:v>
                </c:pt>
                <c:pt idx="456">
                  <c:v>1.7350000000000001</c:v>
                </c:pt>
                <c:pt idx="457">
                  <c:v>1.79</c:v>
                </c:pt>
                <c:pt idx="458">
                  <c:v>1.734</c:v>
                </c:pt>
                <c:pt idx="459">
                  <c:v>1.782</c:v>
                </c:pt>
                <c:pt idx="460">
                  <c:v>1.669</c:v>
                </c:pt>
                <c:pt idx="461">
                  <c:v>1.7250000000000001</c:v>
                </c:pt>
                <c:pt idx="462">
                  <c:v>1.8220000000000001</c:v>
                </c:pt>
                <c:pt idx="463">
                  <c:v>1.8140000000000001</c:v>
                </c:pt>
                <c:pt idx="464">
                  <c:v>1.994</c:v>
                </c:pt>
                <c:pt idx="465">
                  <c:v>2.0099999999999998</c:v>
                </c:pt>
                <c:pt idx="466">
                  <c:v>2.1339999999999999</c:v>
                </c:pt>
                <c:pt idx="467">
                  <c:v>2.052</c:v>
                </c:pt>
                <c:pt idx="468">
                  <c:v>2.21</c:v>
                </c:pt>
                <c:pt idx="469">
                  <c:v>2.1850000000000001</c:v>
                </c:pt>
                <c:pt idx="470">
                  <c:v>2.1440000000000001</c:v>
                </c:pt>
                <c:pt idx="471">
                  <c:v>2.0649999999999999</c:v>
                </c:pt>
                <c:pt idx="472">
                  <c:v>1.9850000000000001</c:v>
                </c:pt>
                <c:pt idx="473">
                  <c:v>1.897</c:v>
                </c:pt>
                <c:pt idx="474">
                  <c:v>1.762</c:v>
                </c:pt>
                <c:pt idx="475">
                  <c:v>1.746</c:v>
                </c:pt>
                <c:pt idx="476">
                  <c:v>1.6739999999999999</c:v>
                </c:pt>
                <c:pt idx="477">
                  <c:v>1.768</c:v>
                </c:pt>
                <c:pt idx="478">
                  <c:v>1.7829999999999999</c:v>
                </c:pt>
                <c:pt idx="479">
                  <c:v>1.8149999999999999</c:v>
                </c:pt>
                <c:pt idx="480">
                  <c:v>1.83</c:v>
                </c:pt>
                <c:pt idx="481">
                  <c:v>1.8380000000000001</c:v>
                </c:pt>
                <c:pt idx="482">
                  <c:v>1.853</c:v>
                </c:pt>
                <c:pt idx="483">
                  <c:v>1.8360000000000001</c:v>
                </c:pt>
                <c:pt idx="484">
                  <c:v>1.7789999999999999</c:v>
                </c:pt>
                <c:pt idx="485">
                  <c:v>1.73</c:v>
                </c:pt>
                <c:pt idx="486">
                  <c:v>1.8839999999999999</c:v>
                </c:pt>
                <c:pt idx="487">
                  <c:v>1.875</c:v>
                </c:pt>
                <c:pt idx="488">
                  <c:v>1.8660000000000001</c:v>
                </c:pt>
                <c:pt idx="489">
                  <c:v>1.8740000000000001</c:v>
                </c:pt>
                <c:pt idx="490">
                  <c:v>1.948</c:v>
                </c:pt>
                <c:pt idx="491">
                  <c:v>2.0299999999999998</c:v>
                </c:pt>
                <c:pt idx="492">
                  <c:v>2.0619999999999998</c:v>
                </c:pt>
                <c:pt idx="493">
                  <c:v>2.0459999999999998</c:v>
                </c:pt>
                <c:pt idx="494">
                  <c:v>1.9379999999999999</c:v>
                </c:pt>
                <c:pt idx="495">
                  <c:v>2.0699999999999998</c:v>
                </c:pt>
                <c:pt idx="496">
                  <c:v>2.109</c:v>
                </c:pt>
                <c:pt idx="497">
                  <c:v>2.06</c:v>
                </c:pt>
                <c:pt idx="498">
                  <c:v>2.0760000000000001</c:v>
                </c:pt>
                <c:pt idx="499">
                  <c:v>2.044</c:v>
                </c:pt>
                <c:pt idx="500">
                  <c:v>1.988</c:v>
                </c:pt>
                <c:pt idx="501">
                  <c:v>1.98</c:v>
                </c:pt>
                <c:pt idx="502">
                  <c:v>1.8660000000000001</c:v>
                </c:pt>
                <c:pt idx="503">
                  <c:v>1.8420000000000001</c:v>
                </c:pt>
                <c:pt idx="504">
                  <c:v>1.8740000000000001</c:v>
                </c:pt>
                <c:pt idx="505">
                  <c:v>1.8580000000000001</c:v>
                </c:pt>
                <c:pt idx="506">
                  <c:v>1.833</c:v>
                </c:pt>
                <c:pt idx="507">
                  <c:v>1.849</c:v>
                </c:pt>
                <c:pt idx="508">
                  <c:v>1.9139999999999999</c:v>
                </c:pt>
                <c:pt idx="509">
                  <c:v>1.865</c:v>
                </c:pt>
                <c:pt idx="510">
                  <c:v>1.774</c:v>
                </c:pt>
                <c:pt idx="511">
                  <c:v>1.7</c:v>
                </c:pt>
                <c:pt idx="512">
                  <c:v>1.732</c:v>
                </c:pt>
                <c:pt idx="513">
                  <c:v>1.74</c:v>
                </c:pt>
                <c:pt idx="514">
                  <c:v>1.73</c:v>
                </c:pt>
                <c:pt idx="515">
                  <c:v>1.73</c:v>
                </c:pt>
                <c:pt idx="516">
                  <c:v>1.69</c:v>
                </c:pt>
                <c:pt idx="517">
                  <c:v>1.595</c:v>
                </c:pt>
                <c:pt idx="518">
                  <c:v>1.595</c:v>
                </c:pt>
                <c:pt idx="519">
                  <c:v>1.6020000000000001</c:v>
                </c:pt>
                <c:pt idx="520">
                  <c:v>1.5860000000000001</c:v>
                </c:pt>
                <c:pt idx="521">
                  <c:v>1.778</c:v>
                </c:pt>
                <c:pt idx="522">
                  <c:v>1.754</c:v>
                </c:pt>
                <c:pt idx="523">
                  <c:v>1.802</c:v>
                </c:pt>
                <c:pt idx="524">
                  <c:v>1.746</c:v>
                </c:pt>
                <c:pt idx="525">
                  <c:v>1.73</c:v>
                </c:pt>
                <c:pt idx="526">
                  <c:v>1.859</c:v>
                </c:pt>
                <c:pt idx="527">
                  <c:v>1.762</c:v>
                </c:pt>
                <c:pt idx="528">
                  <c:v>1.7869999999999999</c:v>
                </c:pt>
                <c:pt idx="529">
                  <c:v>1.746</c:v>
                </c:pt>
                <c:pt idx="530">
                  <c:v>1.7210000000000001</c:v>
                </c:pt>
                <c:pt idx="531">
                  <c:v>1.7290000000000001</c:v>
                </c:pt>
                <c:pt idx="532">
                  <c:v>1.68</c:v>
                </c:pt>
                <c:pt idx="533">
                  <c:v>1.68</c:v>
                </c:pt>
                <c:pt idx="534">
                  <c:v>1.639</c:v>
                </c:pt>
                <c:pt idx="535">
                  <c:v>1.6140000000000001</c:v>
                </c:pt>
                <c:pt idx="536">
                  <c:v>1.647</c:v>
                </c:pt>
                <c:pt idx="537">
                  <c:v>1.6459999999999999</c:v>
                </c:pt>
                <c:pt idx="538">
                  <c:v>1.6539999999999999</c:v>
                </c:pt>
                <c:pt idx="539">
                  <c:v>1.6459999999999999</c:v>
                </c:pt>
                <c:pt idx="540">
                  <c:v>1.704</c:v>
                </c:pt>
                <c:pt idx="541">
                  <c:v>1.677</c:v>
                </c:pt>
                <c:pt idx="542">
                  <c:v>1.6930000000000001</c:v>
                </c:pt>
                <c:pt idx="543">
                  <c:v>1.7250000000000001</c:v>
                </c:pt>
                <c:pt idx="544">
                  <c:v>1.661</c:v>
                </c:pt>
                <c:pt idx="545">
                  <c:v>1.7010000000000001</c:v>
                </c:pt>
                <c:pt idx="546">
                  <c:v>1.661</c:v>
                </c:pt>
                <c:pt idx="547">
                  <c:v>1.621</c:v>
                </c:pt>
                <c:pt idx="548">
                  <c:v>1.661</c:v>
                </c:pt>
                <c:pt idx="549">
                  <c:v>1.637</c:v>
                </c:pt>
                <c:pt idx="550">
                  <c:v>1.605</c:v>
                </c:pt>
                <c:pt idx="551">
                  <c:v>1.556</c:v>
                </c:pt>
                <c:pt idx="552">
                  <c:v>1.617</c:v>
                </c:pt>
                <c:pt idx="553">
                  <c:v>1.605</c:v>
                </c:pt>
                <c:pt idx="554">
                  <c:v>1.629</c:v>
                </c:pt>
                <c:pt idx="555">
                  <c:v>1.5880000000000001</c:v>
                </c:pt>
                <c:pt idx="556">
                  <c:v>1.58</c:v>
                </c:pt>
                <c:pt idx="557">
                  <c:v>1.5960000000000001</c:v>
                </c:pt>
                <c:pt idx="558">
                  <c:v>1.5629999999999999</c:v>
                </c:pt>
                <c:pt idx="559">
                  <c:v>1.5549999999999999</c:v>
                </c:pt>
                <c:pt idx="560">
                  <c:v>1.5209999999999999</c:v>
                </c:pt>
                <c:pt idx="561">
                  <c:v>1.56</c:v>
                </c:pt>
                <c:pt idx="562">
                  <c:v>1.512</c:v>
                </c:pt>
                <c:pt idx="563">
                  <c:v>1.504</c:v>
                </c:pt>
                <c:pt idx="564">
                  <c:v>1.472</c:v>
                </c:pt>
                <c:pt idx="565">
                  <c:v>1.4319999999999999</c:v>
                </c:pt>
                <c:pt idx="566">
                  <c:v>1.456</c:v>
                </c:pt>
                <c:pt idx="567">
                  <c:v>1.399</c:v>
                </c:pt>
                <c:pt idx="568">
                  <c:v>1.335</c:v>
                </c:pt>
                <c:pt idx="569">
                  <c:v>1.367</c:v>
                </c:pt>
                <c:pt idx="570">
                  <c:v>1.431</c:v>
                </c:pt>
                <c:pt idx="571">
                  <c:v>1.601</c:v>
                </c:pt>
                <c:pt idx="572">
                  <c:v>1.5369999999999999</c:v>
                </c:pt>
                <c:pt idx="573">
                  <c:v>1.635</c:v>
                </c:pt>
                <c:pt idx="574">
                  <c:v>1.6919999999999999</c:v>
                </c:pt>
                <c:pt idx="575">
                  <c:v>1.7170000000000001</c:v>
                </c:pt>
                <c:pt idx="576">
                  <c:v>1.643</c:v>
                </c:pt>
                <c:pt idx="577">
                  <c:v>1.7849999999999999</c:v>
                </c:pt>
                <c:pt idx="578">
                  <c:v>1.661</c:v>
                </c:pt>
                <c:pt idx="579">
                  <c:v>1.6359999999999999</c:v>
                </c:pt>
                <c:pt idx="580">
                  <c:v>1.595</c:v>
                </c:pt>
                <c:pt idx="581">
                  <c:v>1.613</c:v>
                </c:pt>
                <c:pt idx="582">
                  <c:v>1.5409999999999999</c:v>
                </c:pt>
                <c:pt idx="583">
                  <c:v>1.486</c:v>
                </c:pt>
                <c:pt idx="584">
                  <c:v>1.4770000000000001</c:v>
                </c:pt>
                <c:pt idx="585">
                  <c:v>1.581</c:v>
                </c:pt>
                <c:pt idx="586">
                  <c:v>1.5329999999999999</c:v>
                </c:pt>
                <c:pt idx="587">
                  <c:v>1.5569999999999999</c:v>
                </c:pt>
                <c:pt idx="588">
                  <c:v>1.597</c:v>
                </c:pt>
                <c:pt idx="589">
                  <c:v>1.5640000000000001</c:v>
                </c:pt>
                <c:pt idx="590">
                  <c:v>1.524</c:v>
                </c:pt>
                <c:pt idx="591">
                  <c:v>1.605</c:v>
                </c:pt>
                <c:pt idx="592">
                  <c:v>1.637</c:v>
                </c:pt>
                <c:pt idx="593">
                  <c:v>1.71</c:v>
                </c:pt>
                <c:pt idx="594">
                  <c:v>1.702</c:v>
                </c:pt>
                <c:pt idx="595">
                  <c:v>1.653</c:v>
                </c:pt>
                <c:pt idx="596">
                  <c:v>1.6859999999999999</c:v>
                </c:pt>
                <c:pt idx="597">
                  <c:v>1.6779999999999999</c:v>
                </c:pt>
                <c:pt idx="598">
                  <c:v>1.6779999999999999</c:v>
                </c:pt>
                <c:pt idx="599">
                  <c:v>1.645</c:v>
                </c:pt>
                <c:pt idx="600">
                  <c:v>1.637</c:v>
                </c:pt>
                <c:pt idx="601">
                  <c:v>1.629</c:v>
                </c:pt>
                <c:pt idx="602">
                  <c:v>1.573</c:v>
                </c:pt>
                <c:pt idx="603">
                  <c:v>1.597</c:v>
                </c:pt>
                <c:pt idx="604">
                  <c:v>1.613</c:v>
                </c:pt>
                <c:pt idx="605">
                  <c:v>1.486</c:v>
                </c:pt>
                <c:pt idx="606">
                  <c:v>1.4690000000000001</c:v>
                </c:pt>
                <c:pt idx="607">
                  <c:v>1.5649999999999999</c:v>
                </c:pt>
                <c:pt idx="608">
                  <c:v>1.5329999999999999</c:v>
                </c:pt>
                <c:pt idx="609">
                  <c:v>1.4279999999999999</c:v>
                </c:pt>
                <c:pt idx="610">
                  <c:v>1.4119999999999999</c:v>
                </c:pt>
                <c:pt idx="611">
                  <c:v>1.46</c:v>
                </c:pt>
                <c:pt idx="612">
                  <c:v>1.4430000000000001</c:v>
                </c:pt>
                <c:pt idx="613">
                  <c:v>1.4350000000000001</c:v>
                </c:pt>
                <c:pt idx="614">
                  <c:v>1.4430000000000001</c:v>
                </c:pt>
                <c:pt idx="615">
                  <c:v>1.3859999999999999</c:v>
                </c:pt>
                <c:pt idx="616">
                  <c:v>1.4339999999999999</c:v>
                </c:pt>
                <c:pt idx="617">
                  <c:v>1.3109999999999999</c:v>
                </c:pt>
                <c:pt idx="618">
                  <c:v>1.351</c:v>
                </c:pt>
                <c:pt idx="619">
                  <c:v>1.2609999999999999</c:v>
                </c:pt>
                <c:pt idx="620">
                  <c:v>1.359</c:v>
                </c:pt>
                <c:pt idx="621">
                  <c:v>1.3260000000000001</c:v>
                </c:pt>
                <c:pt idx="622">
                  <c:v>1.349</c:v>
                </c:pt>
                <c:pt idx="623">
                  <c:v>1.34</c:v>
                </c:pt>
                <c:pt idx="624">
                  <c:v>1.3069999999999999</c:v>
                </c:pt>
                <c:pt idx="625">
                  <c:v>1.3069999999999999</c:v>
                </c:pt>
                <c:pt idx="626">
                  <c:v>1.2729999999999999</c:v>
                </c:pt>
                <c:pt idx="627">
                  <c:v>1.3260000000000001</c:v>
                </c:pt>
                <c:pt idx="628">
                  <c:v>1.31</c:v>
                </c:pt>
                <c:pt idx="629">
                  <c:v>1.198</c:v>
                </c:pt>
                <c:pt idx="630">
                  <c:v>1.214</c:v>
                </c:pt>
                <c:pt idx="631">
                  <c:v>1.238</c:v>
                </c:pt>
                <c:pt idx="632">
                  <c:v>1.246</c:v>
                </c:pt>
                <c:pt idx="633">
                  <c:v>1.1819999999999999</c:v>
                </c:pt>
                <c:pt idx="634">
                  <c:v>1.117</c:v>
                </c:pt>
                <c:pt idx="635">
                  <c:v>1.149</c:v>
                </c:pt>
                <c:pt idx="636">
                  <c:v>1.101</c:v>
                </c:pt>
                <c:pt idx="637">
                  <c:v>1.0840000000000001</c:v>
                </c:pt>
                <c:pt idx="638">
                  <c:v>1.157</c:v>
                </c:pt>
                <c:pt idx="639">
                  <c:v>1.2210000000000001</c:v>
                </c:pt>
                <c:pt idx="640">
                  <c:v>1.238</c:v>
                </c:pt>
                <c:pt idx="641">
                  <c:v>1.1559999999999999</c:v>
                </c:pt>
                <c:pt idx="642">
                  <c:v>1.1639999999999999</c:v>
                </c:pt>
                <c:pt idx="643">
                  <c:v>1.139</c:v>
                </c:pt>
                <c:pt idx="644">
                  <c:v>1.0980000000000001</c:v>
                </c:pt>
                <c:pt idx="645">
                  <c:v>1.2869999999999999</c:v>
                </c:pt>
                <c:pt idx="646">
                  <c:v>1.407</c:v>
                </c:pt>
                <c:pt idx="647">
                  <c:v>1.351</c:v>
                </c:pt>
                <c:pt idx="648">
                  <c:v>1.304</c:v>
                </c:pt>
                <c:pt idx="649">
                  <c:v>1.304</c:v>
                </c:pt>
                <c:pt idx="650">
                  <c:v>1.28</c:v>
                </c:pt>
                <c:pt idx="651">
                  <c:v>1.3129999999999999</c:v>
                </c:pt>
                <c:pt idx="652">
                  <c:v>1.306</c:v>
                </c:pt>
                <c:pt idx="653">
                  <c:v>1.3540000000000001</c:v>
                </c:pt>
                <c:pt idx="654">
                  <c:v>1.37</c:v>
                </c:pt>
                <c:pt idx="655">
                  <c:v>1.3380000000000001</c:v>
                </c:pt>
                <c:pt idx="656">
                  <c:v>1.306</c:v>
                </c:pt>
                <c:pt idx="657">
                  <c:v>1.2749999999999999</c:v>
                </c:pt>
                <c:pt idx="658">
                  <c:v>1.34</c:v>
                </c:pt>
                <c:pt idx="659">
                  <c:v>1.454</c:v>
                </c:pt>
                <c:pt idx="660">
                  <c:v>1.43</c:v>
                </c:pt>
                <c:pt idx="661">
                  <c:v>1.4390000000000001</c:v>
                </c:pt>
                <c:pt idx="662">
                  <c:v>1.4890000000000001</c:v>
                </c:pt>
                <c:pt idx="663">
                  <c:v>1.6220000000000001</c:v>
                </c:pt>
                <c:pt idx="664">
                  <c:v>1.5229999999999999</c:v>
                </c:pt>
                <c:pt idx="665">
                  <c:v>1.4990000000000001</c:v>
                </c:pt>
                <c:pt idx="666">
                  <c:v>1.536</c:v>
                </c:pt>
                <c:pt idx="667">
                  <c:v>1.504</c:v>
                </c:pt>
                <c:pt idx="668">
                  <c:v>1.6160000000000001</c:v>
                </c:pt>
                <c:pt idx="669">
                  <c:v>1.7030000000000001</c:v>
                </c:pt>
                <c:pt idx="670">
                  <c:v>1.6319999999999999</c:v>
                </c:pt>
                <c:pt idx="671">
                  <c:v>1.744</c:v>
                </c:pt>
                <c:pt idx="672">
                  <c:v>1.7769999999999999</c:v>
                </c:pt>
                <c:pt idx="673">
                  <c:v>1.681</c:v>
                </c:pt>
                <c:pt idx="674">
                  <c:v>1.8180000000000001</c:v>
                </c:pt>
                <c:pt idx="675">
                  <c:v>1.754</c:v>
                </c:pt>
                <c:pt idx="676">
                  <c:v>1.706</c:v>
                </c:pt>
                <c:pt idx="677">
                  <c:v>1.698</c:v>
                </c:pt>
                <c:pt idx="678">
                  <c:v>1.764</c:v>
                </c:pt>
                <c:pt idx="679">
                  <c:v>1.7230000000000001</c:v>
                </c:pt>
                <c:pt idx="680">
                  <c:v>1.8220000000000001</c:v>
                </c:pt>
                <c:pt idx="681">
                  <c:v>1.7649999999999999</c:v>
                </c:pt>
                <c:pt idx="682">
                  <c:v>1.7989999999999999</c:v>
                </c:pt>
                <c:pt idx="683">
                  <c:v>1.8240000000000001</c:v>
                </c:pt>
                <c:pt idx="684">
                  <c:v>1.734</c:v>
                </c:pt>
                <c:pt idx="685">
                  <c:v>1.8</c:v>
                </c:pt>
                <c:pt idx="686">
                  <c:v>1.9079999999999999</c:v>
                </c:pt>
                <c:pt idx="687">
                  <c:v>1.9179999999999999</c:v>
                </c:pt>
                <c:pt idx="688">
                  <c:v>1.968</c:v>
                </c:pt>
                <c:pt idx="689">
                  <c:v>1.8939999999999999</c:v>
                </c:pt>
                <c:pt idx="690">
                  <c:v>1.97</c:v>
                </c:pt>
                <c:pt idx="691">
                  <c:v>1.9319999999999999</c:v>
                </c:pt>
                <c:pt idx="692">
                  <c:v>1.972</c:v>
                </c:pt>
                <c:pt idx="693">
                  <c:v>1.964</c:v>
                </c:pt>
                <c:pt idx="694">
                  <c:v>2.036</c:v>
                </c:pt>
                <c:pt idx="695">
                  <c:v>2.004</c:v>
                </c:pt>
                <c:pt idx="696">
                  <c:v>1.891</c:v>
                </c:pt>
                <c:pt idx="697">
                  <c:v>1.722</c:v>
                </c:pt>
                <c:pt idx="698">
                  <c:v>1.7609999999999999</c:v>
                </c:pt>
                <c:pt idx="699">
                  <c:v>1.6890000000000001</c:v>
                </c:pt>
                <c:pt idx="700">
                  <c:v>1.6319999999999999</c:v>
                </c:pt>
                <c:pt idx="701">
                  <c:v>1.696</c:v>
                </c:pt>
                <c:pt idx="702">
                  <c:v>1.621</c:v>
                </c:pt>
                <c:pt idx="703">
                  <c:v>1.589</c:v>
                </c:pt>
                <c:pt idx="704">
                  <c:v>1.5880000000000001</c:v>
                </c:pt>
                <c:pt idx="705">
                  <c:v>1.6120000000000001</c:v>
                </c:pt>
                <c:pt idx="706">
                  <c:v>1.6359999999999999</c:v>
                </c:pt>
                <c:pt idx="707">
                  <c:v>1.667</c:v>
                </c:pt>
                <c:pt idx="708">
                  <c:v>1.6339999999999999</c:v>
                </c:pt>
                <c:pt idx="709">
                  <c:v>1.633</c:v>
                </c:pt>
                <c:pt idx="710">
                  <c:v>1.6080000000000001</c:v>
                </c:pt>
                <c:pt idx="711">
                  <c:v>1.645</c:v>
                </c:pt>
                <c:pt idx="712">
                  <c:v>1.5569999999999999</c:v>
                </c:pt>
                <c:pt idx="713">
                  <c:v>1.605</c:v>
                </c:pt>
                <c:pt idx="714">
                  <c:v>1.462</c:v>
                </c:pt>
                <c:pt idx="715">
                  <c:v>1.446</c:v>
                </c:pt>
                <c:pt idx="716">
                  <c:v>1.4690000000000001</c:v>
                </c:pt>
                <c:pt idx="717">
                  <c:v>1.637</c:v>
                </c:pt>
                <c:pt idx="718">
                  <c:v>1.605</c:v>
                </c:pt>
                <c:pt idx="719">
                  <c:v>1.645</c:v>
                </c:pt>
                <c:pt idx="720">
                  <c:v>1.621</c:v>
                </c:pt>
                <c:pt idx="721">
                  <c:v>1.645</c:v>
                </c:pt>
                <c:pt idx="722">
                  <c:v>1.645</c:v>
                </c:pt>
                <c:pt idx="723">
                  <c:v>1.629</c:v>
                </c:pt>
                <c:pt idx="724">
                  <c:v>1.6859999999999999</c:v>
                </c:pt>
                <c:pt idx="725">
                  <c:v>1.768</c:v>
                </c:pt>
                <c:pt idx="726">
                  <c:v>1.9319999999999999</c:v>
                </c:pt>
                <c:pt idx="727">
                  <c:v>1.859</c:v>
                </c:pt>
                <c:pt idx="728">
                  <c:v>1.851</c:v>
                </c:pt>
                <c:pt idx="729">
                  <c:v>1.843</c:v>
                </c:pt>
                <c:pt idx="730">
                  <c:v>1.7609999999999999</c:v>
                </c:pt>
                <c:pt idx="731">
                  <c:v>1.802</c:v>
                </c:pt>
                <c:pt idx="732">
                  <c:v>1.728</c:v>
                </c:pt>
                <c:pt idx="733">
                  <c:v>1.778</c:v>
                </c:pt>
                <c:pt idx="734">
                  <c:v>1.67</c:v>
                </c:pt>
                <c:pt idx="735">
                  <c:v>1.754</c:v>
                </c:pt>
                <c:pt idx="736">
                  <c:v>1.861</c:v>
                </c:pt>
                <c:pt idx="737">
                  <c:v>1.8220000000000001</c:v>
                </c:pt>
                <c:pt idx="738">
                  <c:v>1.8779999999999999</c:v>
                </c:pt>
                <c:pt idx="739">
                  <c:v>1.8460000000000001</c:v>
                </c:pt>
                <c:pt idx="740">
                  <c:v>1.927</c:v>
                </c:pt>
                <c:pt idx="741">
                  <c:v>1.9770000000000001</c:v>
                </c:pt>
                <c:pt idx="742">
                  <c:v>2.0110000000000001</c:v>
                </c:pt>
                <c:pt idx="743">
                  <c:v>2.028</c:v>
                </c:pt>
                <c:pt idx="744">
                  <c:v>2.0289999999999999</c:v>
                </c:pt>
                <c:pt idx="745">
                  <c:v>2.0209999999999999</c:v>
                </c:pt>
                <c:pt idx="746">
                  <c:v>1.8819999999999999</c:v>
                </c:pt>
                <c:pt idx="747">
                  <c:v>1.8089999999999999</c:v>
                </c:pt>
                <c:pt idx="748">
                  <c:v>1.784</c:v>
                </c:pt>
                <c:pt idx="749">
                  <c:v>1.768</c:v>
                </c:pt>
                <c:pt idx="750">
                  <c:v>1.867</c:v>
                </c:pt>
                <c:pt idx="751">
                  <c:v>1.7849999999999999</c:v>
                </c:pt>
                <c:pt idx="752">
                  <c:v>1.819</c:v>
                </c:pt>
                <c:pt idx="753">
                  <c:v>1.8939999999999999</c:v>
                </c:pt>
                <c:pt idx="754">
                  <c:v>1.8360000000000001</c:v>
                </c:pt>
                <c:pt idx="755">
                  <c:v>1.9279999999999999</c:v>
                </c:pt>
                <c:pt idx="756">
                  <c:v>1.9670000000000001</c:v>
                </c:pt>
                <c:pt idx="757">
                  <c:v>2.048</c:v>
                </c:pt>
                <c:pt idx="758">
                  <c:v>2.0960000000000001</c:v>
                </c:pt>
                <c:pt idx="759">
                  <c:v>2.056</c:v>
                </c:pt>
                <c:pt idx="760">
                  <c:v>2.0720000000000001</c:v>
                </c:pt>
                <c:pt idx="761">
                  <c:v>2.04</c:v>
                </c:pt>
                <c:pt idx="762">
                  <c:v>1.871</c:v>
                </c:pt>
                <c:pt idx="763">
                  <c:v>1.903</c:v>
                </c:pt>
                <c:pt idx="764">
                  <c:v>1.968</c:v>
                </c:pt>
                <c:pt idx="765">
                  <c:v>1.911</c:v>
                </c:pt>
                <c:pt idx="766">
                  <c:v>1.79</c:v>
                </c:pt>
                <c:pt idx="767">
                  <c:v>1.806</c:v>
                </c:pt>
                <c:pt idx="768">
                  <c:v>1.83</c:v>
                </c:pt>
                <c:pt idx="769">
                  <c:v>1.7969999999999999</c:v>
                </c:pt>
                <c:pt idx="770">
                  <c:v>1.8049999999999999</c:v>
                </c:pt>
                <c:pt idx="771">
                  <c:v>1.7889999999999999</c:v>
                </c:pt>
                <c:pt idx="772">
                  <c:v>1.788</c:v>
                </c:pt>
                <c:pt idx="773">
                  <c:v>1.8129999999999999</c:v>
                </c:pt>
                <c:pt idx="774">
                  <c:v>1.8540000000000001</c:v>
                </c:pt>
                <c:pt idx="775">
                  <c:v>1.839</c:v>
                </c:pt>
                <c:pt idx="776">
                  <c:v>1.839</c:v>
                </c:pt>
                <c:pt idx="777">
                  <c:v>1.8149999999999999</c:v>
                </c:pt>
                <c:pt idx="778">
                  <c:v>1.855</c:v>
                </c:pt>
                <c:pt idx="779">
                  <c:v>1.831</c:v>
                </c:pt>
                <c:pt idx="780">
                  <c:v>1.823</c:v>
                </c:pt>
                <c:pt idx="781">
                  <c:v>1.823</c:v>
                </c:pt>
                <c:pt idx="782">
                  <c:v>1.903</c:v>
                </c:pt>
                <c:pt idx="783">
                  <c:v>1.919</c:v>
                </c:pt>
                <c:pt idx="784">
                  <c:v>1.8220000000000001</c:v>
                </c:pt>
                <c:pt idx="785">
                  <c:v>1.8220000000000001</c:v>
                </c:pt>
                <c:pt idx="786">
                  <c:v>1.83</c:v>
                </c:pt>
                <c:pt idx="787">
                  <c:v>1.66</c:v>
                </c:pt>
                <c:pt idx="788">
                  <c:v>1.6519999999999999</c:v>
                </c:pt>
                <c:pt idx="789">
                  <c:v>1.587</c:v>
                </c:pt>
                <c:pt idx="790">
                  <c:v>1.627</c:v>
                </c:pt>
                <c:pt idx="791">
                  <c:v>1.643</c:v>
                </c:pt>
                <c:pt idx="792">
                  <c:v>1.6739999999999999</c:v>
                </c:pt>
                <c:pt idx="793">
                  <c:v>1.6739999999999999</c:v>
                </c:pt>
                <c:pt idx="794">
                  <c:v>1.657</c:v>
                </c:pt>
                <c:pt idx="795">
                  <c:v>1.641</c:v>
                </c:pt>
                <c:pt idx="796">
                  <c:v>1.599</c:v>
                </c:pt>
                <c:pt idx="797">
                  <c:v>1.6639999999999999</c:v>
                </c:pt>
                <c:pt idx="798">
                  <c:v>1.6970000000000001</c:v>
                </c:pt>
                <c:pt idx="799">
                  <c:v>1.647</c:v>
                </c:pt>
                <c:pt idx="800">
                  <c:v>1.821</c:v>
                </c:pt>
                <c:pt idx="801">
                  <c:v>1.7869999999999999</c:v>
                </c:pt>
                <c:pt idx="802">
                  <c:v>1.823</c:v>
                </c:pt>
                <c:pt idx="803">
                  <c:v>1.8069999999999999</c:v>
                </c:pt>
                <c:pt idx="804">
                  <c:v>1.7509999999999999</c:v>
                </c:pt>
                <c:pt idx="805">
                  <c:v>1.758</c:v>
                </c:pt>
                <c:pt idx="806">
                  <c:v>1.831</c:v>
                </c:pt>
                <c:pt idx="807">
                  <c:v>1.75</c:v>
                </c:pt>
                <c:pt idx="808">
                  <c:v>1.7410000000000001</c:v>
                </c:pt>
                <c:pt idx="809">
                  <c:v>1.806</c:v>
                </c:pt>
                <c:pt idx="810">
                  <c:v>1.7090000000000001</c:v>
                </c:pt>
                <c:pt idx="811">
                  <c:v>1.708</c:v>
                </c:pt>
                <c:pt idx="812">
                  <c:v>1.675</c:v>
                </c:pt>
                <c:pt idx="813">
                  <c:v>1.675</c:v>
                </c:pt>
                <c:pt idx="814">
                  <c:v>1.6659999999999999</c:v>
                </c:pt>
                <c:pt idx="815">
                  <c:v>1.6819999999999999</c:v>
                </c:pt>
                <c:pt idx="816">
                  <c:v>1.649</c:v>
                </c:pt>
                <c:pt idx="817">
                  <c:v>1.706</c:v>
                </c:pt>
                <c:pt idx="818">
                  <c:v>1.6559999999999999</c:v>
                </c:pt>
                <c:pt idx="819">
                  <c:v>1.64</c:v>
                </c:pt>
                <c:pt idx="820">
                  <c:v>1.6060000000000001</c:v>
                </c:pt>
                <c:pt idx="821">
                  <c:v>1.677</c:v>
                </c:pt>
                <c:pt idx="822">
                  <c:v>1.645</c:v>
                </c:pt>
                <c:pt idx="823">
                  <c:v>1.653</c:v>
                </c:pt>
                <c:pt idx="824">
                  <c:v>1.7250000000000001</c:v>
                </c:pt>
                <c:pt idx="825">
                  <c:v>1.7250000000000001</c:v>
                </c:pt>
                <c:pt idx="826">
                  <c:v>1.7010000000000001</c:v>
                </c:pt>
                <c:pt idx="827">
                  <c:v>1.5649999999999999</c:v>
                </c:pt>
                <c:pt idx="828">
                  <c:v>1.5</c:v>
                </c:pt>
                <c:pt idx="829">
                  <c:v>1.484</c:v>
                </c:pt>
                <c:pt idx="830">
                  <c:v>1.508</c:v>
                </c:pt>
                <c:pt idx="831">
                  <c:v>1.4590000000000001</c:v>
                </c:pt>
                <c:pt idx="832">
                  <c:v>1.5229999999999999</c:v>
                </c:pt>
                <c:pt idx="833">
                  <c:v>1.5309999999999999</c:v>
                </c:pt>
                <c:pt idx="834">
                  <c:v>1.474</c:v>
                </c:pt>
                <c:pt idx="835">
                  <c:v>1.498</c:v>
                </c:pt>
                <c:pt idx="836">
                  <c:v>1.5229999999999999</c:v>
                </c:pt>
                <c:pt idx="837">
                  <c:v>1.514</c:v>
                </c:pt>
                <c:pt idx="838">
                  <c:v>1.4810000000000001</c:v>
                </c:pt>
                <c:pt idx="839">
                  <c:v>1.4730000000000001</c:v>
                </c:pt>
                <c:pt idx="840">
                  <c:v>1.464</c:v>
                </c:pt>
                <c:pt idx="841">
                  <c:v>1.504</c:v>
                </c:pt>
                <c:pt idx="842">
                  <c:v>1.5840000000000001</c:v>
                </c:pt>
                <c:pt idx="843">
                  <c:v>1.6160000000000001</c:v>
                </c:pt>
                <c:pt idx="844">
                  <c:v>1.6240000000000001</c:v>
                </c:pt>
                <c:pt idx="845">
                  <c:v>1.5760000000000001</c:v>
                </c:pt>
                <c:pt idx="846">
                  <c:v>1.6240000000000001</c:v>
                </c:pt>
                <c:pt idx="847">
                  <c:v>1.85</c:v>
                </c:pt>
                <c:pt idx="848">
                  <c:v>1.883</c:v>
                </c:pt>
                <c:pt idx="849">
                  <c:v>1.835</c:v>
                </c:pt>
                <c:pt idx="850">
                  <c:v>1.843</c:v>
                </c:pt>
                <c:pt idx="851">
                  <c:v>1.861</c:v>
                </c:pt>
                <c:pt idx="852">
                  <c:v>1.861</c:v>
                </c:pt>
                <c:pt idx="853">
                  <c:v>1.887</c:v>
                </c:pt>
                <c:pt idx="854">
                  <c:v>1.994</c:v>
                </c:pt>
                <c:pt idx="855">
                  <c:v>2.077</c:v>
                </c:pt>
                <c:pt idx="856">
                  <c:v>2.0609999999999999</c:v>
                </c:pt>
                <c:pt idx="857">
                  <c:v>1.9890000000000001</c:v>
                </c:pt>
                <c:pt idx="858">
                  <c:v>2.0390000000000001</c:v>
                </c:pt>
                <c:pt idx="859">
                  <c:v>2.1560000000000001</c:v>
                </c:pt>
                <c:pt idx="860">
                  <c:v>2.165</c:v>
                </c:pt>
                <c:pt idx="861">
                  <c:v>2.1160000000000001</c:v>
                </c:pt>
                <c:pt idx="862">
                  <c:v>2.2360000000000002</c:v>
                </c:pt>
                <c:pt idx="863">
                  <c:v>2.2290000000000001</c:v>
                </c:pt>
                <c:pt idx="864">
                  <c:v>2.1459999999999999</c:v>
                </c:pt>
                <c:pt idx="865">
                  <c:v>2.2480000000000002</c:v>
                </c:pt>
                <c:pt idx="866">
                  <c:v>2.351</c:v>
                </c:pt>
                <c:pt idx="867">
                  <c:v>2.319</c:v>
                </c:pt>
                <c:pt idx="868">
                  <c:v>2.3109999999999999</c:v>
                </c:pt>
                <c:pt idx="869">
                  <c:v>2.327</c:v>
                </c:pt>
                <c:pt idx="870">
                  <c:v>2.327</c:v>
                </c:pt>
                <c:pt idx="871">
                  <c:v>2.3759999999999999</c:v>
                </c:pt>
                <c:pt idx="872">
                  <c:v>2.6219999999999999</c:v>
                </c:pt>
                <c:pt idx="873">
                  <c:v>2.59</c:v>
                </c:pt>
                <c:pt idx="874">
                  <c:v>2.5739999999999998</c:v>
                </c:pt>
                <c:pt idx="875">
                  <c:v>2.59</c:v>
                </c:pt>
                <c:pt idx="876">
                  <c:v>2.657</c:v>
                </c:pt>
                <c:pt idx="877">
                  <c:v>2.5339999999999998</c:v>
                </c:pt>
                <c:pt idx="878">
                  <c:v>2.468</c:v>
                </c:pt>
                <c:pt idx="879">
                  <c:v>2.5179999999999998</c:v>
                </c:pt>
                <c:pt idx="880">
                  <c:v>2.56</c:v>
                </c:pt>
                <c:pt idx="881">
                  <c:v>2.5019999999999998</c:v>
                </c:pt>
                <c:pt idx="882">
                  <c:v>2.5449999999999999</c:v>
                </c:pt>
                <c:pt idx="883">
                  <c:v>2.5289999999999999</c:v>
                </c:pt>
                <c:pt idx="884">
                  <c:v>2.5379999999999998</c:v>
                </c:pt>
                <c:pt idx="885">
                  <c:v>2.4460000000000002</c:v>
                </c:pt>
                <c:pt idx="886">
                  <c:v>2.464</c:v>
                </c:pt>
                <c:pt idx="887">
                  <c:v>2.536</c:v>
                </c:pt>
                <c:pt idx="888">
                  <c:v>2.536</c:v>
                </c:pt>
                <c:pt idx="889">
                  <c:v>2.593</c:v>
                </c:pt>
                <c:pt idx="890">
                  <c:v>2.6419999999999999</c:v>
                </c:pt>
                <c:pt idx="891">
                  <c:v>2.6179999999999999</c:v>
                </c:pt>
                <c:pt idx="892">
                  <c:v>2.6909999999999998</c:v>
                </c:pt>
                <c:pt idx="893">
                  <c:v>2.6589999999999998</c:v>
                </c:pt>
                <c:pt idx="894">
                  <c:v>2.6920000000000002</c:v>
                </c:pt>
                <c:pt idx="895">
                  <c:v>2.766</c:v>
                </c:pt>
                <c:pt idx="896">
                  <c:v>2.7989999999999999</c:v>
                </c:pt>
                <c:pt idx="897">
                  <c:v>2.8090000000000002</c:v>
                </c:pt>
                <c:pt idx="898">
                  <c:v>2.9340000000000002</c:v>
                </c:pt>
                <c:pt idx="899">
                  <c:v>2.7519999999999998</c:v>
                </c:pt>
                <c:pt idx="900">
                  <c:v>2.7930000000000001</c:v>
                </c:pt>
                <c:pt idx="901">
                  <c:v>2.76</c:v>
                </c:pt>
                <c:pt idx="902">
                  <c:v>2.7869999999999999</c:v>
                </c:pt>
                <c:pt idx="903">
                  <c:v>2.7530000000000001</c:v>
                </c:pt>
                <c:pt idx="904">
                  <c:v>2.762</c:v>
                </c:pt>
                <c:pt idx="905">
                  <c:v>2.7290000000000001</c:v>
                </c:pt>
                <c:pt idx="906">
                  <c:v>2.754</c:v>
                </c:pt>
                <c:pt idx="907">
                  <c:v>2.738</c:v>
                </c:pt>
                <c:pt idx="908">
                  <c:v>2.859</c:v>
                </c:pt>
                <c:pt idx="909">
                  <c:v>2.819</c:v>
                </c:pt>
                <c:pt idx="910">
                  <c:v>2.681</c:v>
                </c:pt>
                <c:pt idx="911">
                  <c:v>2.641</c:v>
                </c:pt>
                <c:pt idx="912">
                  <c:v>2.5259999999999998</c:v>
                </c:pt>
                <c:pt idx="913">
                  <c:v>2.5259999999999998</c:v>
                </c:pt>
                <c:pt idx="914">
                  <c:v>2.5419999999999998</c:v>
                </c:pt>
                <c:pt idx="915">
                  <c:v>2.5419999999999998</c:v>
                </c:pt>
                <c:pt idx="916">
                  <c:v>2.5169999999999999</c:v>
                </c:pt>
                <c:pt idx="917">
                  <c:v>2.516</c:v>
                </c:pt>
                <c:pt idx="918">
                  <c:v>2.524</c:v>
                </c:pt>
                <c:pt idx="919">
                  <c:v>2.5569999999999999</c:v>
                </c:pt>
                <c:pt idx="920">
                  <c:v>2.589</c:v>
                </c:pt>
                <c:pt idx="921">
                  <c:v>2.605</c:v>
                </c:pt>
                <c:pt idx="922">
                  <c:v>2.4969999999999999</c:v>
                </c:pt>
                <c:pt idx="923">
                  <c:v>2.5219999999999998</c:v>
                </c:pt>
                <c:pt idx="924">
                  <c:v>2.621</c:v>
                </c:pt>
                <c:pt idx="925">
                  <c:v>2.6619999999999999</c:v>
                </c:pt>
                <c:pt idx="926">
                  <c:v>2.6539999999999999</c:v>
                </c:pt>
                <c:pt idx="927">
                  <c:v>2.653</c:v>
                </c:pt>
                <c:pt idx="928">
                  <c:v>2.7120000000000002</c:v>
                </c:pt>
                <c:pt idx="929">
                  <c:v>2.7959999999999998</c:v>
                </c:pt>
                <c:pt idx="930">
                  <c:v>2.7370000000000001</c:v>
                </c:pt>
                <c:pt idx="931">
                  <c:v>2.754</c:v>
                </c:pt>
                <c:pt idx="932">
                  <c:v>2.681</c:v>
                </c:pt>
                <c:pt idx="933">
                  <c:v>2.649</c:v>
                </c:pt>
                <c:pt idx="934">
                  <c:v>2.64</c:v>
                </c:pt>
                <c:pt idx="935">
                  <c:v>2.6480000000000001</c:v>
                </c:pt>
                <c:pt idx="936">
                  <c:v>2.6480000000000001</c:v>
                </c:pt>
                <c:pt idx="937">
                  <c:v>2.387</c:v>
                </c:pt>
                <c:pt idx="938">
                  <c:v>2.444</c:v>
                </c:pt>
                <c:pt idx="939">
                  <c:v>2.5329999999999999</c:v>
                </c:pt>
                <c:pt idx="940">
                  <c:v>2.5</c:v>
                </c:pt>
                <c:pt idx="941">
                  <c:v>2.5</c:v>
                </c:pt>
                <c:pt idx="942">
                  <c:v>2.4580000000000002</c:v>
                </c:pt>
                <c:pt idx="943">
                  <c:v>2.4820000000000002</c:v>
                </c:pt>
                <c:pt idx="944">
                  <c:v>2.399</c:v>
                </c:pt>
                <c:pt idx="945">
                  <c:v>2.4319999999999999</c:v>
                </c:pt>
                <c:pt idx="946">
                  <c:v>2.3820000000000001</c:v>
                </c:pt>
                <c:pt idx="947">
                  <c:v>2.4380000000000002</c:v>
                </c:pt>
                <c:pt idx="948">
                  <c:v>2.4710000000000001</c:v>
                </c:pt>
                <c:pt idx="949">
                  <c:v>2.4540000000000002</c:v>
                </c:pt>
                <c:pt idx="950">
                  <c:v>2.4700000000000002</c:v>
                </c:pt>
                <c:pt idx="951">
                  <c:v>2.476</c:v>
                </c:pt>
                <c:pt idx="952">
                  <c:v>2.484</c:v>
                </c:pt>
                <c:pt idx="953">
                  <c:v>2.46</c:v>
                </c:pt>
                <c:pt idx="954">
                  <c:v>2.395</c:v>
                </c:pt>
                <c:pt idx="955">
                  <c:v>2.387</c:v>
                </c:pt>
                <c:pt idx="956">
                  <c:v>2.46</c:v>
                </c:pt>
                <c:pt idx="957">
                  <c:v>2.5830000000000002</c:v>
                </c:pt>
                <c:pt idx="958">
                  <c:v>2.5910000000000002</c:v>
                </c:pt>
                <c:pt idx="959">
                  <c:v>2.5499999999999998</c:v>
                </c:pt>
                <c:pt idx="960">
                  <c:v>2.4689999999999999</c:v>
                </c:pt>
                <c:pt idx="961">
                  <c:v>2.4849999999999999</c:v>
                </c:pt>
                <c:pt idx="962">
                  <c:v>2.4849999999999999</c:v>
                </c:pt>
                <c:pt idx="963">
                  <c:v>2.4689999999999999</c:v>
                </c:pt>
                <c:pt idx="964">
                  <c:v>2.4359999999999999</c:v>
                </c:pt>
                <c:pt idx="965">
                  <c:v>2.4780000000000002</c:v>
                </c:pt>
                <c:pt idx="966">
                  <c:v>2.4119999999999999</c:v>
                </c:pt>
                <c:pt idx="967">
                  <c:v>2.4780000000000002</c:v>
                </c:pt>
                <c:pt idx="968">
                  <c:v>2.4279999999999999</c:v>
                </c:pt>
                <c:pt idx="969">
                  <c:v>2.4620000000000002</c:v>
                </c:pt>
                <c:pt idx="970">
                  <c:v>2.4620000000000002</c:v>
                </c:pt>
                <c:pt idx="971">
                  <c:v>2.52</c:v>
                </c:pt>
                <c:pt idx="972">
                  <c:v>2.5710000000000002</c:v>
                </c:pt>
                <c:pt idx="973">
                  <c:v>2.5379999999999998</c:v>
                </c:pt>
                <c:pt idx="974">
                  <c:v>2.5209999999999999</c:v>
                </c:pt>
                <c:pt idx="975">
                  <c:v>2.597</c:v>
                </c:pt>
                <c:pt idx="976">
                  <c:v>2.609</c:v>
                </c:pt>
                <c:pt idx="977">
                  <c:v>2.6259999999999999</c:v>
                </c:pt>
                <c:pt idx="978">
                  <c:v>2.6419999999999999</c:v>
                </c:pt>
                <c:pt idx="979">
                  <c:v>2.6339999999999999</c:v>
                </c:pt>
                <c:pt idx="980">
                  <c:v>2.6909999999999998</c:v>
                </c:pt>
                <c:pt idx="981">
                  <c:v>2.6920000000000002</c:v>
                </c:pt>
                <c:pt idx="982">
                  <c:v>2.5859999999999999</c:v>
                </c:pt>
                <c:pt idx="983">
                  <c:v>2.5859999999999999</c:v>
                </c:pt>
                <c:pt idx="984">
                  <c:v>2.5529999999999999</c:v>
                </c:pt>
                <c:pt idx="985">
                  <c:v>2.496</c:v>
                </c:pt>
                <c:pt idx="986">
                  <c:v>2.4710000000000001</c:v>
                </c:pt>
                <c:pt idx="987">
                  <c:v>2.52</c:v>
                </c:pt>
                <c:pt idx="988">
                  <c:v>2.512</c:v>
                </c:pt>
                <c:pt idx="989">
                  <c:v>2.5449999999999999</c:v>
                </c:pt>
                <c:pt idx="990">
                  <c:v>2.504</c:v>
                </c:pt>
                <c:pt idx="991">
                  <c:v>2.5449999999999999</c:v>
                </c:pt>
                <c:pt idx="992">
                  <c:v>2.52</c:v>
                </c:pt>
                <c:pt idx="993">
                  <c:v>2.512</c:v>
                </c:pt>
                <c:pt idx="994">
                  <c:v>2.5289999999999999</c:v>
                </c:pt>
                <c:pt idx="995">
                  <c:v>2.5870000000000002</c:v>
                </c:pt>
                <c:pt idx="996">
                  <c:v>2.577</c:v>
                </c:pt>
                <c:pt idx="997">
                  <c:v>2.552</c:v>
                </c:pt>
                <c:pt idx="998">
                  <c:v>2.585</c:v>
                </c:pt>
                <c:pt idx="999">
                  <c:v>2.569</c:v>
                </c:pt>
                <c:pt idx="1000">
                  <c:v>2.585</c:v>
                </c:pt>
                <c:pt idx="1001">
                  <c:v>2.6259999999999999</c:v>
                </c:pt>
                <c:pt idx="1002">
                  <c:v>2.7650000000000001</c:v>
                </c:pt>
                <c:pt idx="1003">
                  <c:v>2.8069999999999999</c:v>
                </c:pt>
                <c:pt idx="1004">
                  <c:v>2.8149999999999999</c:v>
                </c:pt>
                <c:pt idx="1005">
                  <c:v>2.8410000000000002</c:v>
                </c:pt>
                <c:pt idx="1006">
                  <c:v>2.851</c:v>
                </c:pt>
                <c:pt idx="1007">
                  <c:v>2.8180000000000001</c:v>
                </c:pt>
                <c:pt idx="1008">
                  <c:v>2.8679999999999999</c:v>
                </c:pt>
                <c:pt idx="1009">
                  <c:v>2.8849999999999998</c:v>
                </c:pt>
                <c:pt idx="1010">
                  <c:v>2.81</c:v>
                </c:pt>
                <c:pt idx="1011">
                  <c:v>2.8439999999999999</c:v>
                </c:pt>
                <c:pt idx="1012">
                  <c:v>2.9209999999999998</c:v>
                </c:pt>
                <c:pt idx="1013">
                  <c:v>2.9470000000000001</c:v>
                </c:pt>
                <c:pt idx="1014">
                  <c:v>2.956</c:v>
                </c:pt>
                <c:pt idx="1015">
                  <c:v>3.0249999999999999</c:v>
                </c:pt>
                <c:pt idx="1016">
                  <c:v>3.0169999999999999</c:v>
                </c:pt>
                <c:pt idx="1017">
                  <c:v>3.0329999999999999</c:v>
                </c:pt>
                <c:pt idx="1018">
                  <c:v>3.0579999999999998</c:v>
                </c:pt>
                <c:pt idx="1019">
                  <c:v>3.0009999999999999</c:v>
                </c:pt>
                <c:pt idx="1020">
                  <c:v>3.0089999999999999</c:v>
                </c:pt>
                <c:pt idx="1021">
                  <c:v>3.0419999999999998</c:v>
                </c:pt>
                <c:pt idx="1022">
                  <c:v>2.92</c:v>
                </c:pt>
                <c:pt idx="1023">
                  <c:v>2.9119999999999999</c:v>
                </c:pt>
                <c:pt idx="1024">
                  <c:v>2.9359999999999999</c:v>
                </c:pt>
                <c:pt idx="1025">
                  <c:v>2.895</c:v>
                </c:pt>
                <c:pt idx="1026">
                  <c:v>2.9279999999999999</c:v>
                </c:pt>
                <c:pt idx="1027">
                  <c:v>2.9359999999999999</c:v>
                </c:pt>
                <c:pt idx="1028">
                  <c:v>2.9609999999999999</c:v>
                </c:pt>
                <c:pt idx="1029">
                  <c:v>2.9609999999999999</c:v>
                </c:pt>
                <c:pt idx="1030">
                  <c:v>2.9369999999999998</c:v>
                </c:pt>
                <c:pt idx="1031">
                  <c:v>2.9870000000000001</c:v>
                </c:pt>
                <c:pt idx="1032">
                  <c:v>3.004</c:v>
                </c:pt>
                <c:pt idx="1033">
                  <c:v>3.0289999999999999</c:v>
                </c:pt>
                <c:pt idx="1034">
                  <c:v>3.0289999999999999</c:v>
                </c:pt>
                <c:pt idx="1035">
                  <c:v>3.004</c:v>
                </c:pt>
                <c:pt idx="1036">
                  <c:v>3.0129999999999999</c:v>
                </c:pt>
                <c:pt idx="1037">
                  <c:v>2.996</c:v>
                </c:pt>
                <c:pt idx="1038">
                  <c:v>3.056</c:v>
                </c:pt>
                <c:pt idx="1039">
                  <c:v>3.073</c:v>
                </c:pt>
                <c:pt idx="1040">
                  <c:v>3.1070000000000002</c:v>
                </c:pt>
                <c:pt idx="1041">
                  <c:v>3.085</c:v>
                </c:pt>
                <c:pt idx="1042">
                  <c:v>3.069</c:v>
                </c:pt>
                <c:pt idx="1043">
                  <c:v>3.0939999999999999</c:v>
                </c:pt>
                <c:pt idx="1044">
                  <c:v>3.2</c:v>
                </c:pt>
                <c:pt idx="1045">
                  <c:v>3.2090000000000001</c:v>
                </c:pt>
                <c:pt idx="1046">
                  <c:v>3.16</c:v>
                </c:pt>
                <c:pt idx="1047">
                  <c:v>3.1930000000000001</c:v>
                </c:pt>
                <c:pt idx="1048">
                  <c:v>3.218</c:v>
                </c:pt>
                <c:pt idx="1049">
                  <c:v>3.21</c:v>
                </c:pt>
                <c:pt idx="1050">
                  <c:v>3.2109999999999999</c:v>
                </c:pt>
                <c:pt idx="1051">
                  <c:v>3.1779999999999999</c:v>
                </c:pt>
                <c:pt idx="1052">
                  <c:v>3.2290000000000001</c:v>
                </c:pt>
                <c:pt idx="1053">
                  <c:v>3.2290000000000001</c:v>
                </c:pt>
                <c:pt idx="1054">
                  <c:v>3.2290000000000001</c:v>
                </c:pt>
                <c:pt idx="1055">
                  <c:v>3.2210000000000001</c:v>
                </c:pt>
                <c:pt idx="1056">
                  <c:v>3.1869999999999998</c:v>
                </c:pt>
                <c:pt idx="1057">
                  <c:v>3.1459999999999999</c:v>
                </c:pt>
                <c:pt idx="1058">
                  <c:v>3.1880000000000002</c:v>
                </c:pt>
                <c:pt idx="1059">
                  <c:v>3.214</c:v>
                </c:pt>
                <c:pt idx="1060">
                  <c:v>3.2570000000000001</c:v>
                </c:pt>
                <c:pt idx="1061">
                  <c:v>3.2839999999999998</c:v>
                </c:pt>
                <c:pt idx="1062">
                  <c:v>3.2589999999999999</c:v>
                </c:pt>
                <c:pt idx="1063">
                  <c:v>3.2759999999999998</c:v>
                </c:pt>
                <c:pt idx="1064">
                  <c:v>3.2839999999999998</c:v>
                </c:pt>
                <c:pt idx="1065">
                  <c:v>3.3170000000000002</c:v>
                </c:pt>
                <c:pt idx="1066">
                  <c:v>3.3420000000000001</c:v>
                </c:pt>
                <c:pt idx="1067">
                  <c:v>3.2850000000000001</c:v>
                </c:pt>
                <c:pt idx="1068">
                  <c:v>3.302</c:v>
                </c:pt>
                <c:pt idx="1069">
                  <c:v>3.31</c:v>
                </c:pt>
                <c:pt idx="1070">
                  <c:v>3.2360000000000002</c:v>
                </c:pt>
                <c:pt idx="1071">
                  <c:v>3.294</c:v>
                </c:pt>
                <c:pt idx="1072">
                  <c:v>3.3279999999999998</c:v>
                </c:pt>
                <c:pt idx="1073">
                  <c:v>3.3530000000000002</c:v>
                </c:pt>
                <c:pt idx="1074">
                  <c:v>3.3450000000000002</c:v>
                </c:pt>
                <c:pt idx="1075">
                  <c:v>3.4039999999999999</c:v>
                </c:pt>
                <c:pt idx="1076">
                  <c:v>3.3620000000000001</c:v>
                </c:pt>
                <c:pt idx="1077">
                  <c:v>3.4390000000000001</c:v>
                </c:pt>
                <c:pt idx="1078">
                  <c:v>3.431</c:v>
                </c:pt>
                <c:pt idx="1079">
                  <c:v>3.4319999999999999</c:v>
                </c:pt>
                <c:pt idx="1080">
                  <c:v>3.44</c:v>
                </c:pt>
                <c:pt idx="1081">
                  <c:v>3.4830000000000001</c:v>
                </c:pt>
                <c:pt idx="1082">
                  <c:v>3.5259999999999998</c:v>
                </c:pt>
                <c:pt idx="1083">
                  <c:v>3.6</c:v>
                </c:pt>
                <c:pt idx="1084">
                  <c:v>3.5750000000000002</c:v>
                </c:pt>
                <c:pt idx="1085">
                  <c:v>3.5590000000000002</c:v>
                </c:pt>
                <c:pt idx="1086">
                  <c:v>3.5680000000000001</c:v>
                </c:pt>
                <c:pt idx="1087">
                  <c:v>3.56</c:v>
                </c:pt>
                <c:pt idx="1088">
                  <c:v>3.593</c:v>
                </c:pt>
                <c:pt idx="1089">
                  <c:v>3.6179999999999999</c:v>
                </c:pt>
                <c:pt idx="1090">
                  <c:v>3.66</c:v>
                </c:pt>
                <c:pt idx="1091">
                  <c:v>3.669</c:v>
                </c:pt>
                <c:pt idx="1092">
                  <c:v>3.72</c:v>
                </c:pt>
                <c:pt idx="1093">
                  <c:v>3.7290000000000001</c:v>
                </c:pt>
                <c:pt idx="1094">
                  <c:v>3.738</c:v>
                </c:pt>
                <c:pt idx="1095">
                  <c:v>3.7130000000000001</c:v>
                </c:pt>
                <c:pt idx="1096">
                  <c:v>3.6709999999999998</c:v>
                </c:pt>
                <c:pt idx="1097">
                  <c:v>3.698</c:v>
                </c:pt>
                <c:pt idx="1098">
                  <c:v>3.7149999999999999</c:v>
                </c:pt>
                <c:pt idx="1099">
                  <c:v>3.8260000000000001</c:v>
                </c:pt>
                <c:pt idx="1100">
                  <c:v>3.8180000000000001</c:v>
                </c:pt>
                <c:pt idx="1101">
                  <c:v>3.8540000000000001</c:v>
                </c:pt>
                <c:pt idx="1102">
                  <c:v>3.855</c:v>
                </c:pt>
                <c:pt idx="1103">
                  <c:v>3.8730000000000002</c:v>
                </c:pt>
                <c:pt idx="1104">
                  <c:v>3.8380000000000001</c:v>
                </c:pt>
                <c:pt idx="1105">
                  <c:v>3.83</c:v>
                </c:pt>
                <c:pt idx="1106">
                  <c:v>3.7789999999999999</c:v>
                </c:pt>
                <c:pt idx="1107">
                  <c:v>3.7290000000000001</c:v>
                </c:pt>
                <c:pt idx="1108">
                  <c:v>3.7210000000000001</c:v>
                </c:pt>
                <c:pt idx="1109">
                  <c:v>3.7210000000000001</c:v>
                </c:pt>
                <c:pt idx="1110">
                  <c:v>3.68</c:v>
                </c:pt>
                <c:pt idx="1111">
                  <c:v>3.7210000000000001</c:v>
                </c:pt>
                <c:pt idx="1112">
                  <c:v>3.7450000000000001</c:v>
                </c:pt>
                <c:pt idx="1113">
                  <c:v>3.72</c:v>
                </c:pt>
                <c:pt idx="1114">
                  <c:v>3.6869999999999998</c:v>
                </c:pt>
                <c:pt idx="1115">
                  <c:v>3.6539999999999999</c:v>
                </c:pt>
                <c:pt idx="1116">
                  <c:v>3.5539999999999998</c:v>
                </c:pt>
                <c:pt idx="1117">
                  <c:v>3.4940000000000002</c:v>
                </c:pt>
                <c:pt idx="1118">
                  <c:v>3.552</c:v>
                </c:pt>
                <c:pt idx="1119">
                  <c:v>3.51</c:v>
                </c:pt>
                <c:pt idx="1120">
                  <c:v>3.4849999999999999</c:v>
                </c:pt>
                <c:pt idx="1121">
                  <c:v>3.6269999999999998</c:v>
                </c:pt>
                <c:pt idx="1122">
                  <c:v>3.61</c:v>
                </c:pt>
                <c:pt idx="1123">
                  <c:v>3.6349999999999998</c:v>
                </c:pt>
                <c:pt idx="1124">
                  <c:v>3.6509999999999998</c:v>
                </c:pt>
                <c:pt idx="1125">
                  <c:v>3.617</c:v>
                </c:pt>
                <c:pt idx="1126">
                  <c:v>3.5640000000000001</c:v>
                </c:pt>
                <c:pt idx="1127">
                  <c:v>3.6539999999999999</c:v>
                </c:pt>
                <c:pt idx="1128">
                  <c:v>3.629</c:v>
                </c:pt>
                <c:pt idx="1129">
                  <c:v>3.637</c:v>
                </c:pt>
                <c:pt idx="1130">
                  <c:v>3.6120000000000001</c:v>
                </c:pt>
                <c:pt idx="1131">
                  <c:v>3.5470000000000002</c:v>
                </c:pt>
                <c:pt idx="1132">
                  <c:v>3.72</c:v>
                </c:pt>
                <c:pt idx="1133">
                  <c:v>3.7530000000000001</c:v>
                </c:pt>
                <c:pt idx="1134">
                  <c:v>3.67</c:v>
                </c:pt>
                <c:pt idx="1135">
                  <c:v>3.6779999999999999</c:v>
                </c:pt>
                <c:pt idx="1136">
                  <c:v>3.645</c:v>
                </c:pt>
                <c:pt idx="1137">
                  <c:v>3.5870000000000002</c:v>
                </c:pt>
                <c:pt idx="1138">
                  <c:v>3.5950000000000002</c:v>
                </c:pt>
                <c:pt idx="1139">
                  <c:v>3.5950000000000002</c:v>
                </c:pt>
                <c:pt idx="1140">
                  <c:v>3.5870000000000002</c:v>
                </c:pt>
                <c:pt idx="1141">
                  <c:v>3.637</c:v>
                </c:pt>
                <c:pt idx="1142">
                  <c:v>3.6619999999999999</c:v>
                </c:pt>
                <c:pt idx="1143">
                  <c:v>3.62</c:v>
                </c:pt>
                <c:pt idx="1144">
                  <c:v>3.5939999999999999</c:v>
                </c:pt>
                <c:pt idx="1145">
                  <c:v>3.6030000000000002</c:v>
                </c:pt>
                <c:pt idx="1146">
                  <c:v>3.6269999999999998</c:v>
                </c:pt>
                <c:pt idx="1147">
                  <c:v>3.6429999999999998</c:v>
                </c:pt>
                <c:pt idx="1148">
                  <c:v>3.6429999999999998</c:v>
                </c:pt>
                <c:pt idx="1149">
                  <c:v>3.5779999999999998</c:v>
                </c:pt>
                <c:pt idx="1150">
                  <c:v>3.4790000000000001</c:v>
                </c:pt>
                <c:pt idx="1151">
                  <c:v>3.5289999999999999</c:v>
                </c:pt>
                <c:pt idx="1152">
                  <c:v>3.5609999999999999</c:v>
                </c:pt>
                <c:pt idx="1153">
                  <c:v>3.5779999999999998</c:v>
                </c:pt>
                <c:pt idx="1154">
                  <c:v>3.5619999999999998</c:v>
                </c:pt>
                <c:pt idx="1155">
                  <c:v>3.6030000000000002</c:v>
                </c:pt>
                <c:pt idx="1156">
                  <c:v>3.62</c:v>
                </c:pt>
                <c:pt idx="1157">
                  <c:v>3.6949999999999998</c:v>
                </c:pt>
                <c:pt idx="1158">
                  <c:v>3.6949999999999998</c:v>
                </c:pt>
                <c:pt idx="1159">
                  <c:v>3.6869999999999998</c:v>
                </c:pt>
                <c:pt idx="1160">
                  <c:v>3.7120000000000002</c:v>
                </c:pt>
                <c:pt idx="1161">
                  <c:v>3.6709999999999998</c:v>
                </c:pt>
                <c:pt idx="1162">
                  <c:v>3.7050000000000001</c:v>
                </c:pt>
                <c:pt idx="1163">
                  <c:v>3.714</c:v>
                </c:pt>
                <c:pt idx="1164">
                  <c:v>3.6890000000000001</c:v>
                </c:pt>
                <c:pt idx="1165">
                  <c:v>3.6040000000000001</c:v>
                </c:pt>
                <c:pt idx="1166">
                  <c:v>3.613</c:v>
                </c:pt>
                <c:pt idx="1167">
                  <c:v>3.5790000000000002</c:v>
                </c:pt>
                <c:pt idx="1168">
                  <c:v>3.5790000000000002</c:v>
                </c:pt>
                <c:pt idx="1169">
                  <c:v>3.6480000000000001</c:v>
                </c:pt>
                <c:pt idx="1170">
                  <c:v>3.6560000000000001</c:v>
                </c:pt>
                <c:pt idx="1171">
                  <c:v>3.637</c:v>
                </c:pt>
                <c:pt idx="1172">
                  <c:v>3.7440000000000002</c:v>
                </c:pt>
                <c:pt idx="1173">
                  <c:v>3.7360000000000002</c:v>
                </c:pt>
                <c:pt idx="1174">
                  <c:v>3.786</c:v>
                </c:pt>
                <c:pt idx="1175">
                  <c:v>3.7690000000000001</c:v>
                </c:pt>
                <c:pt idx="1176">
                  <c:v>3.72</c:v>
                </c:pt>
                <c:pt idx="1177">
                  <c:v>3.77</c:v>
                </c:pt>
                <c:pt idx="1178">
                  <c:v>3.7869999999999999</c:v>
                </c:pt>
                <c:pt idx="1179">
                  <c:v>3.8370000000000002</c:v>
                </c:pt>
                <c:pt idx="1180">
                  <c:v>3.8290000000000002</c:v>
                </c:pt>
                <c:pt idx="1181">
                  <c:v>3.8370000000000002</c:v>
                </c:pt>
                <c:pt idx="1182">
                  <c:v>3.863</c:v>
                </c:pt>
                <c:pt idx="1183">
                  <c:v>3.8889999999999998</c:v>
                </c:pt>
                <c:pt idx="1184">
                  <c:v>3.855</c:v>
                </c:pt>
                <c:pt idx="1185">
                  <c:v>3.8730000000000002</c:v>
                </c:pt>
                <c:pt idx="1186">
                  <c:v>3.9409999999999998</c:v>
                </c:pt>
                <c:pt idx="1187">
                  <c:v>3.9079999999999999</c:v>
                </c:pt>
                <c:pt idx="1188">
                  <c:v>3.9420000000000002</c:v>
                </c:pt>
                <c:pt idx="1189">
                  <c:v>3.9340000000000002</c:v>
                </c:pt>
                <c:pt idx="1190">
                  <c:v>3.9860000000000002</c:v>
                </c:pt>
                <c:pt idx="1191">
                  <c:v>3.9449999999999998</c:v>
                </c:pt>
                <c:pt idx="1192">
                  <c:v>4.0190000000000001</c:v>
                </c:pt>
                <c:pt idx="1193">
                  <c:v>4.0350000000000001</c:v>
                </c:pt>
                <c:pt idx="1194">
                  <c:v>4.0439999999999996</c:v>
                </c:pt>
                <c:pt idx="1195">
                  <c:v>4.0110000000000001</c:v>
                </c:pt>
                <c:pt idx="1196">
                  <c:v>4.0359999999999996</c:v>
                </c:pt>
                <c:pt idx="1197">
                  <c:v>4.1029999999999998</c:v>
                </c:pt>
                <c:pt idx="1198">
                  <c:v>4.1529999999999996</c:v>
                </c:pt>
                <c:pt idx="1199">
                  <c:v>4.1120000000000001</c:v>
                </c:pt>
                <c:pt idx="1200">
                  <c:v>4.12</c:v>
                </c:pt>
                <c:pt idx="1201">
                  <c:v>4.07</c:v>
                </c:pt>
                <c:pt idx="1202">
                  <c:v>4.0380000000000003</c:v>
                </c:pt>
                <c:pt idx="1203">
                  <c:v>4.0629999999999997</c:v>
                </c:pt>
                <c:pt idx="1204">
                  <c:v>4.0039999999999996</c:v>
                </c:pt>
                <c:pt idx="1205">
                  <c:v>4.0460000000000003</c:v>
                </c:pt>
                <c:pt idx="1206">
                  <c:v>3.988</c:v>
                </c:pt>
                <c:pt idx="1207">
                  <c:v>4.0220000000000002</c:v>
                </c:pt>
                <c:pt idx="1208">
                  <c:v>4.0129999999999999</c:v>
                </c:pt>
                <c:pt idx="1209">
                  <c:v>3.98</c:v>
                </c:pt>
                <c:pt idx="1210">
                  <c:v>3.9710000000000001</c:v>
                </c:pt>
                <c:pt idx="1211">
                  <c:v>4.0039999999999996</c:v>
                </c:pt>
                <c:pt idx="1212">
                  <c:v>4.07</c:v>
                </c:pt>
                <c:pt idx="1213">
                  <c:v>4.0529999999999999</c:v>
                </c:pt>
                <c:pt idx="1214">
                  <c:v>3.9380000000000002</c:v>
                </c:pt>
                <c:pt idx="1215">
                  <c:v>3.8149999999999999</c:v>
                </c:pt>
                <c:pt idx="1216">
                  <c:v>3.7250000000000001</c:v>
                </c:pt>
                <c:pt idx="1217">
                  <c:v>3.7559999999999998</c:v>
                </c:pt>
                <c:pt idx="1218">
                  <c:v>3.74</c:v>
                </c:pt>
                <c:pt idx="1219">
                  <c:v>3.8050000000000002</c:v>
                </c:pt>
                <c:pt idx="1220">
                  <c:v>3.8460000000000001</c:v>
                </c:pt>
                <c:pt idx="1221">
                  <c:v>3.871</c:v>
                </c:pt>
                <c:pt idx="1222">
                  <c:v>3.87</c:v>
                </c:pt>
                <c:pt idx="1223">
                  <c:v>3.9119999999999999</c:v>
                </c:pt>
                <c:pt idx="1224">
                  <c:v>3.8620000000000001</c:v>
                </c:pt>
                <c:pt idx="1225">
                  <c:v>3.8780000000000001</c:v>
                </c:pt>
                <c:pt idx="1226">
                  <c:v>3.8940000000000001</c:v>
                </c:pt>
                <c:pt idx="1227">
                  <c:v>3.9780000000000002</c:v>
                </c:pt>
                <c:pt idx="1228">
                  <c:v>3.919</c:v>
                </c:pt>
                <c:pt idx="1229">
                  <c:v>3.9780000000000002</c:v>
                </c:pt>
                <c:pt idx="1230">
                  <c:v>3.919</c:v>
                </c:pt>
                <c:pt idx="1231">
                  <c:v>3.944</c:v>
                </c:pt>
                <c:pt idx="1232">
                  <c:v>4.0199999999999996</c:v>
                </c:pt>
                <c:pt idx="1233">
                  <c:v>4.0540000000000003</c:v>
                </c:pt>
                <c:pt idx="1234">
                  <c:v>4.0709999999999997</c:v>
                </c:pt>
                <c:pt idx="1235">
                  <c:v>4.08</c:v>
                </c:pt>
                <c:pt idx="1236">
                  <c:v>4.1269999999999998</c:v>
                </c:pt>
                <c:pt idx="1237">
                  <c:v>4.1689999999999996</c:v>
                </c:pt>
                <c:pt idx="1238">
                  <c:v>4.2110000000000003</c:v>
                </c:pt>
                <c:pt idx="1239">
                  <c:v>4.2110000000000003</c:v>
                </c:pt>
                <c:pt idx="1240">
                  <c:v>4.1779999999999999</c:v>
                </c:pt>
                <c:pt idx="1241">
                  <c:v>4.1950000000000003</c:v>
                </c:pt>
                <c:pt idx="1242">
                  <c:v>4.1870000000000003</c:v>
                </c:pt>
                <c:pt idx="1243">
                  <c:v>4.1870000000000003</c:v>
                </c:pt>
                <c:pt idx="1244">
                  <c:v>4.2210000000000001</c:v>
                </c:pt>
                <c:pt idx="1245">
                  <c:v>4.2300000000000004</c:v>
                </c:pt>
                <c:pt idx="1246">
                  <c:v>4.2300000000000004</c:v>
                </c:pt>
                <c:pt idx="1247">
                  <c:v>4.2560000000000002</c:v>
                </c:pt>
                <c:pt idx="1248">
                  <c:v>4.282</c:v>
                </c:pt>
                <c:pt idx="1249">
                  <c:v>4.2480000000000002</c:v>
                </c:pt>
                <c:pt idx="1250">
                  <c:v>4.24</c:v>
                </c:pt>
                <c:pt idx="1251">
                  <c:v>4.2229999999999999</c:v>
                </c:pt>
                <c:pt idx="1252">
                  <c:v>4.2069999999999999</c:v>
                </c:pt>
                <c:pt idx="1253">
                  <c:v>4.25</c:v>
                </c:pt>
                <c:pt idx="1254">
                  <c:v>4.3360000000000003</c:v>
                </c:pt>
                <c:pt idx="1255">
                  <c:v>4.37</c:v>
                </c:pt>
                <c:pt idx="1256">
                  <c:v>4.3449999999999998</c:v>
                </c:pt>
                <c:pt idx="1257">
                  <c:v>4.3860000000000001</c:v>
                </c:pt>
                <c:pt idx="1258">
                  <c:v>4.3780000000000001</c:v>
                </c:pt>
                <c:pt idx="1259">
                  <c:v>4.4029999999999996</c:v>
                </c:pt>
                <c:pt idx="1260">
                  <c:v>4.4279999999999999</c:v>
                </c:pt>
                <c:pt idx="1261">
                  <c:v>4.4610000000000003</c:v>
                </c:pt>
                <c:pt idx="1262">
                  <c:v>4.47</c:v>
                </c:pt>
                <c:pt idx="1263">
                  <c:v>4.4539999999999997</c:v>
                </c:pt>
                <c:pt idx="1264">
                  <c:v>4.4119999999999999</c:v>
                </c:pt>
                <c:pt idx="1265">
                  <c:v>4.4880000000000004</c:v>
                </c:pt>
                <c:pt idx="1266">
                  <c:v>4.43</c:v>
                </c:pt>
                <c:pt idx="1267">
                  <c:v>4.43</c:v>
                </c:pt>
                <c:pt idx="1268">
                  <c:v>4.4889999999999999</c:v>
                </c:pt>
                <c:pt idx="1269">
                  <c:v>4.4640000000000004</c:v>
                </c:pt>
                <c:pt idx="1270">
                  <c:v>4.3970000000000002</c:v>
                </c:pt>
                <c:pt idx="1271">
                  <c:v>4.3710000000000004</c:v>
                </c:pt>
                <c:pt idx="1272">
                  <c:v>4.3890000000000002</c:v>
                </c:pt>
                <c:pt idx="1273">
                  <c:v>4.3719999999999999</c:v>
                </c:pt>
                <c:pt idx="1274">
                  <c:v>4.3040000000000003</c:v>
                </c:pt>
                <c:pt idx="1275">
                  <c:v>4.3470000000000004</c:v>
                </c:pt>
                <c:pt idx="1276">
                  <c:v>4.3470000000000004</c:v>
                </c:pt>
                <c:pt idx="1277">
                  <c:v>4.3529999999999998</c:v>
                </c:pt>
                <c:pt idx="1278">
                  <c:v>4.32</c:v>
                </c:pt>
                <c:pt idx="1279">
                  <c:v>4.3940000000000001</c:v>
                </c:pt>
                <c:pt idx="1280">
                  <c:v>4.4109999999999996</c:v>
                </c:pt>
                <c:pt idx="1281">
                  <c:v>4.4359999999999999</c:v>
                </c:pt>
                <c:pt idx="1282">
                  <c:v>4.42</c:v>
                </c:pt>
                <c:pt idx="1283">
                  <c:v>4.47</c:v>
                </c:pt>
                <c:pt idx="1284">
                  <c:v>4.3949999999999996</c:v>
                </c:pt>
                <c:pt idx="1285">
                  <c:v>4.4039999999999999</c:v>
                </c:pt>
                <c:pt idx="1286">
                  <c:v>4.3620000000000001</c:v>
                </c:pt>
                <c:pt idx="1287">
                  <c:v>4.4039999999999999</c:v>
                </c:pt>
                <c:pt idx="1288">
                  <c:v>4.43</c:v>
                </c:pt>
                <c:pt idx="1289">
                  <c:v>4.4050000000000002</c:v>
                </c:pt>
                <c:pt idx="1290">
                  <c:v>4.3630000000000004</c:v>
                </c:pt>
                <c:pt idx="1291">
                  <c:v>4.3540000000000001</c:v>
                </c:pt>
                <c:pt idx="1292">
                  <c:v>4.3550000000000004</c:v>
                </c:pt>
                <c:pt idx="1293">
                  <c:v>4.3719999999999999</c:v>
                </c:pt>
                <c:pt idx="1294">
                  <c:v>4.4059999999999997</c:v>
                </c:pt>
                <c:pt idx="1295">
                  <c:v>4.4400000000000004</c:v>
                </c:pt>
                <c:pt idx="1296">
                  <c:v>4.38</c:v>
                </c:pt>
                <c:pt idx="1297">
                  <c:v>4.3719999999999999</c:v>
                </c:pt>
                <c:pt idx="1298">
                  <c:v>4.3470000000000004</c:v>
                </c:pt>
                <c:pt idx="1299">
                  <c:v>4.3639999999999999</c:v>
                </c:pt>
                <c:pt idx="1300">
                  <c:v>4.3639999999999999</c:v>
                </c:pt>
                <c:pt idx="1301">
                  <c:v>4.4039999999999999</c:v>
                </c:pt>
                <c:pt idx="1302">
                  <c:v>4.4039999999999999</c:v>
                </c:pt>
                <c:pt idx="1303">
                  <c:v>4.3289999999999997</c:v>
                </c:pt>
                <c:pt idx="1304">
                  <c:v>4.3040000000000003</c:v>
                </c:pt>
                <c:pt idx="1305">
                  <c:v>4.3209999999999997</c:v>
                </c:pt>
                <c:pt idx="1306">
                  <c:v>4.3540000000000001</c:v>
                </c:pt>
                <c:pt idx="1307">
                  <c:v>4.3449999999999998</c:v>
                </c:pt>
                <c:pt idx="1308">
                  <c:v>4.3949999999999996</c:v>
                </c:pt>
                <c:pt idx="1309">
                  <c:v>4.42</c:v>
                </c:pt>
                <c:pt idx="1310">
                  <c:v>4.3780000000000001</c:v>
                </c:pt>
                <c:pt idx="1311">
                  <c:v>4.3360000000000003</c:v>
                </c:pt>
                <c:pt idx="1312">
                  <c:v>4.33</c:v>
                </c:pt>
                <c:pt idx="1313">
                  <c:v>4.327</c:v>
                </c:pt>
                <c:pt idx="1314">
                  <c:v>4.327</c:v>
                </c:pt>
                <c:pt idx="1315">
                  <c:v>4.37</c:v>
                </c:pt>
                <c:pt idx="1316">
                  <c:v>4.3520000000000003</c:v>
                </c:pt>
                <c:pt idx="1317">
                  <c:v>4.3520000000000003</c:v>
                </c:pt>
                <c:pt idx="1318">
                  <c:v>4.3860000000000001</c:v>
                </c:pt>
                <c:pt idx="1319">
                  <c:v>4.4550000000000001</c:v>
                </c:pt>
                <c:pt idx="1320">
                  <c:v>4.4859999999999998</c:v>
                </c:pt>
                <c:pt idx="1321">
                  <c:v>4.4950000000000001</c:v>
                </c:pt>
                <c:pt idx="1322">
                  <c:v>4.5110000000000001</c:v>
                </c:pt>
                <c:pt idx="1323">
                  <c:v>4.5199999999999996</c:v>
                </c:pt>
                <c:pt idx="1324">
                  <c:v>4.5780000000000003</c:v>
                </c:pt>
                <c:pt idx="1325">
                  <c:v>4.5949999999999998</c:v>
                </c:pt>
                <c:pt idx="1326">
                  <c:v>4.57</c:v>
                </c:pt>
                <c:pt idx="1327">
                  <c:v>4.6120000000000001</c:v>
                </c:pt>
                <c:pt idx="1328">
                  <c:v>4.6040000000000001</c:v>
                </c:pt>
                <c:pt idx="1329">
                  <c:v>4.63</c:v>
                </c:pt>
                <c:pt idx="1330">
                  <c:v>4.6550000000000002</c:v>
                </c:pt>
                <c:pt idx="1331">
                  <c:v>4.681</c:v>
                </c:pt>
                <c:pt idx="1332">
                  <c:v>4.673</c:v>
                </c:pt>
                <c:pt idx="1333">
                  <c:v>4.6820000000000004</c:v>
                </c:pt>
                <c:pt idx="1334">
                  <c:v>4.6909999999999998</c:v>
                </c:pt>
                <c:pt idx="1335">
                  <c:v>4.6909999999999998</c:v>
                </c:pt>
                <c:pt idx="1336">
                  <c:v>4.6760000000000002</c:v>
                </c:pt>
                <c:pt idx="1337">
                  <c:v>4.6760000000000002</c:v>
                </c:pt>
                <c:pt idx="1338">
                  <c:v>4.702</c:v>
                </c:pt>
                <c:pt idx="1339">
                  <c:v>4.6680000000000001</c:v>
                </c:pt>
                <c:pt idx="1340">
                  <c:v>4.72</c:v>
                </c:pt>
                <c:pt idx="1341">
                  <c:v>4.72</c:v>
                </c:pt>
                <c:pt idx="1342">
                  <c:v>4.7290000000000001</c:v>
                </c:pt>
                <c:pt idx="1343">
                  <c:v>4.6790000000000003</c:v>
                </c:pt>
                <c:pt idx="1344">
                  <c:v>4.7039999999999997</c:v>
                </c:pt>
                <c:pt idx="1345">
                  <c:v>4.7119999999999997</c:v>
                </c:pt>
                <c:pt idx="1346">
                  <c:v>4.7460000000000004</c:v>
                </c:pt>
                <c:pt idx="1347">
                  <c:v>4.7709999999999999</c:v>
                </c:pt>
                <c:pt idx="1348">
                  <c:v>4.7539999999999996</c:v>
                </c:pt>
                <c:pt idx="1349">
                  <c:v>4.7210000000000001</c:v>
                </c:pt>
                <c:pt idx="1350">
                  <c:v>4.7119999999999997</c:v>
                </c:pt>
                <c:pt idx="1351">
                  <c:v>4.7380000000000004</c:v>
                </c:pt>
                <c:pt idx="1352">
                  <c:v>4.7210000000000001</c:v>
                </c:pt>
                <c:pt idx="1353">
                  <c:v>4.6369999999999996</c:v>
                </c:pt>
                <c:pt idx="1354">
                  <c:v>4.6790000000000003</c:v>
                </c:pt>
                <c:pt idx="1355">
                  <c:v>4.62</c:v>
                </c:pt>
                <c:pt idx="1356">
                  <c:v>4.6360000000000001</c:v>
                </c:pt>
                <c:pt idx="1357">
                  <c:v>4.6529999999999996</c:v>
                </c:pt>
                <c:pt idx="1358">
                  <c:v>4.7389999999999999</c:v>
                </c:pt>
                <c:pt idx="1359">
                  <c:v>4.7389999999999999</c:v>
                </c:pt>
                <c:pt idx="1360">
                  <c:v>4.7729999999999997</c:v>
                </c:pt>
                <c:pt idx="1361">
                  <c:v>4.7130000000000001</c:v>
                </c:pt>
                <c:pt idx="1362">
                  <c:v>4.7389999999999999</c:v>
                </c:pt>
                <c:pt idx="1363">
                  <c:v>4.7949999999999999</c:v>
                </c:pt>
                <c:pt idx="1364">
                  <c:v>4.8029999999999999</c:v>
                </c:pt>
                <c:pt idx="1365">
                  <c:v>4.8360000000000003</c:v>
                </c:pt>
                <c:pt idx="1366">
                  <c:v>4.82</c:v>
                </c:pt>
                <c:pt idx="1367">
                  <c:v>4.8460000000000001</c:v>
                </c:pt>
                <c:pt idx="1368">
                  <c:v>4.8209999999999997</c:v>
                </c:pt>
                <c:pt idx="1369">
                  <c:v>4.8040000000000003</c:v>
                </c:pt>
                <c:pt idx="1370">
                  <c:v>4.8380000000000001</c:v>
                </c:pt>
                <c:pt idx="1371">
                  <c:v>4.8970000000000002</c:v>
                </c:pt>
                <c:pt idx="1372">
                  <c:v>4.8810000000000002</c:v>
                </c:pt>
                <c:pt idx="1373">
                  <c:v>4.8639999999999999</c:v>
                </c:pt>
                <c:pt idx="1374">
                  <c:v>4.907</c:v>
                </c:pt>
                <c:pt idx="1375">
                  <c:v>4.9509999999999996</c:v>
                </c:pt>
                <c:pt idx="1376">
                  <c:v>4.9509999999999996</c:v>
                </c:pt>
                <c:pt idx="1377">
                  <c:v>4.9000000000000004</c:v>
                </c:pt>
                <c:pt idx="1378">
                  <c:v>4.8319999999999999</c:v>
                </c:pt>
                <c:pt idx="1379">
                  <c:v>4.8490000000000002</c:v>
                </c:pt>
                <c:pt idx="1380">
                  <c:v>4.8840000000000003</c:v>
                </c:pt>
                <c:pt idx="1381">
                  <c:v>4.9020000000000001</c:v>
                </c:pt>
                <c:pt idx="1382">
                  <c:v>4.8760000000000003</c:v>
                </c:pt>
                <c:pt idx="1383">
                  <c:v>4.9370000000000003</c:v>
                </c:pt>
                <c:pt idx="1384">
                  <c:v>4.9889999999999999</c:v>
                </c:pt>
                <c:pt idx="1385">
                  <c:v>4.8959999999999999</c:v>
                </c:pt>
                <c:pt idx="1386">
                  <c:v>4.8620000000000001</c:v>
                </c:pt>
                <c:pt idx="1387">
                  <c:v>4.9539999999999997</c:v>
                </c:pt>
                <c:pt idx="1388">
                  <c:v>4.9119999999999999</c:v>
                </c:pt>
                <c:pt idx="1389">
                  <c:v>4.9370000000000003</c:v>
                </c:pt>
                <c:pt idx="1390">
                  <c:v>4.9710000000000001</c:v>
                </c:pt>
                <c:pt idx="1391">
                  <c:v>4.9290000000000003</c:v>
                </c:pt>
                <c:pt idx="1392">
                  <c:v>4.9539999999999997</c:v>
                </c:pt>
                <c:pt idx="1393">
                  <c:v>4.9630000000000001</c:v>
                </c:pt>
                <c:pt idx="1394">
                  <c:v>4.9880000000000004</c:v>
                </c:pt>
                <c:pt idx="1395">
                  <c:v>4.9880000000000004</c:v>
                </c:pt>
                <c:pt idx="1396">
                  <c:v>5.0049999999999999</c:v>
                </c:pt>
                <c:pt idx="1397">
                  <c:v>4.9800000000000004</c:v>
                </c:pt>
                <c:pt idx="1398">
                  <c:v>4.9459999999999997</c:v>
                </c:pt>
                <c:pt idx="1399">
                  <c:v>4.9539999999999997</c:v>
                </c:pt>
                <c:pt idx="1400">
                  <c:v>4.9119999999999999</c:v>
                </c:pt>
                <c:pt idx="1401">
                  <c:v>4.9630000000000001</c:v>
                </c:pt>
                <c:pt idx="1402">
                  <c:v>4.9459999999999997</c:v>
                </c:pt>
                <c:pt idx="1403">
                  <c:v>4.92</c:v>
                </c:pt>
                <c:pt idx="1404">
                  <c:v>4.9370000000000003</c:v>
                </c:pt>
                <c:pt idx="1405">
                  <c:v>4.9539999999999997</c:v>
                </c:pt>
                <c:pt idx="1406">
                  <c:v>4.9459999999999997</c:v>
                </c:pt>
                <c:pt idx="1407">
                  <c:v>4.9459999999999997</c:v>
                </c:pt>
                <c:pt idx="1408">
                  <c:v>4.9710000000000001</c:v>
                </c:pt>
                <c:pt idx="1409">
                  <c:v>5.0369999999999999</c:v>
                </c:pt>
                <c:pt idx="1410">
                  <c:v>5.0209999999999999</c:v>
                </c:pt>
                <c:pt idx="1411">
                  <c:v>4.9119999999999999</c:v>
                </c:pt>
                <c:pt idx="1412">
                  <c:v>4.9790000000000001</c:v>
                </c:pt>
                <c:pt idx="1413">
                  <c:v>4.9960000000000004</c:v>
                </c:pt>
                <c:pt idx="1414">
                  <c:v>5.0039999999999996</c:v>
                </c:pt>
                <c:pt idx="1415">
                  <c:v>5.0049999999999999</c:v>
                </c:pt>
                <c:pt idx="1416">
                  <c:v>4.9960000000000004</c:v>
                </c:pt>
                <c:pt idx="1417">
                  <c:v>5.0129999999999999</c:v>
                </c:pt>
                <c:pt idx="1418">
                  <c:v>5.0049999999999999</c:v>
                </c:pt>
                <c:pt idx="1419">
                  <c:v>5.1159999999999997</c:v>
                </c:pt>
                <c:pt idx="1420">
                  <c:v>5.133</c:v>
                </c:pt>
                <c:pt idx="1421">
                  <c:v>5.1589999999999998</c:v>
                </c:pt>
                <c:pt idx="1422">
                  <c:v>5.1769999999999996</c:v>
                </c:pt>
                <c:pt idx="1423">
                  <c:v>5.194</c:v>
                </c:pt>
                <c:pt idx="1424">
                  <c:v>5.1950000000000003</c:v>
                </c:pt>
                <c:pt idx="1425">
                  <c:v>5.2380000000000004</c:v>
                </c:pt>
                <c:pt idx="1426">
                  <c:v>5.2649999999999997</c:v>
                </c:pt>
                <c:pt idx="1427">
                  <c:v>5.2480000000000002</c:v>
                </c:pt>
                <c:pt idx="1428">
                  <c:v>5.24</c:v>
                </c:pt>
                <c:pt idx="1429">
                  <c:v>5.2789999999999999</c:v>
                </c:pt>
                <c:pt idx="1430">
                  <c:v>5.1870000000000003</c:v>
                </c:pt>
                <c:pt idx="1431">
                  <c:v>5.1539999999999999</c:v>
                </c:pt>
                <c:pt idx="1432">
                  <c:v>5.1710000000000003</c:v>
                </c:pt>
                <c:pt idx="1433">
                  <c:v>5.1710000000000003</c:v>
                </c:pt>
                <c:pt idx="1434">
                  <c:v>5.2380000000000004</c:v>
                </c:pt>
                <c:pt idx="1435">
                  <c:v>5.2130000000000001</c:v>
                </c:pt>
                <c:pt idx="1436">
                  <c:v>5.17</c:v>
                </c:pt>
                <c:pt idx="1437">
                  <c:v>5.17</c:v>
                </c:pt>
                <c:pt idx="1438">
                  <c:v>5.1539999999999999</c:v>
                </c:pt>
                <c:pt idx="1439">
                  <c:v>5.17</c:v>
                </c:pt>
                <c:pt idx="1440">
                  <c:v>5.1109999999999998</c:v>
                </c:pt>
                <c:pt idx="1441">
                  <c:v>5.0940000000000003</c:v>
                </c:pt>
                <c:pt idx="1442">
                  <c:v>5.1109999999999998</c:v>
                </c:pt>
                <c:pt idx="1443">
                  <c:v>5.1870000000000003</c:v>
                </c:pt>
                <c:pt idx="1444">
                  <c:v>5.1020000000000003</c:v>
                </c:pt>
                <c:pt idx="1445">
                  <c:v>5.0590000000000002</c:v>
                </c:pt>
                <c:pt idx="1446">
                  <c:v>5.0759999999999996</c:v>
                </c:pt>
                <c:pt idx="1447">
                  <c:v>5.0839999999999996</c:v>
                </c:pt>
                <c:pt idx="1448">
                  <c:v>5.1189999999999998</c:v>
                </c:pt>
                <c:pt idx="1449">
                  <c:v>5.0670000000000002</c:v>
                </c:pt>
                <c:pt idx="1450">
                  <c:v>5.0460000000000003</c:v>
                </c:pt>
                <c:pt idx="1451">
                  <c:v>4.9790000000000001</c:v>
                </c:pt>
                <c:pt idx="1452">
                  <c:v>4.9539999999999997</c:v>
                </c:pt>
                <c:pt idx="1453">
                  <c:v>4.9539999999999997</c:v>
                </c:pt>
                <c:pt idx="1454">
                  <c:v>4.9539999999999997</c:v>
                </c:pt>
                <c:pt idx="1455">
                  <c:v>4.9870000000000001</c:v>
                </c:pt>
                <c:pt idx="1456">
                  <c:v>4.9029999999999996</c:v>
                </c:pt>
                <c:pt idx="1457">
                  <c:v>4.9450000000000003</c:v>
                </c:pt>
                <c:pt idx="1458">
                  <c:v>4.9029999999999996</c:v>
                </c:pt>
                <c:pt idx="1459">
                  <c:v>4.9109999999999996</c:v>
                </c:pt>
                <c:pt idx="1460">
                  <c:v>4.9279999999999999</c:v>
                </c:pt>
                <c:pt idx="1461">
                  <c:v>4.9690000000000003</c:v>
                </c:pt>
                <c:pt idx="1462">
                  <c:v>5.0110000000000001</c:v>
                </c:pt>
                <c:pt idx="1463">
                  <c:v>4.944</c:v>
                </c:pt>
                <c:pt idx="1464">
                  <c:v>4.8760000000000003</c:v>
                </c:pt>
                <c:pt idx="1465">
                  <c:v>4.9009999999999998</c:v>
                </c:pt>
                <c:pt idx="1466">
                  <c:v>4.875</c:v>
                </c:pt>
                <c:pt idx="1467">
                  <c:v>4.8570000000000002</c:v>
                </c:pt>
                <c:pt idx="1468">
                  <c:v>4.8659999999999997</c:v>
                </c:pt>
                <c:pt idx="1469">
                  <c:v>4.8650000000000002</c:v>
                </c:pt>
                <c:pt idx="1470">
                  <c:v>4.8739999999999997</c:v>
                </c:pt>
                <c:pt idx="1471">
                  <c:v>4.8559999999999999</c:v>
                </c:pt>
                <c:pt idx="1472">
                  <c:v>4.8730000000000002</c:v>
                </c:pt>
                <c:pt idx="1473">
                  <c:v>4.8550000000000004</c:v>
                </c:pt>
                <c:pt idx="1474">
                  <c:v>4.8129999999999997</c:v>
                </c:pt>
                <c:pt idx="1475">
                  <c:v>4.78</c:v>
                </c:pt>
                <c:pt idx="1476">
                  <c:v>4.7619999999999996</c:v>
                </c:pt>
                <c:pt idx="1477">
                  <c:v>4.7619999999999996</c:v>
                </c:pt>
                <c:pt idx="1478">
                  <c:v>4.7949999999999999</c:v>
                </c:pt>
                <c:pt idx="1479">
                  <c:v>4.8120000000000003</c:v>
                </c:pt>
                <c:pt idx="1480">
                  <c:v>4.8120000000000003</c:v>
                </c:pt>
                <c:pt idx="1481">
                  <c:v>4.8109999999999999</c:v>
                </c:pt>
                <c:pt idx="1482">
                  <c:v>4.8280000000000003</c:v>
                </c:pt>
                <c:pt idx="1483">
                  <c:v>4.819</c:v>
                </c:pt>
                <c:pt idx="1484">
                  <c:v>4.7939999999999996</c:v>
                </c:pt>
                <c:pt idx="1485">
                  <c:v>4.8360000000000003</c:v>
                </c:pt>
                <c:pt idx="1486">
                  <c:v>4.8609999999999998</c:v>
                </c:pt>
                <c:pt idx="1487">
                  <c:v>4.8780000000000001</c:v>
                </c:pt>
                <c:pt idx="1488">
                  <c:v>4.8010000000000002</c:v>
                </c:pt>
                <c:pt idx="1489">
                  <c:v>4.8179999999999996</c:v>
                </c:pt>
                <c:pt idx="1490">
                  <c:v>4.6900000000000004</c:v>
                </c:pt>
                <c:pt idx="1491">
                  <c:v>4.6719999999999997</c:v>
                </c:pt>
                <c:pt idx="1492">
                  <c:v>4.6379999999999999</c:v>
                </c:pt>
                <c:pt idx="1493">
                  <c:v>4.6970000000000001</c:v>
                </c:pt>
                <c:pt idx="1494">
                  <c:v>4.6879999999999997</c:v>
                </c:pt>
                <c:pt idx="1495">
                  <c:v>4.6619999999999999</c:v>
                </c:pt>
                <c:pt idx="1496">
                  <c:v>4.6870000000000003</c:v>
                </c:pt>
                <c:pt idx="1497">
                  <c:v>4.6459999999999999</c:v>
                </c:pt>
                <c:pt idx="1498">
                  <c:v>4.6539999999999999</c:v>
                </c:pt>
                <c:pt idx="1499">
                  <c:v>4.5869999999999997</c:v>
                </c:pt>
                <c:pt idx="1500">
                  <c:v>4.6539999999999999</c:v>
                </c:pt>
                <c:pt idx="1501">
                  <c:v>4.7380000000000004</c:v>
                </c:pt>
                <c:pt idx="1502">
                  <c:v>4.7380000000000004</c:v>
                </c:pt>
                <c:pt idx="1503">
                  <c:v>4.8220000000000001</c:v>
                </c:pt>
                <c:pt idx="1504">
                  <c:v>4.8559999999999999</c:v>
                </c:pt>
                <c:pt idx="1505">
                  <c:v>4.8390000000000004</c:v>
                </c:pt>
                <c:pt idx="1506">
                  <c:v>4.8650000000000002</c:v>
                </c:pt>
                <c:pt idx="1507">
                  <c:v>4.8479999999999999</c:v>
                </c:pt>
                <c:pt idx="1508">
                  <c:v>4.84</c:v>
                </c:pt>
                <c:pt idx="1509">
                  <c:v>4.84</c:v>
                </c:pt>
                <c:pt idx="1510">
                  <c:v>4.8659999999999997</c:v>
                </c:pt>
                <c:pt idx="1511">
                  <c:v>4.8760000000000003</c:v>
                </c:pt>
                <c:pt idx="1512">
                  <c:v>4.91</c:v>
                </c:pt>
                <c:pt idx="1513">
                  <c:v>4.9109999999999996</c:v>
                </c:pt>
                <c:pt idx="1514">
                  <c:v>4.8460000000000001</c:v>
                </c:pt>
                <c:pt idx="1515">
                  <c:v>4.8049999999999997</c:v>
                </c:pt>
                <c:pt idx="1516">
                  <c:v>4.7469999999999999</c:v>
                </c:pt>
                <c:pt idx="1517">
                  <c:v>4.7549999999999999</c:v>
                </c:pt>
                <c:pt idx="1518">
                  <c:v>4.6970000000000001</c:v>
                </c:pt>
                <c:pt idx="1519">
                  <c:v>4.6470000000000002</c:v>
                </c:pt>
                <c:pt idx="1520">
                  <c:v>4.6710000000000003</c:v>
                </c:pt>
                <c:pt idx="1521">
                  <c:v>4.82</c:v>
                </c:pt>
                <c:pt idx="1522">
                  <c:v>4.8029999999999999</c:v>
                </c:pt>
                <c:pt idx="1523">
                  <c:v>4.7699999999999996</c:v>
                </c:pt>
                <c:pt idx="1524">
                  <c:v>4.7530000000000001</c:v>
                </c:pt>
                <c:pt idx="1525">
                  <c:v>4.7439999999999998</c:v>
                </c:pt>
                <c:pt idx="1526">
                  <c:v>4.7350000000000003</c:v>
                </c:pt>
                <c:pt idx="1527">
                  <c:v>4.7679999999999998</c:v>
                </c:pt>
                <c:pt idx="1528">
                  <c:v>4.7430000000000003</c:v>
                </c:pt>
                <c:pt idx="1529">
                  <c:v>4.8099999999999996</c:v>
                </c:pt>
                <c:pt idx="1530">
                  <c:v>4.8520000000000003</c:v>
                </c:pt>
                <c:pt idx="1531">
                  <c:v>4.7670000000000003</c:v>
                </c:pt>
                <c:pt idx="1532">
                  <c:v>4.7750000000000004</c:v>
                </c:pt>
                <c:pt idx="1533">
                  <c:v>4.758</c:v>
                </c:pt>
                <c:pt idx="1534">
                  <c:v>4.7409999999999997</c:v>
                </c:pt>
                <c:pt idx="1535">
                  <c:v>4.74</c:v>
                </c:pt>
                <c:pt idx="1536">
                  <c:v>4.7309999999999999</c:v>
                </c:pt>
                <c:pt idx="1537">
                  <c:v>4.7229999999999999</c:v>
                </c:pt>
                <c:pt idx="1538">
                  <c:v>4.6790000000000003</c:v>
                </c:pt>
                <c:pt idx="1539">
                  <c:v>4.6870000000000003</c:v>
                </c:pt>
                <c:pt idx="1540">
                  <c:v>4.6130000000000004</c:v>
                </c:pt>
                <c:pt idx="1541">
                  <c:v>4.5209999999999999</c:v>
                </c:pt>
                <c:pt idx="1542">
                  <c:v>4.5119999999999996</c:v>
                </c:pt>
                <c:pt idx="1543">
                  <c:v>4.5119999999999996</c:v>
                </c:pt>
                <c:pt idx="1544">
                  <c:v>4.5869999999999997</c:v>
                </c:pt>
                <c:pt idx="1545">
                  <c:v>4.5780000000000003</c:v>
                </c:pt>
                <c:pt idx="1546">
                  <c:v>4.67</c:v>
                </c:pt>
                <c:pt idx="1547">
                  <c:v>4.6619999999999999</c:v>
                </c:pt>
                <c:pt idx="1548">
                  <c:v>4.6109999999999998</c:v>
                </c:pt>
                <c:pt idx="1549">
                  <c:v>4.7039999999999997</c:v>
                </c:pt>
                <c:pt idx="1550">
                  <c:v>4.7380000000000004</c:v>
                </c:pt>
                <c:pt idx="1551">
                  <c:v>4.7210000000000001</c:v>
                </c:pt>
                <c:pt idx="1552">
                  <c:v>4.7130000000000001</c:v>
                </c:pt>
                <c:pt idx="1553">
                  <c:v>4.7130000000000001</c:v>
                </c:pt>
                <c:pt idx="1554">
                  <c:v>4.7130000000000001</c:v>
                </c:pt>
                <c:pt idx="1555">
                  <c:v>4.6529999999999996</c:v>
                </c:pt>
                <c:pt idx="1556">
                  <c:v>4.7220000000000004</c:v>
                </c:pt>
                <c:pt idx="1557">
                  <c:v>4.7220000000000004</c:v>
                </c:pt>
                <c:pt idx="1558">
                  <c:v>4.7130000000000001</c:v>
                </c:pt>
                <c:pt idx="1559">
                  <c:v>4.782</c:v>
                </c:pt>
                <c:pt idx="1560">
                  <c:v>4.7960000000000003</c:v>
                </c:pt>
                <c:pt idx="1561">
                  <c:v>4.8120000000000003</c:v>
                </c:pt>
                <c:pt idx="1562">
                  <c:v>4.8120000000000003</c:v>
                </c:pt>
                <c:pt idx="1563">
                  <c:v>4.7949999999999999</c:v>
                </c:pt>
                <c:pt idx="1564">
                  <c:v>4.7619999999999996</c:v>
                </c:pt>
                <c:pt idx="1565">
                  <c:v>4.6950000000000003</c:v>
                </c:pt>
                <c:pt idx="1566">
                  <c:v>4.7539999999999996</c:v>
                </c:pt>
                <c:pt idx="1567">
                  <c:v>4.7789999999999999</c:v>
                </c:pt>
                <c:pt idx="1568">
                  <c:v>4.7949999999999999</c:v>
                </c:pt>
                <c:pt idx="1569">
                  <c:v>4.8120000000000003</c:v>
                </c:pt>
                <c:pt idx="1570">
                  <c:v>4.8540000000000001</c:v>
                </c:pt>
                <c:pt idx="1571">
                  <c:v>4.88</c:v>
                </c:pt>
                <c:pt idx="1572">
                  <c:v>4.88</c:v>
                </c:pt>
                <c:pt idx="1573">
                  <c:v>4.8630000000000004</c:v>
                </c:pt>
                <c:pt idx="1574">
                  <c:v>4.9059999999999997</c:v>
                </c:pt>
                <c:pt idx="1575">
                  <c:v>4.88</c:v>
                </c:pt>
                <c:pt idx="1576">
                  <c:v>4.915</c:v>
                </c:pt>
                <c:pt idx="1577">
                  <c:v>4.907</c:v>
                </c:pt>
                <c:pt idx="1578">
                  <c:v>4.9409999999999998</c:v>
                </c:pt>
                <c:pt idx="1579">
                  <c:v>4.9329999999999998</c:v>
                </c:pt>
                <c:pt idx="1580">
                  <c:v>4.97</c:v>
                </c:pt>
                <c:pt idx="1581">
                  <c:v>4.97</c:v>
                </c:pt>
                <c:pt idx="1582">
                  <c:v>4.9790000000000001</c:v>
                </c:pt>
                <c:pt idx="1583">
                  <c:v>4.9619999999999997</c:v>
                </c:pt>
                <c:pt idx="1584">
                  <c:v>4.9210000000000003</c:v>
                </c:pt>
                <c:pt idx="1585">
                  <c:v>4.9619999999999997</c:v>
                </c:pt>
                <c:pt idx="1586">
                  <c:v>4.9370000000000003</c:v>
                </c:pt>
                <c:pt idx="1587">
                  <c:v>4.9210000000000003</c:v>
                </c:pt>
                <c:pt idx="1588">
                  <c:v>4.8949999999999996</c:v>
                </c:pt>
                <c:pt idx="1589">
                  <c:v>4.87</c:v>
                </c:pt>
                <c:pt idx="1590">
                  <c:v>4.8780000000000001</c:v>
                </c:pt>
                <c:pt idx="1591">
                  <c:v>4.9039999999999999</c:v>
                </c:pt>
                <c:pt idx="1592">
                  <c:v>4.9290000000000003</c:v>
                </c:pt>
                <c:pt idx="1593">
                  <c:v>4.9370000000000003</c:v>
                </c:pt>
                <c:pt idx="1594">
                  <c:v>4.87</c:v>
                </c:pt>
                <c:pt idx="1595">
                  <c:v>4.8360000000000003</c:v>
                </c:pt>
                <c:pt idx="1596">
                  <c:v>4.827</c:v>
                </c:pt>
                <c:pt idx="1597">
                  <c:v>4.8259999999999996</c:v>
                </c:pt>
                <c:pt idx="1598">
                  <c:v>4.8179999999999996</c:v>
                </c:pt>
                <c:pt idx="1599">
                  <c:v>4.843</c:v>
                </c:pt>
                <c:pt idx="1600">
                  <c:v>4.8620000000000001</c:v>
                </c:pt>
                <c:pt idx="1601">
                  <c:v>4.8040000000000003</c:v>
                </c:pt>
                <c:pt idx="1602">
                  <c:v>4.7619999999999996</c:v>
                </c:pt>
                <c:pt idx="1603">
                  <c:v>4.5890000000000004</c:v>
                </c:pt>
                <c:pt idx="1604">
                  <c:v>4.6459999999999999</c:v>
                </c:pt>
                <c:pt idx="1605">
                  <c:v>4.6130000000000004</c:v>
                </c:pt>
                <c:pt idx="1606">
                  <c:v>4.5289999999999999</c:v>
                </c:pt>
                <c:pt idx="1607">
                  <c:v>4.5209999999999999</c:v>
                </c:pt>
                <c:pt idx="1608">
                  <c:v>4.5789999999999997</c:v>
                </c:pt>
                <c:pt idx="1609">
                  <c:v>4.5279999999999996</c:v>
                </c:pt>
                <c:pt idx="1610">
                  <c:v>4.5609999999999999</c:v>
                </c:pt>
                <c:pt idx="1611">
                  <c:v>4.6689999999999996</c:v>
                </c:pt>
                <c:pt idx="1612">
                  <c:v>4.6349999999999998</c:v>
                </c:pt>
                <c:pt idx="1613">
                  <c:v>4.5090000000000003</c:v>
                </c:pt>
                <c:pt idx="1614">
                  <c:v>4.5590000000000002</c:v>
                </c:pt>
                <c:pt idx="1615">
                  <c:v>4.5839999999999996</c:v>
                </c:pt>
                <c:pt idx="1616">
                  <c:v>4.5919999999999996</c:v>
                </c:pt>
                <c:pt idx="1617">
                  <c:v>4.625</c:v>
                </c:pt>
                <c:pt idx="1618">
                  <c:v>4.6079999999999997</c:v>
                </c:pt>
                <c:pt idx="1619">
                  <c:v>4.532</c:v>
                </c:pt>
                <c:pt idx="1620">
                  <c:v>4.5819999999999999</c:v>
                </c:pt>
                <c:pt idx="1621">
                  <c:v>4.6070000000000002</c:v>
                </c:pt>
                <c:pt idx="1622">
                  <c:v>4.5810000000000004</c:v>
                </c:pt>
                <c:pt idx="1623">
                  <c:v>4.5640000000000001</c:v>
                </c:pt>
                <c:pt idx="1624">
                  <c:v>4.5720000000000001</c:v>
                </c:pt>
                <c:pt idx="1625">
                  <c:v>4.5869999999999997</c:v>
                </c:pt>
                <c:pt idx="1626">
                  <c:v>4.5789999999999997</c:v>
                </c:pt>
                <c:pt idx="1627">
                  <c:v>4.5869999999999997</c:v>
                </c:pt>
                <c:pt idx="1628">
                  <c:v>4.62</c:v>
                </c:pt>
                <c:pt idx="1629">
                  <c:v>4.5949999999999998</c:v>
                </c:pt>
                <c:pt idx="1630">
                  <c:v>4.6289999999999996</c:v>
                </c:pt>
                <c:pt idx="1631">
                  <c:v>4.7380000000000004</c:v>
                </c:pt>
                <c:pt idx="1632">
                  <c:v>4.7389999999999999</c:v>
                </c:pt>
                <c:pt idx="1633">
                  <c:v>4.6970000000000001</c:v>
                </c:pt>
                <c:pt idx="1634">
                  <c:v>4.7220000000000004</c:v>
                </c:pt>
                <c:pt idx="1635">
                  <c:v>4.7309999999999999</c:v>
                </c:pt>
                <c:pt idx="1636">
                  <c:v>4.7649999999999997</c:v>
                </c:pt>
                <c:pt idx="1637">
                  <c:v>4.74</c:v>
                </c:pt>
                <c:pt idx="1638">
                  <c:v>4.6719999999999997</c:v>
                </c:pt>
                <c:pt idx="1639">
                  <c:v>4.6390000000000002</c:v>
                </c:pt>
                <c:pt idx="1640">
                  <c:v>4.6390000000000002</c:v>
                </c:pt>
                <c:pt idx="1641">
                  <c:v>4.6479999999999997</c:v>
                </c:pt>
                <c:pt idx="1642">
                  <c:v>4.6219999999999999</c:v>
                </c:pt>
                <c:pt idx="1643">
                  <c:v>4.5970000000000004</c:v>
                </c:pt>
                <c:pt idx="1644">
                  <c:v>4.6310000000000002</c:v>
                </c:pt>
                <c:pt idx="1645">
                  <c:v>4.67</c:v>
                </c:pt>
                <c:pt idx="1646">
                  <c:v>4.6529999999999996</c:v>
                </c:pt>
                <c:pt idx="1647">
                  <c:v>4.5949999999999998</c:v>
                </c:pt>
                <c:pt idx="1648">
                  <c:v>4.6280000000000001</c:v>
                </c:pt>
                <c:pt idx="1649">
                  <c:v>4.6449999999999996</c:v>
                </c:pt>
                <c:pt idx="1650">
                  <c:v>4.6950000000000003</c:v>
                </c:pt>
                <c:pt idx="1651">
                  <c:v>4.6710000000000003</c:v>
                </c:pt>
                <c:pt idx="1652">
                  <c:v>4.6710000000000003</c:v>
                </c:pt>
                <c:pt idx="1653">
                  <c:v>4.6710000000000003</c:v>
                </c:pt>
                <c:pt idx="1654">
                  <c:v>4.7300000000000004</c:v>
                </c:pt>
                <c:pt idx="1655">
                  <c:v>4.68</c:v>
                </c:pt>
                <c:pt idx="1656">
                  <c:v>4.7060000000000004</c:v>
                </c:pt>
                <c:pt idx="1657">
                  <c:v>4.7309999999999999</c:v>
                </c:pt>
                <c:pt idx="1658">
                  <c:v>4.7309999999999999</c:v>
                </c:pt>
                <c:pt idx="1659">
                  <c:v>4.7320000000000002</c:v>
                </c:pt>
                <c:pt idx="1660">
                  <c:v>4.7830000000000004</c:v>
                </c:pt>
                <c:pt idx="1661">
                  <c:v>4.8179999999999996</c:v>
                </c:pt>
                <c:pt idx="1662">
                  <c:v>4.8010000000000002</c:v>
                </c:pt>
                <c:pt idx="1663">
                  <c:v>4.8360000000000003</c:v>
                </c:pt>
                <c:pt idx="1664">
                  <c:v>4.8360000000000003</c:v>
                </c:pt>
                <c:pt idx="1665">
                  <c:v>4.8369999999999997</c:v>
                </c:pt>
                <c:pt idx="1666">
                  <c:v>4.8559999999999999</c:v>
                </c:pt>
                <c:pt idx="1667">
                  <c:v>4.8559999999999999</c:v>
                </c:pt>
                <c:pt idx="1668">
                  <c:v>4.9000000000000004</c:v>
                </c:pt>
                <c:pt idx="1669">
                  <c:v>4.8789999999999996</c:v>
                </c:pt>
                <c:pt idx="1670">
                  <c:v>4.9119999999999999</c:v>
                </c:pt>
                <c:pt idx="1671">
                  <c:v>4.9710000000000001</c:v>
                </c:pt>
                <c:pt idx="1672">
                  <c:v>4.9619999999999997</c:v>
                </c:pt>
                <c:pt idx="1673">
                  <c:v>5.0039999999999996</c:v>
                </c:pt>
                <c:pt idx="1674">
                  <c:v>4.9539999999999997</c:v>
                </c:pt>
                <c:pt idx="1675">
                  <c:v>5.03</c:v>
                </c:pt>
                <c:pt idx="1676">
                  <c:v>4.9880000000000004</c:v>
                </c:pt>
                <c:pt idx="1677">
                  <c:v>5.0129999999999999</c:v>
                </c:pt>
                <c:pt idx="1678">
                  <c:v>5.0979999999999999</c:v>
                </c:pt>
                <c:pt idx="1679">
                  <c:v>5.0810000000000004</c:v>
                </c:pt>
                <c:pt idx="1680">
                  <c:v>5.09</c:v>
                </c:pt>
                <c:pt idx="1681">
                  <c:v>5.0220000000000002</c:v>
                </c:pt>
                <c:pt idx="1682">
                  <c:v>4.9969999999999999</c:v>
                </c:pt>
                <c:pt idx="1683">
                  <c:v>4.9370000000000003</c:v>
                </c:pt>
                <c:pt idx="1684">
                  <c:v>4.9720000000000004</c:v>
                </c:pt>
                <c:pt idx="1685">
                  <c:v>4.9720000000000004</c:v>
                </c:pt>
                <c:pt idx="1686">
                  <c:v>4.9119999999999999</c:v>
                </c:pt>
                <c:pt idx="1687">
                  <c:v>4.8689999999999998</c:v>
                </c:pt>
                <c:pt idx="1688">
                  <c:v>4.8689999999999998</c:v>
                </c:pt>
                <c:pt idx="1689">
                  <c:v>4.8959999999999999</c:v>
                </c:pt>
                <c:pt idx="1690">
                  <c:v>4.9459999999999997</c:v>
                </c:pt>
                <c:pt idx="1691">
                  <c:v>4.8620000000000001</c:v>
                </c:pt>
                <c:pt idx="1692">
                  <c:v>4.8460000000000001</c:v>
                </c:pt>
                <c:pt idx="1693">
                  <c:v>4.8789999999999996</c:v>
                </c:pt>
                <c:pt idx="1694">
                  <c:v>4.8789999999999996</c:v>
                </c:pt>
                <c:pt idx="1695">
                  <c:v>4.9710000000000001</c:v>
                </c:pt>
                <c:pt idx="1696">
                  <c:v>4.9880000000000004</c:v>
                </c:pt>
                <c:pt idx="1697">
                  <c:v>4.9539999999999997</c:v>
                </c:pt>
                <c:pt idx="1698">
                  <c:v>4.8360000000000003</c:v>
                </c:pt>
                <c:pt idx="1699">
                  <c:v>4.8949999999999996</c:v>
                </c:pt>
                <c:pt idx="1700">
                  <c:v>4.9370000000000003</c:v>
                </c:pt>
                <c:pt idx="1701">
                  <c:v>4.92</c:v>
                </c:pt>
                <c:pt idx="1702">
                  <c:v>4.8689999999999998</c:v>
                </c:pt>
                <c:pt idx="1703">
                  <c:v>4.8780000000000001</c:v>
                </c:pt>
                <c:pt idx="1704">
                  <c:v>4.8520000000000003</c:v>
                </c:pt>
                <c:pt idx="1705">
                  <c:v>4.8440000000000003</c:v>
                </c:pt>
                <c:pt idx="1706">
                  <c:v>4.7670000000000003</c:v>
                </c:pt>
                <c:pt idx="1707">
                  <c:v>4.7830000000000004</c:v>
                </c:pt>
                <c:pt idx="1708">
                  <c:v>4.7409999999999997</c:v>
                </c:pt>
                <c:pt idx="1709">
                  <c:v>4.7320000000000002</c:v>
                </c:pt>
                <c:pt idx="1710">
                  <c:v>4.5629999999999997</c:v>
                </c:pt>
                <c:pt idx="1711">
                  <c:v>4.4969999999999999</c:v>
                </c:pt>
                <c:pt idx="1712">
                  <c:v>4.5880000000000001</c:v>
                </c:pt>
                <c:pt idx="1713">
                  <c:v>4.5220000000000002</c:v>
                </c:pt>
                <c:pt idx="1714">
                  <c:v>4.6040000000000001</c:v>
                </c:pt>
                <c:pt idx="1715">
                  <c:v>4.5789999999999997</c:v>
                </c:pt>
                <c:pt idx="1716">
                  <c:v>4.4210000000000003</c:v>
                </c:pt>
                <c:pt idx="1717">
                  <c:v>4.5119999999999996</c:v>
                </c:pt>
                <c:pt idx="1718">
                  <c:v>4.5620000000000003</c:v>
                </c:pt>
                <c:pt idx="1719">
                  <c:v>4.6619999999999999</c:v>
                </c:pt>
                <c:pt idx="1720">
                  <c:v>4.4450000000000003</c:v>
                </c:pt>
                <c:pt idx="1721">
                  <c:v>4.46</c:v>
                </c:pt>
                <c:pt idx="1722">
                  <c:v>4.4180000000000001</c:v>
                </c:pt>
                <c:pt idx="1723">
                  <c:v>4.3680000000000003</c:v>
                </c:pt>
                <c:pt idx="1724">
                  <c:v>4.2919999999999998</c:v>
                </c:pt>
                <c:pt idx="1725">
                  <c:v>4.2160000000000002</c:v>
                </c:pt>
                <c:pt idx="1726">
                  <c:v>4.1890000000000001</c:v>
                </c:pt>
                <c:pt idx="1727">
                  <c:v>4.0869999999999997</c:v>
                </c:pt>
                <c:pt idx="1728">
                  <c:v>4.0279999999999996</c:v>
                </c:pt>
                <c:pt idx="1729">
                  <c:v>4.1870000000000003</c:v>
                </c:pt>
                <c:pt idx="1730">
                  <c:v>4.2539999999999996</c:v>
                </c:pt>
                <c:pt idx="1731">
                  <c:v>4.2949999999999999</c:v>
                </c:pt>
                <c:pt idx="1732">
                  <c:v>4.2089999999999996</c:v>
                </c:pt>
                <c:pt idx="1733">
                  <c:v>4.0730000000000004</c:v>
                </c:pt>
                <c:pt idx="1734">
                  <c:v>4.165</c:v>
                </c:pt>
                <c:pt idx="1735">
                  <c:v>4.0940000000000003</c:v>
                </c:pt>
                <c:pt idx="1736">
                  <c:v>4.1360000000000001</c:v>
                </c:pt>
                <c:pt idx="1737">
                  <c:v>4.1360000000000001</c:v>
                </c:pt>
                <c:pt idx="1738">
                  <c:v>4.1280000000000001</c:v>
                </c:pt>
                <c:pt idx="1739">
                  <c:v>4.0119999999999996</c:v>
                </c:pt>
                <c:pt idx="1740">
                  <c:v>4.0869999999999997</c:v>
                </c:pt>
                <c:pt idx="1741">
                  <c:v>3.9039999999999999</c:v>
                </c:pt>
                <c:pt idx="1742">
                  <c:v>3.8540000000000001</c:v>
                </c:pt>
                <c:pt idx="1743">
                  <c:v>3.9449999999999998</c:v>
                </c:pt>
                <c:pt idx="1744">
                  <c:v>3.9620000000000002</c:v>
                </c:pt>
                <c:pt idx="1745">
                  <c:v>4.0289999999999999</c:v>
                </c:pt>
                <c:pt idx="1746">
                  <c:v>4.0369999999999999</c:v>
                </c:pt>
                <c:pt idx="1747">
                  <c:v>4.0709999999999997</c:v>
                </c:pt>
                <c:pt idx="1748">
                  <c:v>3.9780000000000002</c:v>
                </c:pt>
                <c:pt idx="1749">
                  <c:v>3.9950000000000001</c:v>
                </c:pt>
                <c:pt idx="1750">
                  <c:v>4.1130000000000004</c:v>
                </c:pt>
                <c:pt idx="1751">
                  <c:v>4.0369999999999999</c:v>
                </c:pt>
                <c:pt idx="1752">
                  <c:v>4.0449999999999999</c:v>
                </c:pt>
                <c:pt idx="1753">
                  <c:v>3.9940000000000002</c:v>
                </c:pt>
                <c:pt idx="1754">
                  <c:v>3.9860000000000002</c:v>
                </c:pt>
                <c:pt idx="1755">
                  <c:v>3.9470000000000001</c:v>
                </c:pt>
                <c:pt idx="1756">
                  <c:v>3.988</c:v>
                </c:pt>
                <c:pt idx="1757">
                  <c:v>4.0039999999999996</c:v>
                </c:pt>
                <c:pt idx="1758">
                  <c:v>3.9710000000000001</c:v>
                </c:pt>
                <c:pt idx="1759">
                  <c:v>4.0199999999999996</c:v>
                </c:pt>
                <c:pt idx="1760">
                  <c:v>3.9790000000000001</c:v>
                </c:pt>
                <c:pt idx="1761">
                  <c:v>4.0780000000000003</c:v>
                </c:pt>
                <c:pt idx="1762">
                  <c:v>4.0789999999999997</c:v>
                </c:pt>
                <c:pt idx="1763">
                  <c:v>4.1289999999999996</c:v>
                </c:pt>
                <c:pt idx="1764">
                  <c:v>4.1449999999999996</c:v>
                </c:pt>
                <c:pt idx="1765">
                  <c:v>4.12</c:v>
                </c:pt>
                <c:pt idx="1766">
                  <c:v>4.2300000000000004</c:v>
                </c:pt>
                <c:pt idx="1767">
                  <c:v>4.2220000000000004</c:v>
                </c:pt>
                <c:pt idx="1768">
                  <c:v>4.1289999999999996</c:v>
                </c:pt>
                <c:pt idx="1769">
                  <c:v>3.9780000000000002</c:v>
                </c:pt>
                <c:pt idx="1770">
                  <c:v>3.911</c:v>
                </c:pt>
                <c:pt idx="1771">
                  <c:v>3.7839999999999998</c:v>
                </c:pt>
                <c:pt idx="1772">
                  <c:v>3.859</c:v>
                </c:pt>
                <c:pt idx="1773">
                  <c:v>3.8170000000000002</c:v>
                </c:pt>
                <c:pt idx="1774">
                  <c:v>3.7410000000000001</c:v>
                </c:pt>
                <c:pt idx="1775">
                  <c:v>3.7679999999999998</c:v>
                </c:pt>
                <c:pt idx="1776">
                  <c:v>3.7759999999999998</c:v>
                </c:pt>
                <c:pt idx="1777">
                  <c:v>3.8010000000000002</c:v>
                </c:pt>
                <c:pt idx="1778">
                  <c:v>3.8090000000000002</c:v>
                </c:pt>
                <c:pt idx="1779">
                  <c:v>3.9489999999999998</c:v>
                </c:pt>
                <c:pt idx="1780">
                  <c:v>3.76</c:v>
                </c:pt>
                <c:pt idx="1781">
                  <c:v>3.6779999999999999</c:v>
                </c:pt>
                <c:pt idx="1782">
                  <c:v>3.6779999999999999</c:v>
                </c:pt>
                <c:pt idx="1783">
                  <c:v>3.7109999999999999</c:v>
                </c:pt>
                <c:pt idx="1784">
                  <c:v>3.5459999999999998</c:v>
                </c:pt>
                <c:pt idx="1785">
                  <c:v>3.472</c:v>
                </c:pt>
                <c:pt idx="1786">
                  <c:v>3.43</c:v>
                </c:pt>
                <c:pt idx="1787">
                  <c:v>3.4289999999999998</c:v>
                </c:pt>
                <c:pt idx="1788">
                  <c:v>3.5449999999999999</c:v>
                </c:pt>
                <c:pt idx="1789">
                  <c:v>3.504</c:v>
                </c:pt>
                <c:pt idx="1790">
                  <c:v>3.3210000000000002</c:v>
                </c:pt>
                <c:pt idx="1791">
                  <c:v>3.3439999999999999</c:v>
                </c:pt>
                <c:pt idx="1792">
                  <c:v>3.153</c:v>
                </c:pt>
                <c:pt idx="1793">
                  <c:v>3.202</c:v>
                </c:pt>
                <c:pt idx="1794">
                  <c:v>3.0009999999999999</c:v>
                </c:pt>
                <c:pt idx="1795">
                  <c:v>2.9980000000000002</c:v>
                </c:pt>
                <c:pt idx="1796">
                  <c:v>3.0819999999999999</c:v>
                </c:pt>
                <c:pt idx="1797">
                  <c:v>2.8889999999999998</c:v>
                </c:pt>
                <c:pt idx="1798">
                  <c:v>3.0720000000000001</c:v>
                </c:pt>
                <c:pt idx="1799">
                  <c:v>3.18</c:v>
                </c:pt>
                <c:pt idx="1800">
                  <c:v>3.048</c:v>
                </c:pt>
                <c:pt idx="1801">
                  <c:v>2.9990000000000001</c:v>
                </c:pt>
                <c:pt idx="1802">
                  <c:v>2.8519999999999999</c:v>
                </c:pt>
                <c:pt idx="1803">
                  <c:v>2.8759999999999999</c:v>
                </c:pt>
                <c:pt idx="1804">
                  <c:v>2.9329999999999998</c:v>
                </c:pt>
                <c:pt idx="1805">
                  <c:v>3.0310000000000001</c:v>
                </c:pt>
                <c:pt idx="1806">
                  <c:v>3.1040000000000001</c:v>
                </c:pt>
                <c:pt idx="1807">
                  <c:v>3.17</c:v>
                </c:pt>
                <c:pt idx="1808">
                  <c:v>2.923</c:v>
                </c:pt>
                <c:pt idx="1809">
                  <c:v>3.137</c:v>
                </c:pt>
                <c:pt idx="1810">
                  <c:v>3.2360000000000002</c:v>
                </c:pt>
                <c:pt idx="1811">
                  <c:v>3.3119999999999998</c:v>
                </c:pt>
                <c:pt idx="1812">
                  <c:v>3.1789999999999998</c:v>
                </c:pt>
                <c:pt idx="1813">
                  <c:v>3.1949999999999998</c:v>
                </c:pt>
                <c:pt idx="1814">
                  <c:v>3.1040000000000001</c:v>
                </c:pt>
                <c:pt idx="1815">
                  <c:v>3.0950000000000002</c:v>
                </c:pt>
                <c:pt idx="1816">
                  <c:v>3.1960000000000002</c:v>
                </c:pt>
                <c:pt idx="1817">
                  <c:v>3.246</c:v>
                </c:pt>
                <c:pt idx="1818">
                  <c:v>3.246</c:v>
                </c:pt>
                <c:pt idx="1819">
                  <c:v>3.306</c:v>
                </c:pt>
                <c:pt idx="1820">
                  <c:v>3.2130000000000001</c:v>
                </c:pt>
                <c:pt idx="1821">
                  <c:v>3.1080000000000001</c:v>
                </c:pt>
                <c:pt idx="1822">
                  <c:v>3.0510000000000002</c:v>
                </c:pt>
                <c:pt idx="1823">
                  <c:v>3.05</c:v>
                </c:pt>
                <c:pt idx="1824">
                  <c:v>2.88</c:v>
                </c:pt>
                <c:pt idx="1825">
                  <c:v>2.8149999999999999</c:v>
                </c:pt>
                <c:pt idx="1826">
                  <c:v>2.7480000000000002</c:v>
                </c:pt>
                <c:pt idx="1827">
                  <c:v>2.7469999999999999</c:v>
                </c:pt>
                <c:pt idx="1828">
                  <c:v>2.6819999999999999</c:v>
                </c:pt>
                <c:pt idx="1829">
                  <c:v>2.7210000000000001</c:v>
                </c:pt>
                <c:pt idx="1830">
                  <c:v>2.6960000000000002</c:v>
                </c:pt>
                <c:pt idx="1831">
                  <c:v>2.5550000000000002</c:v>
                </c:pt>
                <c:pt idx="1832">
                  <c:v>2.5539999999999998</c:v>
                </c:pt>
                <c:pt idx="1833">
                  <c:v>2.48</c:v>
                </c:pt>
                <c:pt idx="1834">
                  <c:v>2.5030000000000001</c:v>
                </c:pt>
                <c:pt idx="1835">
                  <c:v>2.4039999999999999</c:v>
                </c:pt>
                <c:pt idx="1836">
                  <c:v>2.35</c:v>
                </c:pt>
                <c:pt idx="1837">
                  <c:v>2.3490000000000002</c:v>
                </c:pt>
                <c:pt idx="1838">
                  <c:v>1.9970000000000001</c:v>
                </c:pt>
                <c:pt idx="1839">
                  <c:v>2.1509999999999998</c:v>
                </c:pt>
                <c:pt idx="1840">
                  <c:v>2.3140000000000001</c:v>
                </c:pt>
                <c:pt idx="1841">
                  <c:v>2.1859999999999999</c:v>
                </c:pt>
                <c:pt idx="1842">
                  <c:v>2.1930000000000001</c:v>
                </c:pt>
                <c:pt idx="1843">
                  <c:v>2.29</c:v>
                </c:pt>
                <c:pt idx="1844">
                  <c:v>2.169</c:v>
                </c:pt>
                <c:pt idx="1845">
                  <c:v>2.097</c:v>
                </c:pt>
                <c:pt idx="1846">
                  <c:v>2.073</c:v>
                </c:pt>
                <c:pt idx="1847">
                  <c:v>2.0640000000000001</c:v>
                </c:pt>
                <c:pt idx="1848">
                  <c:v>1.919</c:v>
                </c:pt>
                <c:pt idx="1849">
                  <c:v>1.927</c:v>
                </c:pt>
                <c:pt idx="1850">
                  <c:v>2.048</c:v>
                </c:pt>
                <c:pt idx="1851">
                  <c:v>1.9259999999999999</c:v>
                </c:pt>
                <c:pt idx="1852">
                  <c:v>1.909</c:v>
                </c:pt>
                <c:pt idx="1853">
                  <c:v>1.917</c:v>
                </c:pt>
                <c:pt idx="1854">
                  <c:v>1.917</c:v>
                </c:pt>
                <c:pt idx="1855">
                  <c:v>1.8919999999999999</c:v>
                </c:pt>
                <c:pt idx="1856">
                  <c:v>1.915</c:v>
                </c:pt>
                <c:pt idx="1857">
                  <c:v>1.915</c:v>
                </c:pt>
                <c:pt idx="1858">
                  <c:v>2.0710000000000002</c:v>
                </c:pt>
                <c:pt idx="1859">
                  <c:v>2.129</c:v>
                </c:pt>
                <c:pt idx="1860">
                  <c:v>1.972</c:v>
                </c:pt>
                <c:pt idx="1861">
                  <c:v>2.0209999999999999</c:v>
                </c:pt>
                <c:pt idx="1862">
                  <c:v>2.1120000000000001</c:v>
                </c:pt>
                <c:pt idx="1863">
                  <c:v>2.004</c:v>
                </c:pt>
                <c:pt idx="1864">
                  <c:v>1.996</c:v>
                </c:pt>
                <c:pt idx="1865">
                  <c:v>1.82</c:v>
                </c:pt>
                <c:pt idx="1866">
                  <c:v>1.62</c:v>
                </c:pt>
                <c:pt idx="1867">
                  <c:v>1.635</c:v>
                </c:pt>
                <c:pt idx="1868">
                  <c:v>1.659</c:v>
                </c:pt>
                <c:pt idx="1869">
                  <c:v>1.6259999999999999</c:v>
                </c:pt>
                <c:pt idx="1870">
                  <c:v>1.506</c:v>
                </c:pt>
                <c:pt idx="1871">
                  <c:v>1.52</c:v>
                </c:pt>
                <c:pt idx="1872">
                  <c:v>1.4870000000000001</c:v>
                </c:pt>
                <c:pt idx="1873">
                  <c:v>1.744</c:v>
                </c:pt>
                <c:pt idx="1874">
                  <c:v>1.623</c:v>
                </c:pt>
                <c:pt idx="1875">
                  <c:v>1.63</c:v>
                </c:pt>
                <c:pt idx="1876">
                  <c:v>1.4830000000000001</c:v>
                </c:pt>
                <c:pt idx="1877">
                  <c:v>1.345</c:v>
                </c:pt>
                <c:pt idx="1878">
                  <c:v>1.603</c:v>
                </c:pt>
                <c:pt idx="1879">
                  <c:v>1.464</c:v>
                </c:pt>
                <c:pt idx="1880">
                  <c:v>1.6</c:v>
                </c:pt>
                <c:pt idx="1881">
                  <c:v>1.6</c:v>
                </c:pt>
                <c:pt idx="1882">
                  <c:v>1.8049999999999999</c:v>
                </c:pt>
                <c:pt idx="1883">
                  <c:v>1.772</c:v>
                </c:pt>
                <c:pt idx="1884">
                  <c:v>1.623</c:v>
                </c:pt>
                <c:pt idx="1885">
                  <c:v>1.69</c:v>
                </c:pt>
                <c:pt idx="1886">
                  <c:v>1.65</c:v>
                </c:pt>
                <c:pt idx="1887">
                  <c:v>1.5860000000000001</c:v>
                </c:pt>
                <c:pt idx="1888">
                  <c:v>1.794</c:v>
                </c:pt>
                <c:pt idx="1889">
                  <c:v>1.899</c:v>
                </c:pt>
                <c:pt idx="1890">
                  <c:v>1.891</c:v>
                </c:pt>
                <c:pt idx="1891">
                  <c:v>1.8180000000000001</c:v>
                </c:pt>
                <c:pt idx="1892">
                  <c:v>1.9159999999999999</c:v>
                </c:pt>
                <c:pt idx="1893">
                  <c:v>1.875</c:v>
                </c:pt>
                <c:pt idx="1894">
                  <c:v>1.77</c:v>
                </c:pt>
                <c:pt idx="1895">
                  <c:v>1.843</c:v>
                </c:pt>
                <c:pt idx="1896">
                  <c:v>1.746</c:v>
                </c:pt>
                <c:pt idx="1897">
                  <c:v>1.762</c:v>
                </c:pt>
                <c:pt idx="1898">
                  <c:v>1.8680000000000001</c:v>
                </c:pt>
                <c:pt idx="1899">
                  <c:v>1.9670000000000001</c:v>
                </c:pt>
                <c:pt idx="1900">
                  <c:v>2.1070000000000002</c:v>
                </c:pt>
                <c:pt idx="1901">
                  <c:v>2.1339999999999999</c:v>
                </c:pt>
                <c:pt idx="1902">
                  <c:v>2.1760000000000002</c:v>
                </c:pt>
                <c:pt idx="1903">
                  <c:v>2.1930000000000001</c:v>
                </c:pt>
                <c:pt idx="1904">
                  <c:v>2.1930000000000001</c:v>
                </c:pt>
                <c:pt idx="1905">
                  <c:v>2.387</c:v>
                </c:pt>
                <c:pt idx="1906">
                  <c:v>2.419</c:v>
                </c:pt>
                <c:pt idx="1907">
                  <c:v>2.3460000000000001</c:v>
                </c:pt>
                <c:pt idx="1908">
                  <c:v>2.3540000000000001</c:v>
                </c:pt>
                <c:pt idx="1909">
                  <c:v>2.258</c:v>
                </c:pt>
                <c:pt idx="1910">
                  <c:v>2.371</c:v>
                </c:pt>
                <c:pt idx="1911">
                  <c:v>2.4529999999999998</c:v>
                </c:pt>
                <c:pt idx="1912">
                  <c:v>2.4209999999999998</c:v>
                </c:pt>
                <c:pt idx="1913">
                  <c:v>2.3889999999999998</c:v>
                </c:pt>
                <c:pt idx="1914">
                  <c:v>2.3079999999999998</c:v>
                </c:pt>
                <c:pt idx="1915">
                  <c:v>2.218</c:v>
                </c:pt>
                <c:pt idx="1916">
                  <c:v>2.2429999999999999</c:v>
                </c:pt>
                <c:pt idx="1917">
                  <c:v>2.3090000000000002</c:v>
                </c:pt>
                <c:pt idx="1918">
                  <c:v>2.4740000000000002</c:v>
                </c:pt>
                <c:pt idx="1919">
                  <c:v>2.5150000000000001</c:v>
                </c:pt>
                <c:pt idx="1920">
                  <c:v>2.4249999999999998</c:v>
                </c:pt>
                <c:pt idx="1921">
                  <c:v>2.4430000000000001</c:v>
                </c:pt>
                <c:pt idx="1922">
                  <c:v>2.3929999999999998</c:v>
                </c:pt>
                <c:pt idx="1923">
                  <c:v>2.302</c:v>
                </c:pt>
                <c:pt idx="1924">
                  <c:v>2.4020000000000001</c:v>
                </c:pt>
                <c:pt idx="1925">
                  <c:v>2.528</c:v>
                </c:pt>
                <c:pt idx="1926">
                  <c:v>2.4289999999999998</c:v>
                </c:pt>
                <c:pt idx="1927">
                  <c:v>2.4380000000000002</c:v>
                </c:pt>
                <c:pt idx="1928">
                  <c:v>2.5049999999999999</c:v>
                </c:pt>
                <c:pt idx="1929">
                  <c:v>2.6070000000000002</c:v>
                </c:pt>
                <c:pt idx="1930">
                  <c:v>2.6859999999999999</c:v>
                </c:pt>
                <c:pt idx="1931">
                  <c:v>2.645</c:v>
                </c:pt>
                <c:pt idx="1932">
                  <c:v>2.508</c:v>
                </c:pt>
                <c:pt idx="1933">
                  <c:v>2.4020000000000001</c:v>
                </c:pt>
                <c:pt idx="1934">
                  <c:v>2.4510000000000001</c:v>
                </c:pt>
                <c:pt idx="1935">
                  <c:v>2.4990000000000001</c:v>
                </c:pt>
                <c:pt idx="1936">
                  <c:v>2.3759999999999999</c:v>
                </c:pt>
                <c:pt idx="1937">
                  <c:v>2.7109999999999999</c:v>
                </c:pt>
                <c:pt idx="1938">
                  <c:v>2.9249999999999998</c:v>
                </c:pt>
                <c:pt idx="1939">
                  <c:v>2.81</c:v>
                </c:pt>
                <c:pt idx="1940">
                  <c:v>3.0409999999999999</c:v>
                </c:pt>
                <c:pt idx="1941">
                  <c:v>3.0350000000000001</c:v>
                </c:pt>
                <c:pt idx="1942">
                  <c:v>3.0350000000000001</c:v>
                </c:pt>
                <c:pt idx="1943">
                  <c:v>2.8940000000000001</c:v>
                </c:pt>
                <c:pt idx="1944">
                  <c:v>2.8530000000000002</c:v>
                </c:pt>
                <c:pt idx="1945">
                  <c:v>2.9369999999999998</c:v>
                </c:pt>
                <c:pt idx="1946">
                  <c:v>2.8959999999999999</c:v>
                </c:pt>
                <c:pt idx="1947">
                  <c:v>2.9380000000000002</c:v>
                </c:pt>
                <c:pt idx="1948">
                  <c:v>2.8380000000000001</c:v>
                </c:pt>
                <c:pt idx="1949">
                  <c:v>2.8140000000000001</c:v>
                </c:pt>
                <c:pt idx="1950">
                  <c:v>2.661</c:v>
                </c:pt>
                <c:pt idx="1951">
                  <c:v>2.629</c:v>
                </c:pt>
                <c:pt idx="1952">
                  <c:v>2.62</c:v>
                </c:pt>
                <c:pt idx="1953">
                  <c:v>2.6520000000000001</c:v>
                </c:pt>
                <c:pt idx="1954">
                  <c:v>2.5790000000000002</c:v>
                </c:pt>
                <c:pt idx="1955">
                  <c:v>2.5289999999999999</c:v>
                </c:pt>
                <c:pt idx="1956">
                  <c:v>2.5369999999999999</c:v>
                </c:pt>
                <c:pt idx="1957">
                  <c:v>2.431</c:v>
                </c:pt>
                <c:pt idx="1958">
                  <c:v>2.4790000000000001</c:v>
                </c:pt>
                <c:pt idx="1959">
                  <c:v>2.39</c:v>
                </c:pt>
                <c:pt idx="1960">
                  <c:v>2.4049999999999998</c:v>
                </c:pt>
                <c:pt idx="1961">
                  <c:v>2.5990000000000002</c:v>
                </c:pt>
                <c:pt idx="1962">
                  <c:v>2.4510000000000001</c:v>
                </c:pt>
                <c:pt idx="1963">
                  <c:v>2.3690000000000002</c:v>
                </c:pt>
                <c:pt idx="1964">
                  <c:v>2.4260000000000002</c:v>
                </c:pt>
                <c:pt idx="1965">
                  <c:v>2.4910000000000001</c:v>
                </c:pt>
                <c:pt idx="1966">
                  <c:v>2.6379999999999999</c:v>
                </c:pt>
                <c:pt idx="1967">
                  <c:v>2.5960000000000001</c:v>
                </c:pt>
                <c:pt idx="1968">
                  <c:v>2.72</c:v>
                </c:pt>
                <c:pt idx="1969">
                  <c:v>2.7370000000000001</c:v>
                </c:pt>
                <c:pt idx="1970">
                  <c:v>2.609</c:v>
                </c:pt>
                <c:pt idx="1971">
                  <c:v>2.714</c:v>
                </c:pt>
                <c:pt idx="1972">
                  <c:v>2.577</c:v>
                </c:pt>
                <c:pt idx="1973">
                  <c:v>2.625</c:v>
                </c:pt>
                <c:pt idx="1974">
                  <c:v>2.633</c:v>
                </c:pt>
                <c:pt idx="1975">
                  <c:v>2.512</c:v>
                </c:pt>
                <c:pt idx="1976">
                  <c:v>2.4950000000000001</c:v>
                </c:pt>
                <c:pt idx="1977">
                  <c:v>2.5350000000000001</c:v>
                </c:pt>
                <c:pt idx="1978">
                  <c:v>2.5510000000000002</c:v>
                </c:pt>
                <c:pt idx="1979">
                  <c:v>2.5750000000000002</c:v>
                </c:pt>
                <c:pt idx="1980">
                  <c:v>2.4279999999999999</c:v>
                </c:pt>
                <c:pt idx="1981">
                  <c:v>2.5</c:v>
                </c:pt>
                <c:pt idx="1982">
                  <c:v>2.5409999999999999</c:v>
                </c:pt>
                <c:pt idx="1983">
                  <c:v>2.4260000000000002</c:v>
                </c:pt>
                <c:pt idx="1984">
                  <c:v>2.4750000000000001</c:v>
                </c:pt>
                <c:pt idx="1985">
                  <c:v>2.4329999999999998</c:v>
                </c:pt>
                <c:pt idx="1986">
                  <c:v>2.383</c:v>
                </c:pt>
                <c:pt idx="1987">
                  <c:v>2.3330000000000002</c:v>
                </c:pt>
                <c:pt idx="1988">
                  <c:v>2.2999999999999998</c:v>
                </c:pt>
                <c:pt idx="1989">
                  <c:v>2.25</c:v>
                </c:pt>
                <c:pt idx="1990">
                  <c:v>2.3069999999999999</c:v>
                </c:pt>
                <c:pt idx="1991">
                  <c:v>2.4039999999999999</c:v>
                </c:pt>
                <c:pt idx="1992">
                  <c:v>2.3290000000000002</c:v>
                </c:pt>
                <c:pt idx="1993">
                  <c:v>2.3279999999999998</c:v>
                </c:pt>
                <c:pt idx="1994">
                  <c:v>2.278</c:v>
                </c:pt>
                <c:pt idx="1995">
                  <c:v>2.363</c:v>
                </c:pt>
                <c:pt idx="1996">
                  <c:v>2.371</c:v>
                </c:pt>
                <c:pt idx="1997">
                  <c:v>2.371</c:v>
                </c:pt>
                <c:pt idx="1998">
                  <c:v>2.258</c:v>
                </c:pt>
                <c:pt idx="1999">
                  <c:v>2.258</c:v>
                </c:pt>
                <c:pt idx="2000">
                  <c:v>2.177</c:v>
                </c:pt>
                <c:pt idx="2001">
                  <c:v>2.306</c:v>
                </c:pt>
                <c:pt idx="2002">
                  <c:v>2.306</c:v>
                </c:pt>
                <c:pt idx="2003">
                  <c:v>2.1669999999999998</c:v>
                </c:pt>
                <c:pt idx="2004">
                  <c:v>2.2000000000000002</c:v>
                </c:pt>
                <c:pt idx="2005">
                  <c:v>2.2240000000000002</c:v>
                </c:pt>
                <c:pt idx="2006">
                  <c:v>2.2069999999999999</c:v>
                </c:pt>
                <c:pt idx="2007">
                  <c:v>1.71</c:v>
                </c:pt>
                <c:pt idx="2008">
                  <c:v>1.806</c:v>
                </c:pt>
                <c:pt idx="2009">
                  <c:v>1.643</c:v>
                </c:pt>
                <c:pt idx="2010">
                  <c:v>1.6990000000000001</c:v>
                </c:pt>
                <c:pt idx="2011">
                  <c:v>2.1720000000000002</c:v>
                </c:pt>
                <c:pt idx="2012">
                  <c:v>2.13</c:v>
                </c:pt>
                <c:pt idx="2013">
                  <c:v>2.0720000000000001</c:v>
                </c:pt>
                <c:pt idx="2014">
                  <c:v>1.964</c:v>
                </c:pt>
                <c:pt idx="2015">
                  <c:v>2.165</c:v>
                </c:pt>
                <c:pt idx="2016">
                  <c:v>2.1</c:v>
                </c:pt>
                <c:pt idx="2017">
                  <c:v>1.661</c:v>
                </c:pt>
                <c:pt idx="2018">
                  <c:v>1.964</c:v>
                </c:pt>
                <c:pt idx="2019">
                  <c:v>1.82</c:v>
                </c:pt>
                <c:pt idx="2020">
                  <c:v>1.62</c:v>
                </c:pt>
                <c:pt idx="2021">
                  <c:v>1.5860000000000001</c:v>
                </c:pt>
                <c:pt idx="2022">
                  <c:v>1.4339999999999999</c:v>
                </c:pt>
                <c:pt idx="2023">
                  <c:v>1.4570000000000001</c:v>
                </c:pt>
                <c:pt idx="2024">
                  <c:v>1.552</c:v>
                </c:pt>
                <c:pt idx="2025">
                  <c:v>1.536</c:v>
                </c:pt>
                <c:pt idx="2026">
                  <c:v>1.6379999999999999</c:v>
                </c:pt>
                <c:pt idx="2027">
                  <c:v>1.597</c:v>
                </c:pt>
                <c:pt idx="2028">
                  <c:v>1.8160000000000001</c:v>
                </c:pt>
                <c:pt idx="2029">
                  <c:v>1.556</c:v>
                </c:pt>
                <c:pt idx="2030">
                  <c:v>1.62</c:v>
                </c:pt>
                <c:pt idx="2031">
                  <c:v>1.619</c:v>
                </c:pt>
                <c:pt idx="2032">
                  <c:v>1.7</c:v>
                </c:pt>
                <c:pt idx="2033">
                  <c:v>1.6180000000000001</c:v>
                </c:pt>
                <c:pt idx="2034">
                  <c:v>1.5029999999999999</c:v>
                </c:pt>
                <c:pt idx="2035">
                  <c:v>1.6080000000000001</c:v>
                </c:pt>
                <c:pt idx="2036">
                  <c:v>1.516</c:v>
                </c:pt>
                <c:pt idx="2037">
                  <c:v>1.54</c:v>
                </c:pt>
                <c:pt idx="2038">
                  <c:v>1.573</c:v>
                </c:pt>
                <c:pt idx="2039">
                  <c:v>1.536</c:v>
                </c:pt>
                <c:pt idx="2040">
                  <c:v>1.5680000000000001</c:v>
                </c:pt>
                <c:pt idx="2041">
                  <c:v>1.552</c:v>
                </c:pt>
                <c:pt idx="2042">
                  <c:v>1.44</c:v>
                </c:pt>
                <c:pt idx="2043">
                  <c:v>1.3759999999999999</c:v>
                </c:pt>
                <c:pt idx="2044">
                  <c:v>1.3440000000000001</c:v>
                </c:pt>
                <c:pt idx="2045">
                  <c:v>1.288</c:v>
                </c:pt>
                <c:pt idx="2046">
                  <c:v>1.327</c:v>
                </c:pt>
                <c:pt idx="2047">
                  <c:v>1.246</c:v>
                </c:pt>
                <c:pt idx="2048">
                  <c:v>1.2450000000000001</c:v>
                </c:pt>
                <c:pt idx="2049">
                  <c:v>1.165</c:v>
                </c:pt>
                <c:pt idx="2050">
                  <c:v>1.2370000000000001</c:v>
                </c:pt>
                <c:pt idx="2051">
                  <c:v>1.212</c:v>
                </c:pt>
                <c:pt idx="2052">
                  <c:v>1.179</c:v>
                </c:pt>
                <c:pt idx="2053">
                  <c:v>1.1299999999999999</c:v>
                </c:pt>
                <c:pt idx="2054">
                  <c:v>1.0640000000000001</c:v>
                </c:pt>
                <c:pt idx="2055">
                  <c:v>0.98299999999999998</c:v>
                </c:pt>
                <c:pt idx="2056">
                  <c:v>1.103</c:v>
                </c:pt>
                <c:pt idx="2057">
                  <c:v>1.208</c:v>
                </c:pt>
                <c:pt idx="2058">
                  <c:v>1.1830000000000001</c:v>
                </c:pt>
                <c:pt idx="2059">
                  <c:v>1.095</c:v>
                </c:pt>
                <c:pt idx="2060">
                  <c:v>1.095</c:v>
                </c:pt>
                <c:pt idx="2061">
                  <c:v>0.98499999999999999</c:v>
                </c:pt>
                <c:pt idx="2062">
                  <c:v>0.90500000000000003</c:v>
                </c:pt>
                <c:pt idx="2063">
                  <c:v>0.88900000000000001</c:v>
                </c:pt>
                <c:pt idx="2064">
                  <c:v>0.88900000000000001</c:v>
                </c:pt>
                <c:pt idx="2065">
                  <c:v>0.81699999999999995</c:v>
                </c:pt>
                <c:pt idx="2066">
                  <c:v>0.92600000000000005</c:v>
                </c:pt>
                <c:pt idx="2067">
                  <c:v>0.94199999999999995</c:v>
                </c:pt>
                <c:pt idx="2068">
                  <c:v>0.84599999999999997</c:v>
                </c:pt>
                <c:pt idx="2069">
                  <c:v>0.85299999999999998</c:v>
                </c:pt>
                <c:pt idx="2070">
                  <c:v>0.78100000000000003</c:v>
                </c:pt>
                <c:pt idx="2071">
                  <c:v>0.76300000000000001</c:v>
                </c:pt>
                <c:pt idx="2072">
                  <c:v>0.73799999999999999</c:v>
                </c:pt>
                <c:pt idx="2073">
                  <c:v>0.64900000000000002</c:v>
                </c:pt>
                <c:pt idx="2074">
                  <c:v>0.745</c:v>
                </c:pt>
                <c:pt idx="2075">
                  <c:v>0.68</c:v>
                </c:pt>
                <c:pt idx="2076">
                  <c:v>0.74199999999999999</c:v>
                </c:pt>
                <c:pt idx="2077">
                  <c:v>0.82199999999999995</c:v>
                </c:pt>
                <c:pt idx="2078">
                  <c:v>0.91800000000000004</c:v>
                </c:pt>
                <c:pt idx="2079">
                  <c:v>0.91100000000000003</c:v>
                </c:pt>
                <c:pt idx="2080">
                  <c:v>0.91100000000000003</c:v>
                </c:pt>
                <c:pt idx="2081">
                  <c:v>0.88700000000000001</c:v>
                </c:pt>
                <c:pt idx="2082">
                  <c:v>0.77600000000000002</c:v>
                </c:pt>
                <c:pt idx="2083">
                  <c:v>0.72899999999999998</c:v>
                </c:pt>
                <c:pt idx="2084">
                  <c:v>0.76800000000000002</c:v>
                </c:pt>
                <c:pt idx="2085">
                  <c:v>0.76800000000000002</c:v>
                </c:pt>
                <c:pt idx="2086">
                  <c:v>0.82299999999999995</c:v>
                </c:pt>
                <c:pt idx="2087">
                  <c:v>0.76800000000000002</c:v>
                </c:pt>
                <c:pt idx="2088">
                  <c:v>0.76700000000000002</c:v>
                </c:pt>
                <c:pt idx="2089">
                  <c:v>0.81499999999999995</c:v>
                </c:pt>
                <c:pt idx="2090">
                  <c:v>0.83099999999999996</c:v>
                </c:pt>
                <c:pt idx="2091">
                  <c:v>0.751</c:v>
                </c:pt>
                <c:pt idx="2092">
                  <c:v>0.74299999999999999</c:v>
                </c:pt>
                <c:pt idx="2093">
                  <c:v>0.74199999999999999</c:v>
                </c:pt>
                <c:pt idx="2094">
                  <c:v>0.71</c:v>
                </c:pt>
                <c:pt idx="2095">
                  <c:v>0.71799999999999997</c:v>
                </c:pt>
                <c:pt idx="2096">
                  <c:v>0.72499999999999998</c:v>
                </c:pt>
                <c:pt idx="2097">
                  <c:v>0.72499999999999998</c:v>
                </c:pt>
                <c:pt idx="2098">
                  <c:v>0.70899999999999996</c:v>
                </c:pt>
                <c:pt idx="2099">
                  <c:v>0.77300000000000002</c:v>
                </c:pt>
                <c:pt idx="2100">
                  <c:v>0.72399999999999998</c:v>
                </c:pt>
                <c:pt idx="2101">
                  <c:v>0.81399999999999995</c:v>
                </c:pt>
                <c:pt idx="2102">
                  <c:v>0.83</c:v>
                </c:pt>
                <c:pt idx="2103">
                  <c:v>0.80500000000000005</c:v>
                </c:pt>
                <c:pt idx="2104">
                  <c:v>0.90300000000000002</c:v>
                </c:pt>
                <c:pt idx="2105">
                  <c:v>0.95799999999999996</c:v>
                </c:pt>
                <c:pt idx="2106">
                  <c:v>0.95</c:v>
                </c:pt>
                <c:pt idx="2107">
                  <c:v>0.89500000000000002</c:v>
                </c:pt>
                <c:pt idx="2108">
                  <c:v>0.96599999999999997</c:v>
                </c:pt>
                <c:pt idx="2109">
                  <c:v>0.98199999999999998</c:v>
                </c:pt>
                <c:pt idx="2110">
                  <c:v>0.96699999999999997</c:v>
                </c:pt>
                <c:pt idx="2111">
                  <c:v>0.999</c:v>
                </c:pt>
                <c:pt idx="2112">
                  <c:v>1.0149999999999999</c:v>
                </c:pt>
                <c:pt idx="2113">
                  <c:v>0.89500000000000002</c:v>
                </c:pt>
                <c:pt idx="2114">
                  <c:v>0.91900000000000004</c:v>
                </c:pt>
                <c:pt idx="2115">
                  <c:v>0.91100000000000003</c:v>
                </c:pt>
                <c:pt idx="2116">
                  <c:v>0.96799999999999997</c:v>
                </c:pt>
                <c:pt idx="2117">
                  <c:v>0.96</c:v>
                </c:pt>
                <c:pt idx="2118">
                  <c:v>0.86299999999999999</c:v>
                </c:pt>
                <c:pt idx="2119">
                  <c:v>0.95199999999999996</c:v>
                </c:pt>
                <c:pt idx="2120">
                  <c:v>0.98499999999999999</c:v>
                </c:pt>
                <c:pt idx="2121">
                  <c:v>0.94399999999999995</c:v>
                </c:pt>
                <c:pt idx="2122">
                  <c:v>0.93600000000000005</c:v>
                </c:pt>
                <c:pt idx="2123">
                  <c:v>0.97699999999999998</c:v>
                </c:pt>
                <c:pt idx="2124">
                  <c:v>1.077</c:v>
                </c:pt>
                <c:pt idx="2125">
                  <c:v>1.085</c:v>
                </c:pt>
                <c:pt idx="2126">
                  <c:v>0.97399999999999998</c:v>
                </c:pt>
                <c:pt idx="2127">
                  <c:v>0.871</c:v>
                </c:pt>
                <c:pt idx="2128">
                  <c:v>0.879</c:v>
                </c:pt>
                <c:pt idx="2129">
                  <c:v>0.94299999999999995</c:v>
                </c:pt>
                <c:pt idx="2130">
                  <c:v>0.88700000000000001</c:v>
                </c:pt>
                <c:pt idx="2131">
                  <c:v>0.95099999999999996</c:v>
                </c:pt>
                <c:pt idx="2132">
                  <c:v>0.95899999999999996</c:v>
                </c:pt>
                <c:pt idx="2133">
                  <c:v>1.032</c:v>
                </c:pt>
                <c:pt idx="2134">
                  <c:v>1.016</c:v>
                </c:pt>
                <c:pt idx="2135">
                  <c:v>1.008</c:v>
                </c:pt>
                <c:pt idx="2136">
                  <c:v>0.96</c:v>
                </c:pt>
                <c:pt idx="2137">
                  <c:v>1</c:v>
                </c:pt>
                <c:pt idx="2138">
                  <c:v>1.0329999999999999</c:v>
                </c:pt>
                <c:pt idx="2139">
                  <c:v>0.81399999999999995</c:v>
                </c:pt>
                <c:pt idx="2140">
                  <c:v>0.86299999999999999</c:v>
                </c:pt>
                <c:pt idx="2141">
                  <c:v>0.871</c:v>
                </c:pt>
                <c:pt idx="2142">
                  <c:v>0.89500000000000002</c:v>
                </c:pt>
                <c:pt idx="2143">
                  <c:v>0.91200000000000003</c:v>
                </c:pt>
                <c:pt idx="2144">
                  <c:v>0.95799999999999996</c:v>
                </c:pt>
                <c:pt idx="2145">
                  <c:v>0.91100000000000003</c:v>
                </c:pt>
                <c:pt idx="2146">
                  <c:v>0.91100000000000003</c:v>
                </c:pt>
                <c:pt idx="2147">
                  <c:v>0.84699999999999998</c:v>
                </c:pt>
                <c:pt idx="2148">
                  <c:v>0.8</c:v>
                </c:pt>
                <c:pt idx="2149">
                  <c:v>0.80800000000000005</c:v>
                </c:pt>
                <c:pt idx="2150">
                  <c:v>0.88700000000000001</c:v>
                </c:pt>
                <c:pt idx="2151">
                  <c:v>0.95099999999999996</c:v>
                </c:pt>
                <c:pt idx="2152">
                  <c:v>0.94299999999999995</c:v>
                </c:pt>
                <c:pt idx="2153">
                  <c:v>0.91100000000000003</c:v>
                </c:pt>
                <c:pt idx="2154">
                  <c:v>0.92700000000000005</c:v>
                </c:pt>
                <c:pt idx="2155">
                  <c:v>0.95099999999999996</c:v>
                </c:pt>
                <c:pt idx="2156">
                  <c:v>0.95199999999999996</c:v>
                </c:pt>
                <c:pt idx="2157">
                  <c:v>0.871</c:v>
                </c:pt>
                <c:pt idx="2158">
                  <c:v>0.84699999999999998</c:v>
                </c:pt>
                <c:pt idx="2159">
                  <c:v>0.85499999999999998</c:v>
                </c:pt>
                <c:pt idx="2160">
                  <c:v>0.90300000000000002</c:v>
                </c:pt>
                <c:pt idx="2161">
                  <c:v>0.96799999999999997</c:v>
                </c:pt>
                <c:pt idx="2162">
                  <c:v>0.91200000000000003</c:v>
                </c:pt>
                <c:pt idx="2163">
                  <c:v>0.93600000000000005</c:v>
                </c:pt>
                <c:pt idx="2164">
                  <c:v>0.96099999999999997</c:v>
                </c:pt>
                <c:pt idx="2165">
                  <c:v>0.92800000000000005</c:v>
                </c:pt>
                <c:pt idx="2166">
                  <c:v>0.96099999999999997</c:v>
                </c:pt>
                <c:pt idx="2167">
                  <c:v>0.879</c:v>
                </c:pt>
                <c:pt idx="2168">
                  <c:v>0.95</c:v>
                </c:pt>
                <c:pt idx="2169">
                  <c:v>0.95799999999999996</c:v>
                </c:pt>
                <c:pt idx="2170">
                  <c:v>0.90300000000000002</c:v>
                </c:pt>
                <c:pt idx="2171">
                  <c:v>0.91100000000000003</c:v>
                </c:pt>
                <c:pt idx="2172">
                  <c:v>0.94299999999999995</c:v>
                </c:pt>
                <c:pt idx="2173">
                  <c:v>0.96699999999999997</c:v>
                </c:pt>
                <c:pt idx="2174">
                  <c:v>0.96699999999999997</c:v>
                </c:pt>
                <c:pt idx="2175">
                  <c:v>0.999</c:v>
                </c:pt>
                <c:pt idx="2176">
                  <c:v>0.98299999999999998</c:v>
                </c:pt>
                <c:pt idx="2177">
                  <c:v>0.89500000000000002</c:v>
                </c:pt>
                <c:pt idx="2178">
                  <c:v>0.88700000000000001</c:v>
                </c:pt>
                <c:pt idx="2179">
                  <c:v>0.871</c:v>
                </c:pt>
                <c:pt idx="2180">
                  <c:v>0.84699999999999998</c:v>
                </c:pt>
                <c:pt idx="2181">
                  <c:v>0.85499999999999998</c:v>
                </c:pt>
                <c:pt idx="2182">
                  <c:v>0.91100000000000003</c:v>
                </c:pt>
                <c:pt idx="2183">
                  <c:v>0.88700000000000001</c:v>
                </c:pt>
                <c:pt idx="2184">
                  <c:v>0.83799999999999997</c:v>
                </c:pt>
                <c:pt idx="2185">
                  <c:v>0.86299999999999999</c:v>
                </c:pt>
                <c:pt idx="2186">
                  <c:v>0.88700000000000001</c:v>
                </c:pt>
                <c:pt idx="2187">
                  <c:v>0.88700000000000001</c:v>
                </c:pt>
                <c:pt idx="2188">
                  <c:v>0.92</c:v>
                </c:pt>
                <c:pt idx="2189">
                  <c:v>0.98199999999999998</c:v>
                </c:pt>
                <c:pt idx="2190">
                  <c:v>0.96599999999999997</c:v>
                </c:pt>
                <c:pt idx="2191">
                  <c:v>0.91900000000000004</c:v>
                </c:pt>
                <c:pt idx="2192">
                  <c:v>0.95</c:v>
                </c:pt>
                <c:pt idx="2193">
                  <c:v>0.95</c:v>
                </c:pt>
                <c:pt idx="2194">
                  <c:v>0.91100000000000003</c:v>
                </c:pt>
                <c:pt idx="2195">
                  <c:v>0.95899999999999996</c:v>
                </c:pt>
                <c:pt idx="2196">
                  <c:v>1.296</c:v>
                </c:pt>
                <c:pt idx="2197">
                  <c:v>1.4019999999999999</c:v>
                </c:pt>
                <c:pt idx="2198">
                  <c:v>1.306</c:v>
                </c:pt>
                <c:pt idx="2199">
                  <c:v>1.355</c:v>
                </c:pt>
                <c:pt idx="2200">
                  <c:v>1.323</c:v>
                </c:pt>
                <c:pt idx="2201">
                  <c:v>1.268</c:v>
                </c:pt>
                <c:pt idx="2202">
                  <c:v>1.228</c:v>
                </c:pt>
                <c:pt idx="2203">
                  <c:v>1.1870000000000001</c:v>
                </c:pt>
                <c:pt idx="2204">
                  <c:v>1.163</c:v>
                </c:pt>
                <c:pt idx="2205">
                  <c:v>1.254</c:v>
                </c:pt>
                <c:pt idx="2206">
                  <c:v>1.206</c:v>
                </c:pt>
                <c:pt idx="2207">
                  <c:v>1.133</c:v>
                </c:pt>
                <c:pt idx="2208">
                  <c:v>1.1000000000000001</c:v>
                </c:pt>
                <c:pt idx="2209">
                  <c:v>1.2</c:v>
                </c:pt>
                <c:pt idx="2210">
                  <c:v>1.129</c:v>
                </c:pt>
                <c:pt idx="2211">
                  <c:v>1.113</c:v>
                </c:pt>
                <c:pt idx="2212">
                  <c:v>1.097</c:v>
                </c:pt>
                <c:pt idx="2213">
                  <c:v>1.113</c:v>
                </c:pt>
                <c:pt idx="2214">
                  <c:v>1.042</c:v>
                </c:pt>
                <c:pt idx="2215">
                  <c:v>0.98499999999999999</c:v>
                </c:pt>
                <c:pt idx="2216">
                  <c:v>0.98499999999999999</c:v>
                </c:pt>
                <c:pt idx="2217">
                  <c:v>0.94499999999999995</c:v>
                </c:pt>
                <c:pt idx="2218">
                  <c:v>0.96899999999999997</c:v>
                </c:pt>
                <c:pt idx="2219">
                  <c:v>0.91300000000000003</c:v>
                </c:pt>
                <c:pt idx="2220">
                  <c:v>0.92900000000000005</c:v>
                </c:pt>
                <c:pt idx="2221">
                  <c:v>0.90400000000000003</c:v>
                </c:pt>
                <c:pt idx="2222">
                  <c:v>0.90400000000000003</c:v>
                </c:pt>
                <c:pt idx="2223">
                  <c:v>0.94299999999999995</c:v>
                </c:pt>
                <c:pt idx="2224">
                  <c:v>1.016</c:v>
                </c:pt>
                <c:pt idx="2225">
                  <c:v>0.98299999999999998</c:v>
                </c:pt>
                <c:pt idx="2226">
                  <c:v>0.99099999999999999</c:v>
                </c:pt>
                <c:pt idx="2227">
                  <c:v>0.97399999999999998</c:v>
                </c:pt>
                <c:pt idx="2228">
                  <c:v>0.92500000000000004</c:v>
                </c:pt>
                <c:pt idx="2229">
                  <c:v>0.94099999999999995</c:v>
                </c:pt>
                <c:pt idx="2230">
                  <c:v>1.0149999999999999</c:v>
                </c:pt>
                <c:pt idx="2231">
                  <c:v>0.998</c:v>
                </c:pt>
                <c:pt idx="2232">
                  <c:v>1.0389999999999999</c:v>
                </c:pt>
                <c:pt idx="2233">
                  <c:v>1.08</c:v>
                </c:pt>
                <c:pt idx="2234">
                  <c:v>1.1619999999999999</c:v>
                </c:pt>
                <c:pt idx="2235">
                  <c:v>1.17</c:v>
                </c:pt>
                <c:pt idx="2236">
                  <c:v>1.115</c:v>
                </c:pt>
                <c:pt idx="2237">
                  <c:v>1.1870000000000001</c:v>
                </c:pt>
                <c:pt idx="2238">
                  <c:v>1.204</c:v>
                </c:pt>
                <c:pt idx="2239">
                  <c:v>1.212</c:v>
                </c:pt>
                <c:pt idx="2240">
                  <c:v>1.204</c:v>
                </c:pt>
                <c:pt idx="2241">
                  <c:v>1.302</c:v>
                </c:pt>
                <c:pt idx="2242">
                  <c:v>1.238</c:v>
                </c:pt>
                <c:pt idx="2243">
                  <c:v>1.173</c:v>
                </c:pt>
                <c:pt idx="2244">
                  <c:v>1.157</c:v>
                </c:pt>
                <c:pt idx="2245">
                  <c:v>1.093</c:v>
                </c:pt>
                <c:pt idx="2246">
                  <c:v>1.0529999999999999</c:v>
                </c:pt>
                <c:pt idx="2247">
                  <c:v>1.012</c:v>
                </c:pt>
                <c:pt idx="2248">
                  <c:v>1.028</c:v>
                </c:pt>
                <c:pt idx="2249">
                  <c:v>0.98799999999999999</c:v>
                </c:pt>
                <c:pt idx="2250">
                  <c:v>0.98799999999999999</c:v>
                </c:pt>
                <c:pt idx="2251">
                  <c:v>1.0940000000000001</c:v>
                </c:pt>
                <c:pt idx="2252">
                  <c:v>1.02</c:v>
                </c:pt>
                <c:pt idx="2253">
                  <c:v>1.012</c:v>
                </c:pt>
                <c:pt idx="2254">
                  <c:v>1.0509999999999999</c:v>
                </c:pt>
                <c:pt idx="2255">
                  <c:v>1.044</c:v>
                </c:pt>
                <c:pt idx="2256">
                  <c:v>1.02</c:v>
                </c:pt>
                <c:pt idx="2257">
                  <c:v>0.97199999999999998</c:v>
                </c:pt>
                <c:pt idx="2258">
                  <c:v>0.90900000000000003</c:v>
                </c:pt>
                <c:pt idx="2259">
                  <c:v>0.90100000000000002</c:v>
                </c:pt>
                <c:pt idx="2260">
                  <c:v>0.91700000000000004</c:v>
                </c:pt>
                <c:pt idx="2261">
                  <c:v>0.93200000000000005</c:v>
                </c:pt>
                <c:pt idx="2262">
                  <c:v>0.93200000000000005</c:v>
                </c:pt>
                <c:pt idx="2263">
                  <c:v>0.94</c:v>
                </c:pt>
                <c:pt idx="2264">
                  <c:v>0.92400000000000004</c:v>
                </c:pt>
                <c:pt idx="2265">
                  <c:v>0.88400000000000001</c:v>
                </c:pt>
                <c:pt idx="2266">
                  <c:v>0.90700000000000003</c:v>
                </c:pt>
                <c:pt idx="2267">
                  <c:v>0.92300000000000004</c:v>
                </c:pt>
                <c:pt idx="2268">
                  <c:v>0.93899999999999995</c:v>
                </c:pt>
                <c:pt idx="2269">
                  <c:v>0.98799999999999999</c:v>
                </c:pt>
                <c:pt idx="2270">
                  <c:v>0.93899999999999995</c:v>
                </c:pt>
                <c:pt idx="2271">
                  <c:v>0.996</c:v>
                </c:pt>
                <c:pt idx="2272">
                  <c:v>0.98799999999999999</c:v>
                </c:pt>
                <c:pt idx="2273">
                  <c:v>0.95499999999999996</c:v>
                </c:pt>
                <c:pt idx="2274">
                  <c:v>0.96399999999999997</c:v>
                </c:pt>
                <c:pt idx="2275">
                  <c:v>0.94099999999999995</c:v>
                </c:pt>
                <c:pt idx="2276">
                  <c:v>0.98799999999999999</c:v>
                </c:pt>
                <c:pt idx="2277">
                  <c:v>0.97199999999999998</c:v>
                </c:pt>
                <c:pt idx="2278">
                  <c:v>0.996</c:v>
                </c:pt>
                <c:pt idx="2279">
                  <c:v>0.94899999999999995</c:v>
                </c:pt>
                <c:pt idx="2280">
                  <c:v>0.86899999999999999</c:v>
                </c:pt>
                <c:pt idx="2281">
                  <c:v>0.86899999999999999</c:v>
                </c:pt>
                <c:pt idx="2282">
                  <c:v>0.877</c:v>
                </c:pt>
                <c:pt idx="2283">
                  <c:v>0.90800000000000003</c:v>
                </c:pt>
                <c:pt idx="2284">
                  <c:v>0.86</c:v>
                </c:pt>
                <c:pt idx="2285">
                  <c:v>0.88400000000000001</c:v>
                </c:pt>
                <c:pt idx="2286">
                  <c:v>0.96399999999999997</c:v>
                </c:pt>
                <c:pt idx="2287">
                  <c:v>0.96399999999999997</c:v>
                </c:pt>
                <c:pt idx="2288">
                  <c:v>0.90700000000000003</c:v>
                </c:pt>
                <c:pt idx="2289">
                  <c:v>0.91500000000000004</c:v>
                </c:pt>
                <c:pt idx="2290">
                  <c:v>0.94699999999999995</c:v>
                </c:pt>
                <c:pt idx="2291">
                  <c:v>0.95499999999999996</c:v>
                </c:pt>
                <c:pt idx="2292">
                  <c:v>0.96299999999999997</c:v>
                </c:pt>
                <c:pt idx="2293">
                  <c:v>0.92300000000000004</c:v>
                </c:pt>
                <c:pt idx="2294">
                  <c:v>0.95499999999999996</c:v>
                </c:pt>
                <c:pt idx="2295">
                  <c:v>0.93899999999999995</c:v>
                </c:pt>
                <c:pt idx="2296">
                  <c:v>1.004</c:v>
                </c:pt>
                <c:pt idx="2297">
                  <c:v>1.0289999999999999</c:v>
                </c:pt>
                <c:pt idx="2298">
                  <c:v>0.93</c:v>
                </c:pt>
                <c:pt idx="2299">
                  <c:v>0.94099999999999995</c:v>
                </c:pt>
                <c:pt idx="2300">
                  <c:v>0.98</c:v>
                </c:pt>
                <c:pt idx="2301">
                  <c:v>0.89300000000000002</c:v>
                </c:pt>
                <c:pt idx="2302">
                  <c:v>0.91700000000000004</c:v>
                </c:pt>
                <c:pt idx="2303">
                  <c:v>0.91700000000000004</c:v>
                </c:pt>
                <c:pt idx="2304">
                  <c:v>0.90100000000000002</c:v>
                </c:pt>
                <c:pt idx="2305">
                  <c:v>0.877</c:v>
                </c:pt>
                <c:pt idx="2306">
                  <c:v>0.84399999999999997</c:v>
                </c:pt>
                <c:pt idx="2307">
                  <c:v>0.85199999999999998</c:v>
                </c:pt>
                <c:pt idx="2308">
                  <c:v>0.82699999999999996</c:v>
                </c:pt>
                <c:pt idx="2309">
                  <c:v>0.82699999999999996</c:v>
                </c:pt>
                <c:pt idx="2310">
                  <c:v>0.81100000000000005</c:v>
                </c:pt>
                <c:pt idx="2311">
                  <c:v>0.81</c:v>
                </c:pt>
                <c:pt idx="2312">
                  <c:v>0.77</c:v>
                </c:pt>
                <c:pt idx="2313">
                  <c:v>0.76100000000000001</c:v>
                </c:pt>
                <c:pt idx="2314">
                  <c:v>0.745</c:v>
                </c:pt>
                <c:pt idx="2315">
                  <c:v>0.70399999999999996</c:v>
                </c:pt>
                <c:pt idx="2316">
                  <c:v>0.72699999999999998</c:v>
                </c:pt>
                <c:pt idx="2317">
                  <c:v>0.72699999999999998</c:v>
                </c:pt>
                <c:pt idx="2318">
                  <c:v>0.73</c:v>
                </c:pt>
                <c:pt idx="2319">
                  <c:v>0.746</c:v>
                </c:pt>
                <c:pt idx="2320">
                  <c:v>0.746</c:v>
                </c:pt>
                <c:pt idx="2321">
                  <c:v>0.68300000000000005</c:v>
                </c:pt>
                <c:pt idx="2322">
                  <c:v>0.66700000000000004</c:v>
                </c:pt>
                <c:pt idx="2323">
                  <c:v>0.67500000000000004</c:v>
                </c:pt>
                <c:pt idx="2324">
                  <c:v>0.72199999999999998</c:v>
                </c:pt>
                <c:pt idx="2325">
                  <c:v>0.72199999999999998</c:v>
                </c:pt>
                <c:pt idx="2326">
                  <c:v>0.83399999999999996</c:v>
                </c:pt>
                <c:pt idx="2327">
                  <c:v>0.76200000000000001</c:v>
                </c:pt>
                <c:pt idx="2328">
                  <c:v>0.72199999999999998</c:v>
                </c:pt>
                <c:pt idx="2329">
                  <c:v>0.746</c:v>
                </c:pt>
                <c:pt idx="2330">
                  <c:v>0.77</c:v>
                </c:pt>
                <c:pt idx="2331">
                  <c:v>0.80200000000000005</c:v>
                </c:pt>
                <c:pt idx="2332">
                  <c:v>0.85099999999999998</c:v>
                </c:pt>
                <c:pt idx="2333">
                  <c:v>0.85099999999999998</c:v>
                </c:pt>
                <c:pt idx="2334">
                  <c:v>0.83499999999999996</c:v>
                </c:pt>
                <c:pt idx="2335">
                  <c:v>0.754</c:v>
                </c:pt>
                <c:pt idx="2336">
                  <c:v>0.79500000000000004</c:v>
                </c:pt>
                <c:pt idx="2337">
                  <c:v>0.86</c:v>
                </c:pt>
                <c:pt idx="2338">
                  <c:v>0.90900000000000003</c:v>
                </c:pt>
                <c:pt idx="2339">
                  <c:v>0.92600000000000005</c:v>
                </c:pt>
                <c:pt idx="2340">
                  <c:v>0.96799999999999997</c:v>
                </c:pt>
                <c:pt idx="2341">
                  <c:v>0.96799999999999997</c:v>
                </c:pt>
                <c:pt idx="2342">
                  <c:v>1.0429999999999999</c:v>
                </c:pt>
                <c:pt idx="2343">
                  <c:v>1.083</c:v>
                </c:pt>
                <c:pt idx="2344">
                  <c:v>1.083</c:v>
                </c:pt>
                <c:pt idx="2345">
                  <c:v>1.139</c:v>
                </c:pt>
                <c:pt idx="2346">
                  <c:v>1.1399999999999999</c:v>
                </c:pt>
                <c:pt idx="2347">
                  <c:v>1.0680000000000001</c:v>
                </c:pt>
                <c:pt idx="2348">
                  <c:v>1.012</c:v>
                </c:pt>
                <c:pt idx="2349">
                  <c:v>0.996</c:v>
                </c:pt>
                <c:pt idx="2350">
                  <c:v>1.028</c:v>
                </c:pt>
                <c:pt idx="2351">
                  <c:v>0.98</c:v>
                </c:pt>
                <c:pt idx="2352">
                  <c:v>0.94</c:v>
                </c:pt>
                <c:pt idx="2353">
                  <c:v>0.90700000000000003</c:v>
                </c:pt>
                <c:pt idx="2354">
                  <c:v>0.96399999999999997</c:v>
                </c:pt>
                <c:pt idx="2355">
                  <c:v>0.92300000000000004</c:v>
                </c:pt>
                <c:pt idx="2356">
                  <c:v>0.86599999999999999</c:v>
                </c:pt>
                <c:pt idx="2357">
                  <c:v>0.86599999999999999</c:v>
                </c:pt>
                <c:pt idx="2358">
                  <c:v>0.89</c:v>
                </c:pt>
                <c:pt idx="2359">
                  <c:v>0.874</c:v>
                </c:pt>
                <c:pt idx="2360">
                  <c:v>0.83299999999999996</c:v>
                </c:pt>
                <c:pt idx="2361">
                  <c:v>0.79200000000000004</c:v>
                </c:pt>
                <c:pt idx="2362">
                  <c:v>0.81599999999999995</c:v>
                </c:pt>
                <c:pt idx="2363">
                  <c:v>0.80700000000000005</c:v>
                </c:pt>
                <c:pt idx="2364">
                  <c:v>0.91900000000000004</c:v>
                </c:pt>
                <c:pt idx="2365">
                  <c:v>0.86299999999999999</c:v>
                </c:pt>
                <c:pt idx="2366">
                  <c:v>0.81599999999999995</c:v>
                </c:pt>
                <c:pt idx="2367">
                  <c:v>0.85499999999999998</c:v>
                </c:pt>
                <c:pt idx="2368">
                  <c:v>0.85499999999999998</c:v>
                </c:pt>
                <c:pt idx="2369">
                  <c:v>0.879</c:v>
                </c:pt>
                <c:pt idx="2370">
                  <c:v>0.80700000000000005</c:v>
                </c:pt>
                <c:pt idx="2371">
                  <c:v>0.76700000000000002</c:v>
                </c:pt>
                <c:pt idx="2372">
                  <c:v>0.76700000000000002</c:v>
                </c:pt>
                <c:pt idx="2373">
                  <c:v>0.83099999999999996</c:v>
                </c:pt>
                <c:pt idx="2374">
                  <c:v>0.879</c:v>
                </c:pt>
                <c:pt idx="2375">
                  <c:v>0.871</c:v>
                </c:pt>
                <c:pt idx="2376">
                  <c:v>0.83099999999999996</c:v>
                </c:pt>
                <c:pt idx="2377">
                  <c:v>0.83099999999999996</c:v>
                </c:pt>
                <c:pt idx="2378">
                  <c:v>0.80600000000000005</c:v>
                </c:pt>
                <c:pt idx="2379">
                  <c:v>0.84699999999999998</c:v>
                </c:pt>
                <c:pt idx="2380">
                  <c:v>0.92800000000000005</c:v>
                </c:pt>
                <c:pt idx="2381">
                  <c:v>0.92</c:v>
                </c:pt>
                <c:pt idx="2382">
                  <c:v>0.88700000000000001</c:v>
                </c:pt>
                <c:pt idx="2383">
                  <c:v>0.83</c:v>
                </c:pt>
                <c:pt idx="2384">
                  <c:v>0.86299999999999999</c:v>
                </c:pt>
                <c:pt idx="2385">
                  <c:v>0.82399999999999995</c:v>
                </c:pt>
                <c:pt idx="2386">
                  <c:v>0.81599999999999995</c:v>
                </c:pt>
                <c:pt idx="2387">
                  <c:v>0.8</c:v>
                </c:pt>
                <c:pt idx="2388">
                  <c:v>0.79200000000000004</c:v>
                </c:pt>
                <c:pt idx="2389">
                  <c:v>0.80800000000000005</c:v>
                </c:pt>
                <c:pt idx="2390">
                  <c:v>0.85499999999999998</c:v>
                </c:pt>
                <c:pt idx="2391">
                  <c:v>0.89500000000000002</c:v>
                </c:pt>
                <c:pt idx="2392">
                  <c:v>0.89500000000000002</c:v>
                </c:pt>
                <c:pt idx="2393">
                  <c:v>0.871</c:v>
                </c:pt>
                <c:pt idx="2394">
                  <c:v>0.90300000000000002</c:v>
                </c:pt>
                <c:pt idx="2395">
                  <c:v>0.95099999999999996</c:v>
                </c:pt>
                <c:pt idx="2396">
                  <c:v>0.95199999999999996</c:v>
                </c:pt>
                <c:pt idx="2397">
                  <c:v>0.94399999999999995</c:v>
                </c:pt>
                <c:pt idx="2398">
                  <c:v>0.91100000000000003</c:v>
                </c:pt>
                <c:pt idx="2399">
                  <c:v>0.92</c:v>
                </c:pt>
                <c:pt idx="2400">
                  <c:v>0.96</c:v>
                </c:pt>
                <c:pt idx="2401">
                  <c:v>0.99299999999999999</c:v>
                </c:pt>
                <c:pt idx="2402">
                  <c:v>0.96899999999999997</c:v>
                </c:pt>
                <c:pt idx="2403">
                  <c:v>0.97699999999999998</c:v>
                </c:pt>
                <c:pt idx="2404">
                  <c:v>1.091</c:v>
                </c:pt>
                <c:pt idx="2405">
                  <c:v>1.083</c:v>
                </c:pt>
                <c:pt idx="2406">
                  <c:v>1.044</c:v>
                </c:pt>
                <c:pt idx="2407">
                  <c:v>1.044</c:v>
                </c:pt>
                <c:pt idx="2408">
                  <c:v>1.0589999999999999</c:v>
                </c:pt>
                <c:pt idx="2409">
                  <c:v>1.02</c:v>
                </c:pt>
                <c:pt idx="2410">
                  <c:v>1.06</c:v>
                </c:pt>
                <c:pt idx="2411">
                  <c:v>1.1080000000000001</c:v>
                </c:pt>
                <c:pt idx="2412">
                  <c:v>1.1719999999999999</c:v>
                </c:pt>
                <c:pt idx="2413">
                  <c:v>1.1399999999999999</c:v>
                </c:pt>
                <c:pt idx="2414">
                  <c:v>1.052</c:v>
                </c:pt>
                <c:pt idx="2415">
                  <c:v>1.0680000000000001</c:v>
                </c:pt>
                <c:pt idx="2416">
                  <c:v>1.06</c:v>
                </c:pt>
                <c:pt idx="2417">
                  <c:v>1.036</c:v>
                </c:pt>
                <c:pt idx="2418">
                  <c:v>1.052</c:v>
                </c:pt>
                <c:pt idx="2419">
                  <c:v>1.052</c:v>
                </c:pt>
                <c:pt idx="2420">
                  <c:v>1.012</c:v>
                </c:pt>
                <c:pt idx="2421">
                  <c:v>0.95499999999999996</c:v>
                </c:pt>
                <c:pt idx="2422">
                  <c:v>0.98</c:v>
                </c:pt>
                <c:pt idx="2423">
                  <c:v>1.012</c:v>
                </c:pt>
                <c:pt idx="2424">
                  <c:v>0.996</c:v>
                </c:pt>
                <c:pt idx="2425">
                  <c:v>1.0289999999999999</c:v>
                </c:pt>
                <c:pt idx="2426">
                  <c:v>1.07</c:v>
                </c:pt>
                <c:pt idx="2427">
                  <c:v>1.0529999999999999</c:v>
                </c:pt>
                <c:pt idx="2428">
                  <c:v>0.95499999999999996</c:v>
                </c:pt>
                <c:pt idx="2429">
                  <c:v>1.032</c:v>
                </c:pt>
                <c:pt idx="2430">
                  <c:v>1.004</c:v>
                </c:pt>
                <c:pt idx="2431">
                  <c:v>0.96399999999999997</c:v>
                </c:pt>
                <c:pt idx="2432">
                  <c:v>0.996</c:v>
                </c:pt>
                <c:pt idx="2433">
                  <c:v>0.94</c:v>
                </c:pt>
                <c:pt idx="2434">
                  <c:v>0.86099999999999999</c:v>
                </c:pt>
                <c:pt idx="2435">
                  <c:v>0.78900000000000003</c:v>
                </c:pt>
                <c:pt idx="2436">
                  <c:v>0.81200000000000006</c:v>
                </c:pt>
                <c:pt idx="2437">
                  <c:v>0.86799999999999999</c:v>
                </c:pt>
                <c:pt idx="2438">
                  <c:v>0.83499999999999996</c:v>
                </c:pt>
                <c:pt idx="2439">
                  <c:v>0.86699999999999999</c:v>
                </c:pt>
                <c:pt idx="2440">
                  <c:v>0.82699999999999996</c:v>
                </c:pt>
                <c:pt idx="2441">
                  <c:v>0.78600000000000003</c:v>
                </c:pt>
                <c:pt idx="2442">
                  <c:v>0.80200000000000005</c:v>
                </c:pt>
                <c:pt idx="2443">
                  <c:v>0.72899999999999998</c:v>
                </c:pt>
                <c:pt idx="2444">
                  <c:v>0.77700000000000002</c:v>
                </c:pt>
                <c:pt idx="2445">
                  <c:v>0.71199999999999997</c:v>
                </c:pt>
                <c:pt idx="2446">
                  <c:v>0.76800000000000002</c:v>
                </c:pt>
                <c:pt idx="2447">
                  <c:v>0.72699999999999998</c:v>
                </c:pt>
                <c:pt idx="2448">
                  <c:v>0.75900000000000001</c:v>
                </c:pt>
                <c:pt idx="2449">
                  <c:v>0.81699999999999995</c:v>
                </c:pt>
                <c:pt idx="2450">
                  <c:v>0.88100000000000001</c:v>
                </c:pt>
                <c:pt idx="2451">
                  <c:v>0.77</c:v>
                </c:pt>
                <c:pt idx="2452">
                  <c:v>0.77</c:v>
                </c:pt>
                <c:pt idx="2453">
                  <c:v>0.77</c:v>
                </c:pt>
                <c:pt idx="2454">
                  <c:v>0.80900000000000005</c:v>
                </c:pt>
                <c:pt idx="2455">
                  <c:v>0.81699999999999995</c:v>
                </c:pt>
                <c:pt idx="2456">
                  <c:v>0.73</c:v>
                </c:pt>
                <c:pt idx="2457">
                  <c:v>0.71399999999999997</c:v>
                </c:pt>
                <c:pt idx="2458">
                  <c:v>0.746</c:v>
                </c:pt>
                <c:pt idx="2459">
                  <c:v>0.72199999999999998</c:v>
                </c:pt>
                <c:pt idx="2460">
                  <c:v>0.78600000000000003</c:v>
                </c:pt>
                <c:pt idx="2461">
                  <c:v>0.73</c:v>
                </c:pt>
                <c:pt idx="2462">
                  <c:v>0.73</c:v>
                </c:pt>
                <c:pt idx="2463">
                  <c:v>0.754</c:v>
                </c:pt>
                <c:pt idx="2464">
                  <c:v>0.73</c:v>
                </c:pt>
                <c:pt idx="2465">
                  <c:v>0.70599999999999996</c:v>
                </c:pt>
                <c:pt idx="2466">
                  <c:v>0.71299999999999997</c:v>
                </c:pt>
                <c:pt idx="2467">
                  <c:v>0.71299999999999997</c:v>
                </c:pt>
                <c:pt idx="2468">
                  <c:v>0.68100000000000005</c:v>
                </c:pt>
                <c:pt idx="2469">
                  <c:v>0.67600000000000005</c:v>
                </c:pt>
                <c:pt idx="2470">
                  <c:v>0.68400000000000005</c:v>
                </c:pt>
                <c:pt idx="2471">
                  <c:v>0.65300000000000002</c:v>
                </c:pt>
                <c:pt idx="2472">
                  <c:v>0.629</c:v>
                </c:pt>
                <c:pt idx="2473">
                  <c:v>0.59699999999999998</c:v>
                </c:pt>
                <c:pt idx="2474">
                  <c:v>0.60499999999999998</c:v>
                </c:pt>
                <c:pt idx="2475">
                  <c:v>0.629</c:v>
                </c:pt>
                <c:pt idx="2476">
                  <c:v>0.629</c:v>
                </c:pt>
                <c:pt idx="2477">
                  <c:v>0.629</c:v>
                </c:pt>
                <c:pt idx="2478">
                  <c:v>0.61299999999999999</c:v>
                </c:pt>
                <c:pt idx="2479">
                  <c:v>0.629</c:v>
                </c:pt>
                <c:pt idx="2480">
                  <c:v>0.621</c:v>
                </c:pt>
                <c:pt idx="2481">
                  <c:v>0.629</c:v>
                </c:pt>
                <c:pt idx="2482">
                  <c:v>0.65300000000000002</c:v>
                </c:pt>
                <c:pt idx="2483">
                  <c:v>0.66900000000000004</c:v>
                </c:pt>
                <c:pt idx="2484">
                  <c:v>0.60499999999999998</c:v>
                </c:pt>
                <c:pt idx="2485">
                  <c:v>0.60499999999999998</c:v>
                </c:pt>
                <c:pt idx="2486">
                  <c:v>0.58899999999999997</c:v>
                </c:pt>
                <c:pt idx="2487">
                  <c:v>0.58899999999999997</c:v>
                </c:pt>
                <c:pt idx="2488">
                  <c:v>0.57999999999999996</c:v>
                </c:pt>
                <c:pt idx="2489">
                  <c:v>0.55600000000000005</c:v>
                </c:pt>
                <c:pt idx="2490">
                  <c:v>0.56399999999999995</c:v>
                </c:pt>
                <c:pt idx="2491">
                  <c:v>0.58799999999999997</c:v>
                </c:pt>
                <c:pt idx="2492">
                  <c:v>0.58799999999999997</c:v>
                </c:pt>
                <c:pt idx="2493">
                  <c:v>0.63700000000000001</c:v>
                </c:pt>
                <c:pt idx="2494">
                  <c:v>0.61299999999999999</c:v>
                </c:pt>
                <c:pt idx="2495">
                  <c:v>0.58199999999999996</c:v>
                </c:pt>
                <c:pt idx="2496">
                  <c:v>0.55000000000000004</c:v>
                </c:pt>
                <c:pt idx="2497">
                  <c:v>0.55800000000000005</c:v>
                </c:pt>
                <c:pt idx="2498">
                  <c:v>0.53400000000000003</c:v>
                </c:pt>
                <c:pt idx="2499">
                  <c:v>0.56599999999999995</c:v>
                </c:pt>
                <c:pt idx="2500">
                  <c:v>0.53400000000000003</c:v>
                </c:pt>
                <c:pt idx="2501">
                  <c:v>0.51</c:v>
                </c:pt>
                <c:pt idx="2502">
                  <c:v>0.53300000000000003</c:v>
                </c:pt>
                <c:pt idx="2503">
                  <c:v>0.52500000000000002</c:v>
                </c:pt>
                <c:pt idx="2504">
                  <c:v>0.51700000000000002</c:v>
                </c:pt>
                <c:pt idx="2505">
                  <c:v>0.54100000000000004</c:v>
                </c:pt>
                <c:pt idx="2506">
                  <c:v>0.53300000000000003</c:v>
                </c:pt>
                <c:pt idx="2507">
                  <c:v>0.48399999999999999</c:v>
                </c:pt>
                <c:pt idx="2508">
                  <c:v>0.5</c:v>
                </c:pt>
                <c:pt idx="2509">
                  <c:v>0.5</c:v>
                </c:pt>
                <c:pt idx="2510">
                  <c:v>0.48399999999999999</c:v>
                </c:pt>
                <c:pt idx="2511">
                  <c:v>0.49099999999999999</c:v>
                </c:pt>
                <c:pt idx="2512">
                  <c:v>0.48299999999999998</c:v>
                </c:pt>
                <c:pt idx="2513">
                  <c:v>0.46600000000000003</c:v>
                </c:pt>
                <c:pt idx="2514">
                  <c:v>0.52400000000000002</c:v>
                </c:pt>
                <c:pt idx="2515">
                  <c:v>0.52</c:v>
                </c:pt>
                <c:pt idx="2516">
                  <c:v>0.55200000000000005</c:v>
                </c:pt>
                <c:pt idx="2517">
                  <c:v>0.497</c:v>
                </c:pt>
                <c:pt idx="2518">
                  <c:v>0.47299999999999998</c:v>
                </c:pt>
                <c:pt idx="2519">
                  <c:v>0.505</c:v>
                </c:pt>
                <c:pt idx="2520">
                  <c:v>0.497</c:v>
                </c:pt>
                <c:pt idx="2521">
                  <c:v>0.51400000000000001</c:v>
                </c:pt>
                <c:pt idx="2522">
                  <c:v>0.51400000000000001</c:v>
                </c:pt>
                <c:pt idx="2523">
                  <c:v>0.48199999999999998</c:v>
                </c:pt>
                <c:pt idx="2524">
                  <c:v>0.51400000000000001</c:v>
                </c:pt>
                <c:pt idx="2525">
                  <c:v>0.56999999999999995</c:v>
                </c:pt>
                <c:pt idx="2526">
                  <c:v>0.57099999999999995</c:v>
                </c:pt>
                <c:pt idx="2527">
                  <c:v>0.53100000000000003</c:v>
                </c:pt>
                <c:pt idx="2528">
                  <c:v>0.499</c:v>
                </c:pt>
                <c:pt idx="2529">
                  <c:v>0.48299999999999998</c:v>
                </c:pt>
                <c:pt idx="2530">
                  <c:v>0.47599999999999998</c:v>
                </c:pt>
                <c:pt idx="2531">
                  <c:v>0.46800000000000003</c:v>
                </c:pt>
                <c:pt idx="2532">
                  <c:v>0.46</c:v>
                </c:pt>
                <c:pt idx="2533">
                  <c:v>0.42</c:v>
                </c:pt>
                <c:pt idx="2534">
                  <c:v>0.436</c:v>
                </c:pt>
                <c:pt idx="2535">
                  <c:v>0.42</c:v>
                </c:pt>
                <c:pt idx="2536">
                  <c:v>0.44400000000000001</c:v>
                </c:pt>
                <c:pt idx="2537">
                  <c:v>0.42</c:v>
                </c:pt>
                <c:pt idx="2538">
                  <c:v>0.434</c:v>
                </c:pt>
                <c:pt idx="2539">
                  <c:v>0.434</c:v>
                </c:pt>
                <c:pt idx="2540">
                  <c:v>0.42599999999999999</c:v>
                </c:pt>
                <c:pt idx="2541">
                  <c:v>0.41799999999999998</c:v>
                </c:pt>
                <c:pt idx="2542">
                  <c:v>0.41099999999999998</c:v>
                </c:pt>
                <c:pt idx="2543">
                  <c:v>0.40300000000000002</c:v>
                </c:pt>
                <c:pt idx="2544">
                  <c:v>0.38700000000000001</c:v>
                </c:pt>
                <c:pt idx="2545">
                  <c:v>0.35499999999999998</c:v>
                </c:pt>
                <c:pt idx="2546">
                  <c:v>0.34699999999999998</c:v>
                </c:pt>
                <c:pt idx="2547">
                  <c:v>0.34699999999999998</c:v>
                </c:pt>
                <c:pt idx="2548">
                  <c:v>0.371</c:v>
                </c:pt>
                <c:pt idx="2549">
                  <c:v>0.36299999999999999</c:v>
                </c:pt>
                <c:pt idx="2550">
                  <c:v>0.379</c:v>
                </c:pt>
                <c:pt idx="2551">
                  <c:v>0.36299999999999999</c:v>
                </c:pt>
                <c:pt idx="2552">
                  <c:v>0.36299999999999999</c:v>
                </c:pt>
                <c:pt idx="2553">
                  <c:v>0.36299999999999999</c:v>
                </c:pt>
                <c:pt idx="2554">
                  <c:v>0.34699999999999998</c:v>
                </c:pt>
                <c:pt idx="2555">
                  <c:v>0.35499999999999998</c:v>
                </c:pt>
                <c:pt idx="2556">
                  <c:v>0.35499999999999998</c:v>
                </c:pt>
                <c:pt idx="2557">
                  <c:v>0.36299999999999999</c:v>
                </c:pt>
                <c:pt idx="2558">
                  <c:v>0.39500000000000002</c:v>
                </c:pt>
                <c:pt idx="2559">
                  <c:v>0.41799999999999998</c:v>
                </c:pt>
                <c:pt idx="2560">
                  <c:v>0.36299999999999999</c:v>
                </c:pt>
                <c:pt idx="2561">
                  <c:v>0.34</c:v>
                </c:pt>
                <c:pt idx="2562">
                  <c:v>0.34699999999999998</c:v>
                </c:pt>
                <c:pt idx="2563">
                  <c:v>0.34699999999999998</c:v>
                </c:pt>
                <c:pt idx="2564">
                  <c:v>0.33200000000000002</c:v>
                </c:pt>
                <c:pt idx="2565">
                  <c:v>0.33200000000000002</c:v>
                </c:pt>
                <c:pt idx="2566">
                  <c:v>0.371</c:v>
                </c:pt>
                <c:pt idx="2567">
                  <c:v>0.40300000000000002</c:v>
                </c:pt>
                <c:pt idx="2568">
                  <c:v>0.443</c:v>
                </c:pt>
                <c:pt idx="2569">
                  <c:v>0.42699999999999999</c:v>
                </c:pt>
                <c:pt idx="2570">
                  <c:v>0.42699999999999999</c:v>
                </c:pt>
                <c:pt idx="2571">
                  <c:v>0.50800000000000001</c:v>
                </c:pt>
                <c:pt idx="2572">
                  <c:v>0.54</c:v>
                </c:pt>
                <c:pt idx="2573">
                  <c:v>0.5</c:v>
                </c:pt>
                <c:pt idx="2574">
                  <c:v>0.48399999999999999</c:v>
                </c:pt>
                <c:pt idx="2575">
                  <c:v>0.5</c:v>
                </c:pt>
                <c:pt idx="2576">
                  <c:v>0.50900000000000001</c:v>
                </c:pt>
                <c:pt idx="2577">
                  <c:v>0.46800000000000003</c:v>
                </c:pt>
                <c:pt idx="2578">
                  <c:v>0.45700000000000002</c:v>
                </c:pt>
                <c:pt idx="2579">
                  <c:v>0.53500000000000003</c:v>
                </c:pt>
                <c:pt idx="2580">
                  <c:v>0.53500000000000003</c:v>
                </c:pt>
                <c:pt idx="2581">
                  <c:v>0.51200000000000001</c:v>
                </c:pt>
                <c:pt idx="2582">
                  <c:v>0.51200000000000001</c:v>
                </c:pt>
                <c:pt idx="2583">
                  <c:v>0.45700000000000002</c:v>
                </c:pt>
                <c:pt idx="2584">
                  <c:v>0.53500000000000003</c:v>
                </c:pt>
                <c:pt idx="2585">
                  <c:v>0.54300000000000004</c:v>
                </c:pt>
                <c:pt idx="2586">
                  <c:v>0.47199999999999998</c:v>
                </c:pt>
                <c:pt idx="2587">
                  <c:v>0.42499999999999999</c:v>
                </c:pt>
                <c:pt idx="2588">
                  <c:v>0.53600000000000003</c:v>
                </c:pt>
                <c:pt idx="2589">
                  <c:v>0.63200000000000001</c:v>
                </c:pt>
                <c:pt idx="2590">
                  <c:v>0.624</c:v>
                </c:pt>
                <c:pt idx="2591">
                  <c:v>0.64</c:v>
                </c:pt>
                <c:pt idx="2592">
                  <c:v>0.58399999999999996</c:v>
                </c:pt>
                <c:pt idx="2593">
                  <c:v>0.65700000000000003</c:v>
                </c:pt>
                <c:pt idx="2594">
                  <c:v>0.67300000000000004</c:v>
                </c:pt>
                <c:pt idx="2595">
                  <c:v>0.64100000000000001</c:v>
                </c:pt>
                <c:pt idx="2596">
                  <c:v>0.60899999999999999</c:v>
                </c:pt>
                <c:pt idx="2597">
                  <c:v>0.60099999999999998</c:v>
                </c:pt>
                <c:pt idx="2598">
                  <c:v>0.61</c:v>
                </c:pt>
                <c:pt idx="2599">
                  <c:v>0.63400000000000001</c:v>
                </c:pt>
                <c:pt idx="2600">
                  <c:v>0.65900000000000003</c:v>
                </c:pt>
                <c:pt idx="2601">
                  <c:v>0.65100000000000002</c:v>
                </c:pt>
                <c:pt idx="2602">
                  <c:v>0.64300000000000002</c:v>
                </c:pt>
                <c:pt idx="2603">
                  <c:v>0.747</c:v>
                </c:pt>
                <c:pt idx="2604">
                  <c:v>0.63700000000000001</c:v>
                </c:pt>
                <c:pt idx="2605">
                  <c:v>0.64500000000000002</c:v>
                </c:pt>
                <c:pt idx="2606">
                  <c:v>0.59699999999999998</c:v>
                </c:pt>
                <c:pt idx="2607">
                  <c:v>0.59699999999999998</c:v>
                </c:pt>
                <c:pt idx="2608">
                  <c:v>0.621</c:v>
                </c:pt>
                <c:pt idx="2609">
                  <c:v>0.70799999999999996</c:v>
                </c:pt>
                <c:pt idx="2610">
                  <c:v>0.66900000000000004</c:v>
                </c:pt>
                <c:pt idx="2611">
                  <c:v>0.59699999999999998</c:v>
                </c:pt>
                <c:pt idx="2612">
                  <c:v>0.57299999999999995</c:v>
                </c:pt>
                <c:pt idx="2613">
                  <c:v>0.58899999999999997</c:v>
                </c:pt>
                <c:pt idx="2614">
                  <c:v>0.60499999999999998</c:v>
                </c:pt>
                <c:pt idx="2615">
                  <c:v>0.58099999999999996</c:v>
                </c:pt>
                <c:pt idx="2616">
                  <c:v>0.57299999999999995</c:v>
                </c:pt>
                <c:pt idx="2617">
                  <c:v>0.58099999999999996</c:v>
                </c:pt>
                <c:pt idx="2618">
                  <c:v>0.58899999999999997</c:v>
                </c:pt>
                <c:pt idx="2619">
                  <c:v>0.57199999999999995</c:v>
                </c:pt>
                <c:pt idx="2620">
                  <c:v>0.629</c:v>
                </c:pt>
                <c:pt idx="2621">
                  <c:v>0.61299999999999999</c:v>
                </c:pt>
                <c:pt idx="2622">
                  <c:v>0.629</c:v>
                </c:pt>
                <c:pt idx="2623">
                  <c:v>0.57999999999999996</c:v>
                </c:pt>
                <c:pt idx="2624">
                  <c:v>0.629</c:v>
                </c:pt>
                <c:pt idx="2625">
                  <c:v>0.58199999999999996</c:v>
                </c:pt>
                <c:pt idx="2626">
                  <c:v>0.54200000000000004</c:v>
                </c:pt>
                <c:pt idx="2627">
                  <c:v>0.56599999999999995</c:v>
                </c:pt>
                <c:pt idx="2628">
                  <c:v>0.60499999999999998</c:v>
                </c:pt>
                <c:pt idx="2629">
                  <c:v>0.66100000000000003</c:v>
                </c:pt>
                <c:pt idx="2630">
                  <c:v>0.70799999999999996</c:v>
                </c:pt>
                <c:pt idx="2631">
                  <c:v>0.748</c:v>
                </c:pt>
                <c:pt idx="2632">
                  <c:v>0.76500000000000001</c:v>
                </c:pt>
                <c:pt idx="2633">
                  <c:v>0.85299999999999998</c:v>
                </c:pt>
                <c:pt idx="2634">
                  <c:v>0.79700000000000004</c:v>
                </c:pt>
                <c:pt idx="2635">
                  <c:v>0.83699999999999997</c:v>
                </c:pt>
                <c:pt idx="2636">
                  <c:v>0.83799999999999997</c:v>
                </c:pt>
                <c:pt idx="2637">
                  <c:v>0.84699999999999998</c:v>
                </c:pt>
                <c:pt idx="2638">
                  <c:v>0.82299999999999995</c:v>
                </c:pt>
                <c:pt idx="2639">
                  <c:v>0.83099999999999996</c:v>
                </c:pt>
                <c:pt idx="2640">
                  <c:v>0.76600000000000001</c:v>
                </c:pt>
                <c:pt idx="2641">
                  <c:v>0.751</c:v>
                </c:pt>
                <c:pt idx="2642">
                  <c:v>0.75900000000000001</c:v>
                </c:pt>
                <c:pt idx="2643">
                  <c:v>0.69399999999999995</c:v>
                </c:pt>
                <c:pt idx="2644">
                  <c:v>0.747</c:v>
                </c:pt>
                <c:pt idx="2645">
                  <c:v>0.73899999999999999</c:v>
                </c:pt>
                <c:pt idx="2646">
                  <c:v>0.71599999999999997</c:v>
                </c:pt>
                <c:pt idx="2647">
                  <c:v>0.68400000000000005</c:v>
                </c:pt>
                <c:pt idx="2648">
                  <c:v>0.64500000000000002</c:v>
                </c:pt>
                <c:pt idx="2649">
                  <c:v>0.69199999999999995</c:v>
                </c:pt>
                <c:pt idx="2650">
                  <c:v>0.76400000000000001</c:v>
                </c:pt>
                <c:pt idx="2651">
                  <c:v>0.68500000000000005</c:v>
                </c:pt>
                <c:pt idx="2652">
                  <c:v>0.70099999999999996</c:v>
                </c:pt>
                <c:pt idx="2653">
                  <c:v>0.72499999999999998</c:v>
                </c:pt>
                <c:pt idx="2654">
                  <c:v>0.69299999999999995</c:v>
                </c:pt>
                <c:pt idx="2655">
                  <c:v>0.63700000000000001</c:v>
                </c:pt>
                <c:pt idx="2656">
                  <c:v>0.64500000000000002</c:v>
                </c:pt>
                <c:pt idx="2657">
                  <c:v>0.59699999999999998</c:v>
                </c:pt>
                <c:pt idx="2658">
                  <c:v>0.60499999999999998</c:v>
                </c:pt>
                <c:pt idx="2659">
                  <c:v>0.54900000000000004</c:v>
                </c:pt>
                <c:pt idx="2660">
                  <c:v>0.58899999999999997</c:v>
                </c:pt>
                <c:pt idx="2661">
                  <c:v>0.58899999999999997</c:v>
                </c:pt>
                <c:pt idx="2662">
                  <c:v>0.63700000000000001</c:v>
                </c:pt>
                <c:pt idx="2663">
                  <c:v>0.65300000000000002</c:v>
                </c:pt>
                <c:pt idx="2664">
                  <c:v>0.66200000000000003</c:v>
                </c:pt>
                <c:pt idx="2665">
                  <c:v>0.69399999999999995</c:v>
                </c:pt>
                <c:pt idx="2666">
                  <c:v>0.73599999999999999</c:v>
                </c:pt>
                <c:pt idx="2667">
                  <c:v>0.752</c:v>
                </c:pt>
                <c:pt idx="2668">
                  <c:v>0.81699999999999995</c:v>
                </c:pt>
                <c:pt idx="2669">
                  <c:v>0.78600000000000003</c:v>
                </c:pt>
                <c:pt idx="2670">
                  <c:v>0.82499999999999996</c:v>
                </c:pt>
                <c:pt idx="2671">
                  <c:v>0.80200000000000005</c:v>
                </c:pt>
                <c:pt idx="2672">
                  <c:v>0.76200000000000001</c:v>
                </c:pt>
                <c:pt idx="2673">
                  <c:v>0.81799999999999995</c:v>
                </c:pt>
                <c:pt idx="2674">
                  <c:v>0.83399999999999996</c:v>
                </c:pt>
                <c:pt idx="2675">
                  <c:v>0.78600000000000003</c:v>
                </c:pt>
                <c:pt idx="2676">
                  <c:v>0.81</c:v>
                </c:pt>
                <c:pt idx="2677">
                  <c:v>0.82599999999999996</c:v>
                </c:pt>
                <c:pt idx="2678">
                  <c:v>0.746</c:v>
                </c:pt>
                <c:pt idx="2679">
                  <c:v>0.73</c:v>
                </c:pt>
                <c:pt idx="2680">
                  <c:v>0.77</c:v>
                </c:pt>
                <c:pt idx="2681">
                  <c:v>0.69699999999999995</c:v>
                </c:pt>
                <c:pt idx="2682">
                  <c:v>0.66500000000000004</c:v>
                </c:pt>
                <c:pt idx="2683">
                  <c:v>0.64900000000000002</c:v>
                </c:pt>
                <c:pt idx="2684">
                  <c:v>0.66500000000000004</c:v>
                </c:pt>
                <c:pt idx="2685">
                  <c:v>0.66400000000000003</c:v>
                </c:pt>
                <c:pt idx="2686">
                  <c:v>0.65600000000000003</c:v>
                </c:pt>
                <c:pt idx="2687">
                  <c:v>0.64</c:v>
                </c:pt>
                <c:pt idx="2688">
                  <c:v>0.60699999999999998</c:v>
                </c:pt>
                <c:pt idx="2689">
                  <c:v>0.64500000000000002</c:v>
                </c:pt>
                <c:pt idx="2690">
                  <c:v>0.621</c:v>
                </c:pt>
                <c:pt idx="2691">
                  <c:v>0.60499999999999998</c:v>
                </c:pt>
                <c:pt idx="2692">
                  <c:v>0.60499999999999998</c:v>
                </c:pt>
                <c:pt idx="2693">
                  <c:v>0.60499999999999998</c:v>
                </c:pt>
                <c:pt idx="2694">
                  <c:v>0.58899999999999997</c:v>
                </c:pt>
                <c:pt idx="2695">
                  <c:v>0.57499999999999996</c:v>
                </c:pt>
                <c:pt idx="2696">
                  <c:v>0.55100000000000005</c:v>
                </c:pt>
                <c:pt idx="2697">
                  <c:v>0.54700000000000004</c:v>
                </c:pt>
                <c:pt idx="2698">
                  <c:v>0.58699999999999997</c:v>
                </c:pt>
                <c:pt idx="2699">
                  <c:v>0.54700000000000004</c:v>
                </c:pt>
                <c:pt idx="2700">
                  <c:v>0.55300000000000005</c:v>
                </c:pt>
                <c:pt idx="2701">
                  <c:v>0.53500000000000003</c:v>
                </c:pt>
                <c:pt idx="2702">
                  <c:v>0.52200000000000002</c:v>
                </c:pt>
                <c:pt idx="2703">
                  <c:v>0.52200000000000002</c:v>
                </c:pt>
                <c:pt idx="2704">
                  <c:v>0.55400000000000005</c:v>
                </c:pt>
                <c:pt idx="2705">
                  <c:v>0.52600000000000002</c:v>
                </c:pt>
                <c:pt idx="2706">
                  <c:v>0.51300000000000001</c:v>
                </c:pt>
                <c:pt idx="2707">
                  <c:v>0.52500000000000002</c:v>
                </c:pt>
                <c:pt idx="2708">
                  <c:v>0.505</c:v>
                </c:pt>
                <c:pt idx="2709">
                  <c:v>0.53700000000000003</c:v>
                </c:pt>
                <c:pt idx="2710">
                  <c:v>0.48599999999999999</c:v>
                </c:pt>
                <c:pt idx="2711">
                  <c:v>0.47799999999999998</c:v>
                </c:pt>
                <c:pt idx="2712">
                  <c:v>0.47799999999999998</c:v>
                </c:pt>
                <c:pt idx="2713">
                  <c:v>0.47</c:v>
                </c:pt>
                <c:pt idx="2714">
                  <c:v>0.435</c:v>
                </c:pt>
                <c:pt idx="2715">
                  <c:v>0.45900000000000002</c:v>
                </c:pt>
                <c:pt idx="2716">
                  <c:v>0.42699999999999999</c:v>
                </c:pt>
                <c:pt idx="2717">
                  <c:v>0.42299999999999999</c:v>
                </c:pt>
                <c:pt idx="2718">
                  <c:v>0.40699999999999997</c:v>
                </c:pt>
                <c:pt idx="2719">
                  <c:v>0.38300000000000001</c:v>
                </c:pt>
                <c:pt idx="2720">
                  <c:v>0.41799999999999998</c:v>
                </c:pt>
                <c:pt idx="2721">
                  <c:v>0.4</c:v>
                </c:pt>
                <c:pt idx="2722">
                  <c:v>0.39400000000000002</c:v>
                </c:pt>
                <c:pt idx="2723">
                  <c:v>0.442</c:v>
                </c:pt>
                <c:pt idx="2724">
                  <c:v>0.378</c:v>
                </c:pt>
                <c:pt idx="2725">
                  <c:v>0.38100000000000001</c:v>
                </c:pt>
                <c:pt idx="2726">
                  <c:v>0.377</c:v>
                </c:pt>
                <c:pt idx="2727">
                  <c:v>0.373</c:v>
                </c:pt>
                <c:pt idx="2728">
                  <c:v>0.36899999999999999</c:v>
                </c:pt>
                <c:pt idx="2729">
                  <c:v>0.372</c:v>
                </c:pt>
                <c:pt idx="2730">
                  <c:v>0.34399999999999997</c:v>
                </c:pt>
                <c:pt idx="2731">
                  <c:v>0.33100000000000002</c:v>
                </c:pt>
                <c:pt idx="2732">
                  <c:v>0.39600000000000002</c:v>
                </c:pt>
                <c:pt idx="2733">
                  <c:v>0.47499999999999998</c:v>
                </c:pt>
                <c:pt idx="2734">
                  <c:v>0.46300000000000002</c:v>
                </c:pt>
                <c:pt idx="2735">
                  <c:v>0.46</c:v>
                </c:pt>
                <c:pt idx="2736">
                  <c:v>0.47499999999999998</c:v>
                </c:pt>
                <c:pt idx="2737">
                  <c:v>0.47499999999999998</c:v>
                </c:pt>
                <c:pt idx="2738">
                  <c:v>0.42799999999999999</c:v>
                </c:pt>
                <c:pt idx="2739">
                  <c:v>0.42499999999999999</c:v>
                </c:pt>
                <c:pt idx="2740">
                  <c:v>0.47</c:v>
                </c:pt>
                <c:pt idx="2741">
                  <c:v>0.39300000000000002</c:v>
                </c:pt>
                <c:pt idx="2742">
                  <c:v>0.35699999999999998</c:v>
                </c:pt>
                <c:pt idx="2743">
                  <c:v>0.35299999999999998</c:v>
                </c:pt>
                <c:pt idx="2744">
                  <c:v>0.35299999999999998</c:v>
                </c:pt>
                <c:pt idx="2745">
                  <c:v>0.36899999999999999</c:v>
                </c:pt>
                <c:pt idx="2746">
                  <c:v>0.35499999999999998</c:v>
                </c:pt>
                <c:pt idx="2747">
                  <c:v>0.36499999999999999</c:v>
                </c:pt>
                <c:pt idx="2748">
                  <c:v>0.373</c:v>
                </c:pt>
                <c:pt idx="2749">
                  <c:v>0.38100000000000001</c:v>
                </c:pt>
                <c:pt idx="2750">
                  <c:v>0.40100000000000002</c:v>
                </c:pt>
                <c:pt idx="2751">
                  <c:v>0.38900000000000001</c:v>
                </c:pt>
                <c:pt idx="2752">
                  <c:v>0.41</c:v>
                </c:pt>
                <c:pt idx="2753">
                  <c:v>0.38900000000000001</c:v>
                </c:pt>
                <c:pt idx="2754">
                  <c:v>0.44400000000000001</c:v>
                </c:pt>
                <c:pt idx="2755">
                  <c:v>0.42</c:v>
                </c:pt>
                <c:pt idx="2756">
                  <c:v>0.35699999999999998</c:v>
                </c:pt>
                <c:pt idx="2757">
                  <c:v>0.36899999999999999</c:v>
                </c:pt>
                <c:pt idx="2758">
                  <c:v>0.318</c:v>
                </c:pt>
                <c:pt idx="2759">
                  <c:v>0.33600000000000002</c:v>
                </c:pt>
                <c:pt idx="2760">
                  <c:v>0.25700000000000001</c:v>
                </c:pt>
                <c:pt idx="2761">
                  <c:v>0.28999999999999998</c:v>
                </c:pt>
                <c:pt idx="2762">
                  <c:v>0.26200000000000001</c:v>
                </c:pt>
                <c:pt idx="2763">
                  <c:v>0.19400000000000001</c:v>
                </c:pt>
                <c:pt idx="2764">
                  <c:v>0.182</c:v>
                </c:pt>
                <c:pt idx="2765">
                  <c:v>0.186</c:v>
                </c:pt>
                <c:pt idx="2766">
                  <c:v>0.189</c:v>
                </c:pt>
                <c:pt idx="2767">
                  <c:v>0.193</c:v>
                </c:pt>
                <c:pt idx="2768">
                  <c:v>0.185</c:v>
                </c:pt>
                <c:pt idx="2769">
                  <c:v>0.192</c:v>
                </c:pt>
                <c:pt idx="2770">
                  <c:v>0.192</c:v>
                </c:pt>
                <c:pt idx="2771">
                  <c:v>0.191</c:v>
                </c:pt>
                <c:pt idx="2772">
                  <c:v>0.20300000000000001</c:v>
                </c:pt>
                <c:pt idx="2773">
                  <c:v>0.219</c:v>
                </c:pt>
                <c:pt idx="2774">
                  <c:v>0.22900000000000001</c:v>
                </c:pt>
                <c:pt idx="2775">
                  <c:v>0.20899999999999999</c:v>
                </c:pt>
                <c:pt idx="2776">
                  <c:v>0.19</c:v>
                </c:pt>
                <c:pt idx="2777">
                  <c:v>0.20499999999999999</c:v>
                </c:pt>
                <c:pt idx="2778">
                  <c:v>0.19700000000000001</c:v>
                </c:pt>
                <c:pt idx="2779">
                  <c:v>0.20100000000000001</c:v>
                </c:pt>
                <c:pt idx="2780">
                  <c:v>0.182</c:v>
                </c:pt>
                <c:pt idx="2781">
                  <c:v>0.19900000000000001</c:v>
                </c:pt>
                <c:pt idx="2782">
                  <c:v>0.19900000000000001</c:v>
                </c:pt>
                <c:pt idx="2783">
                  <c:v>0.19800000000000001</c:v>
                </c:pt>
                <c:pt idx="2784">
                  <c:v>0.20200000000000001</c:v>
                </c:pt>
                <c:pt idx="2785">
                  <c:v>0.19</c:v>
                </c:pt>
                <c:pt idx="2786">
                  <c:v>0.17100000000000001</c:v>
                </c:pt>
                <c:pt idx="2787">
                  <c:v>0.20699999999999999</c:v>
                </c:pt>
                <c:pt idx="2788">
                  <c:v>0.20300000000000001</c:v>
                </c:pt>
                <c:pt idx="2789">
                  <c:v>0.187</c:v>
                </c:pt>
                <c:pt idx="2790">
                  <c:v>0.191</c:v>
                </c:pt>
                <c:pt idx="2791">
                  <c:v>0.16700000000000001</c:v>
                </c:pt>
                <c:pt idx="2792">
                  <c:v>0.155</c:v>
                </c:pt>
                <c:pt idx="2793">
                  <c:v>0.16300000000000001</c:v>
                </c:pt>
                <c:pt idx="2794">
                  <c:v>0.19600000000000001</c:v>
                </c:pt>
                <c:pt idx="2795">
                  <c:v>0.2</c:v>
                </c:pt>
                <c:pt idx="2796">
                  <c:v>0.219</c:v>
                </c:pt>
                <c:pt idx="2797">
                  <c:v>0.22900000000000001</c:v>
                </c:pt>
                <c:pt idx="2798">
                  <c:v>0.23699999999999999</c:v>
                </c:pt>
                <c:pt idx="2799">
                  <c:v>0.248</c:v>
                </c:pt>
                <c:pt idx="2800">
                  <c:v>0.26</c:v>
                </c:pt>
                <c:pt idx="2801">
                  <c:v>0.245</c:v>
                </c:pt>
                <c:pt idx="2802">
                  <c:v>0.23300000000000001</c:v>
                </c:pt>
                <c:pt idx="2803">
                  <c:v>0.253</c:v>
                </c:pt>
                <c:pt idx="2804">
                  <c:v>0.25700000000000001</c:v>
                </c:pt>
                <c:pt idx="2805">
                  <c:v>0.26500000000000001</c:v>
                </c:pt>
                <c:pt idx="2806">
                  <c:v>0.29099999999999998</c:v>
                </c:pt>
                <c:pt idx="2807">
                  <c:v>0.29099999999999998</c:v>
                </c:pt>
                <c:pt idx="2808">
                  <c:v>0.30199999999999999</c:v>
                </c:pt>
                <c:pt idx="2809">
                  <c:v>0.28699999999999998</c:v>
                </c:pt>
                <c:pt idx="2810">
                  <c:v>0.27900000000000003</c:v>
                </c:pt>
                <c:pt idx="2811">
                  <c:v>0.26700000000000002</c:v>
                </c:pt>
                <c:pt idx="2812">
                  <c:v>0.26800000000000002</c:v>
                </c:pt>
                <c:pt idx="2813">
                  <c:v>0.26800000000000002</c:v>
                </c:pt>
                <c:pt idx="2814">
                  <c:v>0.26800000000000002</c:v>
                </c:pt>
                <c:pt idx="2815">
                  <c:v>0.26400000000000001</c:v>
                </c:pt>
                <c:pt idx="2816">
                  <c:v>0.26900000000000002</c:v>
                </c:pt>
                <c:pt idx="2817">
                  <c:v>0.28100000000000003</c:v>
                </c:pt>
                <c:pt idx="2818">
                  <c:v>0.245</c:v>
                </c:pt>
                <c:pt idx="2819">
                  <c:v>0.28699999999999998</c:v>
                </c:pt>
                <c:pt idx="2820">
                  <c:v>0.311</c:v>
                </c:pt>
                <c:pt idx="2821">
                  <c:v>0.29099999999999998</c:v>
                </c:pt>
                <c:pt idx="2822">
                  <c:v>0.24</c:v>
                </c:pt>
                <c:pt idx="2823">
                  <c:v>0.23899999999999999</c:v>
                </c:pt>
                <c:pt idx="2824">
                  <c:v>0.22800000000000001</c:v>
                </c:pt>
                <c:pt idx="2825">
                  <c:v>0.24</c:v>
                </c:pt>
                <c:pt idx="2826">
                  <c:v>0.22</c:v>
                </c:pt>
                <c:pt idx="2827">
                  <c:v>0.23599999999999999</c:v>
                </c:pt>
                <c:pt idx="2828">
                  <c:v>0.24</c:v>
                </c:pt>
                <c:pt idx="2829">
                  <c:v>0.22800000000000001</c:v>
                </c:pt>
                <c:pt idx="2830">
                  <c:v>0.23200000000000001</c:v>
                </c:pt>
                <c:pt idx="2831">
                  <c:v>0.23200000000000001</c:v>
                </c:pt>
                <c:pt idx="2832">
                  <c:v>0.23200000000000001</c:v>
                </c:pt>
                <c:pt idx="2833">
                  <c:v>0.24</c:v>
                </c:pt>
                <c:pt idx="2834">
                  <c:v>0.24399999999999999</c:v>
                </c:pt>
                <c:pt idx="2835">
                  <c:v>0.26400000000000001</c:v>
                </c:pt>
                <c:pt idx="2836">
                  <c:v>0.28000000000000003</c:v>
                </c:pt>
                <c:pt idx="2837">
                  <c:v>0.26400000000000001</c:v>
                </c:pt>
                <c:pt idx="2838">
                  <c:v>0.26</c:v>
                </c:pt>
                <c:pt idx="2839">
                  <c:v>0.26400000000000001</c:v>
                </c:pt>
                <c:pt idx="2840">
                  <c:v>0.26400000000000001</c:v>
                </c:pt>
                <c:pt idx="2841">
                  <c:v>0.27500000000000002</c:v>
                </c:pt>
                <c:pt idx="2842">
                  <c:v>0.25600000000000001</c:v>
                </c:pt>
                <c:pt idx="2843">
                  <c:v>0.25600000000000001</c:v>
                </c:pt>
                <c:pt idx="2844">
                  <c:v>0.25600000000000001</c:v>
                </c:pt>
                <c:pt idx="2845">
                  <c:v>0.25600000000000001</c:v>
                </c:pt>
                <c:pt idx="2846">
                  <c:v>0.252</c:v>
                </c:pt>
                <c:pt idx="2847">
                  <c:v>0.26</c:v>
                </c:pt>
                <c:pt idx="2848">
                  <c:v>0.25600000000000001</c:v>
                </c:pt>
                <c:pt idx="2849">
                  <c:v>0.23599999999999999</c:v>
                </c:pt>
                <c:pt idx="2850">
                  <c:v>0.22</c:v>
                </c:pt>
                <c:pt idx="2851">
                  <c:v>0.22500000000000001</c:v>
                </c:pt>
                <c:pt idx="2852">
                  <c:v>0.224</c:v>
                </c:pt>
                <c:pt idx="2853">
                  <c:v>0.23200000000000001</c:v>
                </c:pt>
                <c:pt idx="2854">
                  <c:v>0.24</c:v>
                </c:pt>
                <c:pt idx="2855">
                  <c:v>0.24</c:v>
                </c:pt>
                <c:pt idx="2856">
                  <c:v>0.224</c:v>
                </c:pt>
                <c:pt idx="2857">
                  <c:v>0.23599999999999999</c:v>
                </c:pt>
                <c:pt idx="2858">
                  <c:v>0.25700000000000001</c:v>
                </c:pt>
                <c:pt idx="2859">
                  <c:v>0.27300000000000002</c:v>
                </c:pt>
                <c:pt idx="2860">
                  <c:v>0.27700000000000002</c:v>
                </c:pt>
                <c:pt idx="2861">
                  <c:v>0.28399999999999997</c:v>
                </c:pt>
                <c:pt idx="2862">
                  <c:v>0.28399999999999997</c:v>
                </c:pt>
                <c:pt idx="2863">
                  <c:v>0.29199999999999998</c:v>
                </c:pt>
                <c:pt idx="2864">
                  <c:v>0.26900000000000002</c:v>
                </c:pt>
                <c:pt idx="2865">
                  <c:v>0.26900000000000002</c:v>
                </c:pt>
                <c:pt idx="2866">
                  <c:v>0.24099999999999999</c:v>
                </c:pt>
                <c:pt idx="2867">
                  <c:v>0.24099999999999999</c:v>
                </c:pt>
                <c:pt idx="2868">
                  <c:v>0.25700000000000001</c:v>
                </c:pt>
                <c:pt idx="2869">
                  <c:v>0.26100000000000001</c:v>
                </c:pt>
                <c:pt idx="2870">
                  <c:v>0.26100000000000001</c:v>
                </c:pt>
                <c:pt idx="2871">
                  <c:v>0.25800000000000001</c:v>
                </c:pt>
                <c:pt idx="2872">
                  <c:v>0.246</c:v>
                </c:pt>
                <c:pt idx="2873">
                  <c:v>0.24199999999999999</c:v>
                </c:pt>
                <c:pt idx="2874">
                  <c:v>0.23100000000000001</c:v>
                </c:pt>
                <c:pt idx="2875">
                  <c:v>0.23100000000000001</c:v>
                </c:pt>
                <c:pt idx="2876">
                  <c:v>0.223</c:v>
                </c:pt>
                <c:pt idx="2877">
                  <c:v>0.223</c:v>
                </c:pt>
                <c:pt idx="2878">
                  <c:v>0.219</c:v>
                </c:pt>
                <c:pt idx="2879">
                  <c:v>0.22800000000000001</c:v>
                </c:pt>
                <c:pt idx="2880">
                  <c:v>0.23599999999999999</c:v>
                </c:pt>
                <c:pt idx="2881">
                  <c:v>0.24199999999999999</c:v>
                </c:pt>
                <c:pt idx="2882">
                  <c:v>0.23599999999999999</c:v>
                </c:pt>
                <c:pt idx="2883">
                  <c:v>0.23699999999999999</c:v>
                </c:pt>
                <c:pt idx="2884">
                  <c:v>0.22500000000000001</c:v>
                </c:pt>
                <c:pt idx="2885">
                  <c:v>0.21299999999999999</c:v>
                </c:pt>
                <c:pt idx="2886">
                  <c:v>0.21299999999999999</c:v>
                </c:pt>
                <c:pt idx="2887">
                  <c:v>0.21299999999999999</c:v>
                </c:pt>
                <c:pt idx="2888">
                  <c:v>0.217</c:v>
                </c:pt>
                <c:pt idx="2889">
                  <c:v>0.224</c:v>
                </c:pt>
                <c:pt idx="2890">
                  <c:v>0.224</c:v>
                </c:pt>
                <c:pt idx="2891">
                  <c:v>0.23200000000000001</c:v>
                </c:pt>
                <c:pt idx="2892">
                  <c:v>0.23200000000000001</c:v>
                </c:pt>
                <c:pt idx="2893">
                  <c:v>0.248</c:v>
                </c:pt>
                <c:pt idx="2894">
                  <c:v>0.25600000000000001</c:v>
                </c:pt>
                <c:pt idx="2895">
                  <c:v>0.26400000000000001</c:v>
                </c:pt>
                <c:pt idx="2896">
                  <c:v>0.27600000000000002</c:v>
                </c:pt>
                <c:pt idx="2897">
                  <c:v>0.28799999999999998</c:v>
                </c:pt>
                <c:pt idx="2898">
                  <c:v>0.28399999999999997</c:v>
                </c:pt>
                <c:pt idx="2899">
                  <c:v>0.26400000000000001</c:v>
                </c:pt>
                <c:pt idx="2900">
                  <c:v>0.29199999999999998</c:v>
                </c:pt>
                <c:pt idx="2901">
                  <c:v>0.29199999999999998</c:v>
                </c:pt>
                <c:pt idx="2902">
                  <c:v>0.29199999999999998</c:v>
                </c:pt>
                <c:pt idx="2903">
                  <c:v>0.30099999999999999</c:v>
                </c:pt>
                <c:pt idx="2904">
                  <c:v>0.29899999999999999</c:v>
                </c:pt>
                <c:pt idx="2905">
                  <c:v>0.30299999999999999</c:v>
                </c:pt>
                <c:pt idx="2906">
                  <c:v>0.307</c:v>
                </c:pt>
                <c:pt idx="2907">
                  <c:v>0.28699999999999998</c:v>
                </c:pt>
                <c:pt idx="2908">
                  <c:v>0.29099999999999998</c:v>
                </c:pt>
                <c:pt idx="2909">
                  <c:v>0.29499999999999998</c:v>
                </c:pt>
                <c:pt idx="2910">
                  <c:v>0.29099999999999998</c:v>
                </c:pt>
                <c:pt idx="2911">
                  <c:v>0.27600000000000002</c:v>
                </c:pt>
                <c:pt idx="2912">
                  <c:v>0.29499999999999998</c:v>
                </c:pt>
                <c:pt idx="2913">
                  <c:v>0.28000000000000003</c:v>
                </c:pt>
                <c:pt idx="2914">
                  <c:v>0.30399999999999999</c:v>
                </c:pt>
                <c:pt idx="2915">
                  <c:v>0.308</c:v>
                </c:pt>
                <c:pt idx="2916">
                  <c:v>0.32</c:v>
                </c:pt>
                <c:pt idx="2917">
                  <c:v>0.32400000000000001</c:v>
                </c:pt>
                <c:pt idx="2918">
                  <c:v>0.34799999999999998</c:v>
                </c:pt>
                <c:pt idx="2919">
                  <c:v>0.38800000000000001</c:v>
                </c:pt>
                <c:pt idx="2920">
                  <c:v>0.36399999999999999</c:v>
                </c:pt>
                <c:pt idx="2921">
                  <c:v>0.36099999999999999</c:v>
                </c:pt>
                <c:pt idx="2922">
                  <c:v>0.38100000000000001</c:v>
                </c:pt>
                <c:pt idx="2923">
                  <c:v>0.39300000000000002</c:v>
                </c:pt>
                <c:pt idx="2924">
                  <c:v>0.36899999999999999</c:v>
                </c:pt>
                <c:pt idx="2925">
                  <c:v>0.36499999999999999</c:v>
                </c:pt>
                <c:pt idx="2926">
                  <c:v>0.35399999999999998</c:v>
                </c:pt>
                <c:pt idx="2927">
                  <c:v>0.34599999999999997</c:v>
                </c:pt>
                <c:pt idx="2928">
                  <c:v>0.32100000000000001</c:v>
                </c:pt>
                <c:pt idx="2929">
                  <c:v>0.34200000000000003</c:v>
                </c:pt>
                <c:pt idx="2930">
                  <c:v>0.33900000000000002</c:v>
                </c:pt>
                <c:pt idx="2931">
                  <c:v>0.33100000000000002</c:v>
                </c:pt>
                <c:pt idx="2932">
                  <c:v>0.32600000000000001</c:v>
                </c:pt>
                <c:pt idx="2933">
                  <c:v>0.37</c:v>
                </c:pt>
                <c:pt idx="2934">
                  <c:v>0.34300000000000003</c:v>
                </c:pt>
                <c:pt idx="2935">
                  <c:v>0.33900000000000002</c:v>
                </c:pt>
                <c:pt idx="2936">
                  <c:v>0.317</c:v>
                </c:pt>
                <c:pt idx="2937">
                  <c:v>0.316</c:v>
                </c:pt>
                <c:pt idx="2938">
                  <c:v>0.28799999999999998</c:v>
                </c:pt>
                <c:pt idx="2939">
                  <c:v>0.29199999999999998</c:v>
                </c:pt>
                <c:pt idx="2940">
                  <c:v>0.28799999999999998</c:v>
                </c:pt>
                <c:pt idx="2941">
                  <c:v>0.26800000000000002</c:v>
                </c:pt>
                <c:pt idx="2942">
                  <c:v>0.27</c:v>
                </c:pt>
                <c:pt idx="2943">
                  <c:v>0.27200000000000002</c:v>
                </c:pt>
                <c:pt idx="2944">
                  <c:v>0.26800000000000002</c:v>
                </c:pt>
                <c:pt idx="2945">
                  <c:v>0.26800000000000002</c:v>
                </c:pt>
                <c:pt idx="2946">
                  <c:v>0.26700000000000002</c:v>
                </c:pt>
                <c:pt idx="2947">
                  <c:v>0.26</c:v>
                </c:pt>
                <c:pt idx="2948">
                  <c:v>0.26800000000000002</c:v>
                </c:pt>
                <c:pt idx="2949">
                  <c:v>0.26800000000000002</c:v>
                </c:pt>
                <c:pt idx="2950">
                  <c:v>0.26</c:v>
                </c:pt>
                <c:pt idx="2951">
                  <c:v>0.26</c:v>
                </c:pt>
                <c:pt idx="2952">
                  <c:v>0.25900000000000001</c:v>
                </c:pt>
                <c:pt idx="2953">
                  <c:v>0.26800000000000002</c:v>
                </c:pt>
                <c:pt idx="2954">
                  <c:v>0.26400000000000001</c:v>
                </c:pt>
                <c:pt idx="2955">
                  <c:v>0.26</c:v>
                </c:pt>
                <c:pt idx="2956">
                  <c:v>0.25600000000000001</c:v>
                </c:pt>
                <c:pt idx="2957">
                  <c:v>0.25600000000000001</c:v>
                </c:pt>
                <c:pt idx="2958">
                  <c:v>0.25600000000000001</c:v>
                </c:pt>
                <c:pt idx="2959">
                  <c:v>0.25600000000000001</c:v>
                </c:pt>
                <c:pt idx="2960">
                  <c:v>0.26</c:v>
                </c:pt>
                <c:pt idx="2961">
                  <c:v>0.26</c:v>
                </c:pt>
                <c:pt idx="2962">
                  <c:v>0.26400000000000001</c:v>
                </c:pt>
                <c:pt idx="2963">
                  <c:v>0.27600000000000002</c:v>
                </c:pt>
                <c:pt idx="2964">
                  <c:v>0.28799999999999998</c:v>
                </c:pt>
                <c:pt idx="2965">
                  <c:v>0.29599999999999999</c:v>
                </c:pt>
                <c:pt idx="2966">
                  <c:v>0.29499999999999998</c:v>
                </c:pt>
                <c:pt idx="2967">
                  <c:v>0.28799999999999998</c:v>
                </c:pt>
                <c:pt idx="2968">
                  <c:v>0.29199999999999998</c:v>
                </c:pt>
                <c:pt idx="2969">
                  <c:v>0.29099999999999998</c:v>
                </c:pt>
                <c:pt idx="2970">
                  <c:v>0.29899999999999999</c:v>
                </c:pt>
                <c:pt idx="2971">
                  <c:v>0.28699999999999998</c:v>
                </c:pt>
                <c:pt idx="2972">
                  <c:v>0.28699999999999998</c:v>
                </c:pt>
                <c:pt idx="2973">
                  <c:v>0.29099999999999998</c:v>
                </c:pt>
                <c:pt idx="2974">
                  <c:v>0.26800000000000002</c:v>
                </c:pt>
                <c:pt idx="2975">
                  <c:v>0.26400000000000001</c:v>
                </c:pt>
                <c:pt idx="2976">
                  <c:v>0.248</c:v>
                </c:pt>
                <c:pt idx="2977">
                  <c:v>0.252</c:v>
                </c:pt>
                <c:pt idx="2978">
                  <c:v>0.252</c:v>
                </c:pt>
                <c:pt idx="2979">
                  <c:v>0.26400000000000001</c:v>
                </c:pt>
                <c:pt idx="2980">
                  <c:v>0.26800000000000002</c:v>
                </c:pt>
                <c:pt idx="2981">
                  <c:v>0.26800000000000002</c:v>
                </c:pt>
                <c:pt idx="2982">
                  <c:v>0.26800000000000002</c:v>
                </c:pt>
                <c:pt idx="2983">
                  <c:v>0.29199999999999998</c:v>
                </c:pt>
                <c:pt idx="2984">
                  <c:v>0.29199999999999998</c:v>
                </c:pt>
                <c:pt idx="2985">
                  <c:v>0.29599999999999999</c:v>
                </c:pt>
                <c:pt idx="2986">
                  <c:v>0.27200000000000002</c:v>
                </c:pt>
                <c:pt idx="2987">
                  <c:v>0.28399999999999997</c:v>
                </c:pt>
                <c:pt idx="2988">
                  <c:v>0.29199999999999998</c:v>
                </c:pt>
                <c:pt idx="2989">
                  <c:v>0.313</c:v>
                </c:pt>
                <c:pt idx="2990">
                  <c:v>0.30099999999999999</c:v>
                </c:pt>
                <c:pt idx="2991">
                  <c:v>0.30499999999999999</c:v>
                </c:pt>
                <c:pt idx="2992">
                  <c:v>0.29699999999999999</c:v>
                </c:pt>
                <c:pt idx="2993">
                  <c:v>0.309</c:v>
                </c:pt>
                <c:pt idx="2994">
                  <c:v>0.311</c:v>
                </c:pt>
                <c:pt idx="2995">
                  <c:v>0.30299999999999999</c:v>
                </c:pt>
                <c:pt idx="2996">
                  <c:v>0.30299999999999999</c:v>
                </c:pt>
                <c:pt idx="2997">
                  <c:v>0.29499999999999998</c:v>
                </c:pt>
                <c:pt idx="2998">
                  <c:v>0.30299999999999999</c:v>
                </c:pt>
                <c:pt idx="2999">
                  <c:v>0.30299999999999999</c:v>
                </c:pt>
                <c:pt idx="3000">
                  <c:v>0.28799999999999998</c:v>
                </c:pt>
                <c:pt idx="3001">
                  <c:v>0.27200000000000002</c:v>
                </c:pt>
                <c:pt idx="3002">
                  <c:v>0.26400000000000001</c:v>
                </c:pt>
                <c:pt idx="3003">
                  <c:v>0.26800000000000002</c:v>
                </c:pt>
                <c:pt idx="3004">
                  <c:v>0.26400000000000001</c:v>
                </c:pt>
                <c:pt idx="3005">
                  <c:v>0.25600000000000001</c:v>
                </c:pt>
                <c:pt idx="3006">
                  <c:v>0.24</c:v>
                </c:pt>
                <c:pt idx="3007">
                  <c:v>0.22800000000000001</c:v>
                </c:pt>
                <c:pt idx="3008">
                  <c:v>0.24</c:v>
                </c:pt>
                <c:pt idx="3009">
                  <c:v>0.224</c:v>
                </c:pt>
                <c:pt idx="3010">
                  <c:v>0.216</c:v>
                </c:pt>
                <c:pt idx="3011">
                  <c:v>0.20399999999999999</c:v>
                </c:pt>
                <c:pt idx="3012">
                  <c:v>0.21199999999999999</c:v>
                </c:pt>
                <c:pt idx="3013">
                  <c:v>0.216</c:v>
                </c:pt>
                <c:pt idx="3014">
                  <c:v>0.217</c:v>
                </c:pt>
                <c:pt idx="3015">
                  <c:v>0.23100000000000001</c:v>
                </c:pt>
                <c:pt idx="3016">
                  <c:v>0.24099999999999999</c:v>
                </c:pt>
                <c:pt idx="3017">
                  <c:v>0.22500000000000001</c:v>
                </c:pt>
                <c:pt idx="3018">
                  <c:v>0.21299999999999999</c:v>
                </c:pt>
                <c:pt idx="3019">
                  <c:v>0.22900000000000001</c:v>
                </c:pt>
                <c:pt idx="3020">
                  <c:v>0.22500000000000001</c:v>
                </c:pt>
                <c:pt idx="3021">
                  <c:v>0.24</c:v>
                </c:pt>
                <c:pt idx="3022">
                  <c:v>0.24199999999999999</c:v>
                </c:pt>
                <c:pt idx="3023">
                  <c:v>0.26600000000000001</c:v>
                </c:pt>
                <c:pt idx="3024">
                  <c:v>0.27400000000000002</c:v>
                </c:pt>
                <c:pt idx="3025">
                  <c:v>0.27400000000000002</c:v>
                </c:pt>
                <c:pt idx="3026">
                  <c:v>0.26300000000000001</c:v>
                </c:pt>
                <c:pt idx="3027">
                  <c:v>0.26700000000000002</c:v>
                </c:pt>
                <c:pt idx="3028">
                  <c:v>0.27700000000000002</c:v>
                </c:pt>
                <c:pt idx="3029">
                  <c:v>0.28699999999999998</c:v>
                </c:pt>
                <c:pt idx="3030">
                  <c:v>0.29399999999999998</c:v>
                </c:pt>
                <c:pt idx="3031">
                  <c:v>0.28799999999999998</c:v>
                </c:pt>
                <c:pt idx="3032">
                  <c:v>0.28399999999999997</c:v>
                </c:pt>
                <c:pt idx="3033">
                  <c:v>0.28899999999999998</c:v>
                </c:pt>
                <c:pt idx="3034">
                  <c:v>0.26100000000000001</c:v>
                </c:pt>
                <c:pt idx="3035">
                  <c:v>0.26100000000000001</c:v>
                </c:pt>
                <c:pt idx="3036">
                  <c:v>0.26900000000000002</c:v>
                </c:pt>
                <c:pt idx="3037">
                  <c:v>0.26600000000000001</c:v>
                </c:pt>
                <c:pt idx="3038">
                  <c:v>0.26600000000000001</c:v>
                </c:pt>
                <c:pt idx="3039">
                  <c:v>0.27200000000000002</c:v>
                </c:pt>
                <c:pt idx="3040">
                  <c:v>0.25600000000000001</c:v>
                </c:pt>
                <c:pt idx="3041">
                  <c:v>0.222</c:v>
                </c:pt>
                <c:pt idx="3042">
                  <c:v>0.222</c:v>
                </c:pt>
                <c:pt idx="3043">
                  <c:v>0.23200000000000001</c:v>
                </c:pt>
                <c:pt idx="3044">
                  <c:v>0.23599999999999999</c:v>
                </c:pt>
                <c:pt idx="3045">
                  <c:v>0.26</c:v>
                </c:pt>
                <c:pt idx="3046">
                  <c:v>0.252</c:v>
                </c:pt>
                <c:pt idx="3047">
                  <c:v>0.248</c:v>
                </c:pt>
                <c:pt idx="3048">
                  <c:v>0.248</c:v>
                </c:pt>
                <c:pt idx="3049">
                  <c:v>0.24399999999999999</c:v>
                </c:pt>
                <c:pt idx="3050">
                  <c:v>0.23599999999999999</c:v>
                </c:pt>
                <c:pt idx="3051">
                  <c:v>0.252</c:v>
                </c:pt>
                <c:pt idx="3052">
                  <c:v>0.25600000000000001</c:v>
                </c:pt>
                <c:pt idx="3053">
                  <c:v>0.25600000000000001</c:v>
                </c:pt>
                <c:pt idx="3054">
                  <c:v>0.26</c:v>
                </c:pt>
                <c:pt idx="3055">
                  <c:v>0.26</c:v>
                </c:pt>
                <c:pt idx="3056">
                  <c:v>0.26</c:v>
                </c:pt>
                <c:pt idx="3057">
                  <c:v>0.26</c:v>
                </c:pt>
                <c:pt idx="3058">
                  <c:v>0.26400000000000001</c:v>
                </c:pt>
                <c:pt idx="3059">
                  <c:v>0.26</c:v>
                </c:pt>
                <c:pt idx="3060">
                  <c:v>0.252</c:v>
                </c:pt>
                <c:pt idx="3061">
                  <c:v>0.23200000000000001</c:v>
                </c:pt>
                <c:pt idx="3062">
                  <c:v>0.23599999999999999</c:v>
                </c:pt>
                <c:pt idx="3063">
                  <c:v>0.23599999999999999</c:v>
                </c:pt>
                <c:pt idx="3064">
                  <c:v>0.23200000000000001</c:v>
                </c:pt>
                <c:pt idx="3065">
                  <c:v>0.24399999999999999</c:v>
                </c:pt>
                <c:pt idx="3066">
                  <c:v>0.26</c:v>
                </c:pt>
                <c:pt idx="3067">
                  <c:v>0.26</c:v>
                </c:pt>
                <c:pt idx="3068">
                  <c:v>0.26</c:v>
                </c:pt>
                <c:pt idx="3069">
                  <c:v>0.26200000000000001</c:v>
                </c:pt>
                <c:pt idx="3070">
                  <c:v>0.26400000000000001</c:v>
                </c:pt>
                <c:pt idx="3071">
                  <c:v>0.26200000000000001</c:v>
                </c:pt>
                <c:pt idx="3072">
                  <c:v>0.26</c:v>
                </c:pt>
                <c:pt idx="3073">
                  <c:v>0.26800000000000002</c:v>
                </c:pt>
                <c:pt idx="3074">
                  <c:v>0.29599999999999999</c:v>
                </c:pt>
                <c:pt idx="3075">
                  <c:v>0.3</c:v>
                </c:pt>
                <c:pt idx="3076">
                  <c:v>0.29599999999999999</c:v>
                </c:pt>
                <c:pt idx="3077">
                  <c:v>0.309</c:v>
                </c:pt>
                <c:pt idx="3078">
                  <c:v>0.28899999999999998</c:v>
                </c:pt>
                <c:pt idx="3079">
                  <c:v>0.29099999999999998</c:v>
                </c:pt>
                <c:pt idx="3080">
                  <c:v>0.313</c:v>
                </c:pt>
                <c:pt idx="3081">
                  <c:v>0.29899999999999999</c:v>
                </c:pt>
                <c:pt idx="3082">
                  <c:v>0.29099999999999998</c:v>
                </c:pt>
                <c:pt idx="3083">
                  <c:v>0.29099999999999998</c:v>
                </c:pt>
                <c:pt idx="3084">
                  <c:v>0.28299999999999997</c:v>
                </c:pt>
                <c:pt idx="3085">
                  <c:v>0.28299999999999997</c:v>
                </c:pt>
                <c:pt idx="3086">
                  <c:v>0.28399999999999997</c:v>
                </c:pt>
                <c:pt idx="3087">
                  <c:v>0.27600000000000002</c:v>
                </c:pt>
                <c:pt idx="3088">
                  <c:v>0.30299999999999999</c:v>
                </c:pt>
                <c:pt idx="3089">
                  <c:v>0.27200000000000002</c:v>
                </c:pt>
                <c:pt idx="3090">
                  <c:v>0.26</c:v>
                </c:pt>
                <c:pt idx="3091">
                  <c:v>0.26</c:v>
                </c:pt>
                <c:pt idx="3092">
                  <c:v>0.26</c:v>
                </c:pt>
                <c:pt idx="3093">
                  <c:v>0.252</c:v>
                </c:pt>
                <c:pt idx="3094">
                  <c:v>0.248</c:v>
                </c:pt>
                <c:pt idx="3095">
                  <c:v>0.24399999999999999</c:v>
                </c:pt>
                <c:pt idx="3096">
                  <c:v>0.24</c:v>
                </c:pt>
                <c:pt idx="3097">
                  <c:v>0.24399999999999999</c:v>
                </c:pt>
                <c:pt idx="3098">
                  <c:v>0.25600000000000001</c:v>
                </c:pt>
                <c:pt idx="3099">
                  <c:v>0.27200000000000002</c:v>
                </c:pt>
                <c:pt idx="3100">
                  <c:v>0.27200000000000002</c:v>
                </c:pt>
                <c:pt idx="3101">
                  <c:v>0.27200000000000002</c:v>
                </c:pt>
                <c:pt idx="3102">
                  <c:v>0.26800000000000002</c:v>
                </c:pt>
                <c:pt idx="3103">
                  <c:v>0.26200000000000001</c:v>
                </c:pt>
                <c:pt idx="3104">
                  <c:v>0.26400000000000001</c:v>
                </c:pt>
                <c:pt idx="3105">
                  <c:v>0.25600000000000001</c:v>
                </c:pt>
                <c:pt idx="3106">
                  <c:v>0.248</c:v>
                </c:pt>
                <c:pt idx="3107">
                  <c:v>0.252</c:v>
                </c:pt>
                <c:pt idx="3108">
                  <c:v>0.24399999999999999</c:v>
                </c:pt>
                <c:pt idx="3109">
                  <c:v>0.24</c:v>
                </c:pt>
                <c:pt idx="3110">
                  <c:v>0.24</c:v>
                </c:pt>
                <c:pt idx="3111">
                  <c:v>0.24</c:v>
                </c:pt>
                <c:pt idx="3112">
                  <c:v>0.23599999999999999</c:v>
                </c:pt>
                <c:pt idx="3113">
                  <c:v>0.24</c:v>
                </c:pt>
                <c:pt idx="3114">
                  <c:v>0.24399999999999999</c:v>
                </c:pt>
                <c:pt idx="3115">
                  <c:v>0.252</c:v>
                </c:pt>
                <c:pt idx="3116">
                  <c:v>0.23599999999999999</c:v>
                </c:pt>
                <c:pt idx="3117">
                  <c:v>0.252</c:v>
                </c:pt>
                <c:pt idx="3118">
                  <c:v>0.28000000000000003</c:v>
                </c:pt>
                <c:pt idx="3119">
                  <c:v>0.27600000000000002</c:v>
                </c:pt>
                <c:pt idx="3120">
                  <c:v>0.27200000000000002</c:v>
                </c:pt>
                <c:pt idx="3121">
                  <c:v>0.26800000000000002</c:v>
                </c:pt>
                <c:pt idx="3122">
                  <c:v>0.26800000000000002</c:v>
                </c:pt>
                <c:pt idx="3123">
                  <c:v>0.26800000000000002</c:v>
                </c:pt>
                <c:pt idx="3124">
                  <c:v>0.26800000000000002</c:v>
                </c:pt>
                <c:pt idx="3125">
                  <c:v>0.26400000000000001</c:v>
                </c:pt>
                <c:pt idx="3126">
                  <c:v>0.248</c:v>
                </c:pt>
                <c:pt idx="3127">
                  <c:v>0.249</c:v>
                </c:pt>
                <c:pt idx="3128">
                  <c:v>0.249</c:v>
                </c:pt>
                <c:pt idx="3129">
                  <c:v>0.25700000000000001</c:v>
                </c:pt>
                <c:pt idx="3130">
                  <c:v>0.26900000000000002</c:v>
                </c:pt>
                <c:pt idx="3131">
                  <c:v>0.26500000000000001</c:v>
                </c:pt>
                <c:pt idx="3132">
                  <c:v>0.26600000000000001</c:v>
                </c:pt>
                <c:pt idx="3133">
                  <c:v>0.254</c:v>
                </c:pt>
                <c:pt idx="3134">
                  <c:v>0.24199999999999999</c:v>
                </c:pt>
                <c:pt idx="3135">
                  <c:v>0.25</c:v>
                </c:pt>
                <c:pt idx="3136">
                  <c:v>0.251</c:v>
                </c:pt>
                <c:pt idx="3137">
                  <c:v>0.247</c:v>
                </c:pt>
                <c:pt idx="3138">
                  <c:v>0.247</c:v>
                </c:pt>
                <c:pt idx="3139">
                  <c:v>0.24299999999999999</c:v>
                </c:pt>
                <c:pt idx="3140">
                  <c:v>0.26400000000000001</c:v>
                </c:pt>
                <c:pt idx="3141">
                  <c:v>0.252</c:v>
                </c:pt>
                <c:pt idx="3142">
                  <c:v>0.252</c:v>
                </c:pt>
                <c:pt idx="3143">
                  <c:v>0.24399999999999999</c:v>
                </c:pt>
                <c:pt idx="3144">
                  <c:v>0.23599999999999999</c:v>
                </c:pt>
                <c:pt idx="3145">
                  <c:v>0.24099999999999999</c:v>
                </c:pt>
                <c:pt idx="3146">
                  <c:v>0.27400000000000002</c:v>
                </c:pt>
                <c:pt idx="3147">
                  <c:v>0.27600000000000002</c:v>
                </c:pt>
                <c:pt idx="3148">
                  <c:v>0.27900000000000003</c:v>
                </c:pt>
                <c:pt idx="3149">
                  <c:v>0.26800000000000002</c:v>
                </c:pt>
                <c:pt idx="3150">
                  <c:v>0.26400000000000001</c:v>
                </c:pt>
                <c:pt idx="3151">
                  <c:v>0.26400000000000001</c:v>
                </c:pt>
                <c:pt idx="3152">
                  <c:v>0.252</c:v>
                </c:pt>
                <c:pt idx="3153">
                  <c:v>0.25600000000000001</c:v>
                </c:pt>
                <c:pt idx="3154">
                  <c:v>0.248</c:v>
                </c:pt>
                <c:pt idx="3155">
                  <c:v>0.252</c:v>
                </c:pt>
                <c:pt idx="3156">
                  <c:v>0.252</c:v>
                </c:pt>
                <c:pt idx="3157">
                  <c:v>0.25600000000000001</c:v>
                </c:pt>
                <c:pt idx="3158">
                  <c:v>0.26400000000000001</c:v>
                </c:pt>
                <c:pt idx="3159">
                  <c:v>0.27600000000000002</c:v>
                </c:pt>
                <c:pt idx="3160">
                  <c:v>0.26400000000000001</c:v>
                </c:pt>
                <c:pt idx="3161">
                  <c:v>0.26800000000000002</c:v>
                </c:pt>
                <c:pt idx="3162">
                  <c:v>0.26800000000000002</c:v>
                </c:pt>
                <c:pt idx="3163">
                  <c:v>0.27200000000000002</c:v>
                </c:pt>
                <c:pt idx="3164">
                  <c:v>0.26</c:v>
                </c:pt>
                <c:pt idx="3165">
                  <c:v>0.252</c:v>
                </c:pt>
                <c:pt idx="3166">
                  <c:v>0.25</c:v>
                </c:pt>
                <c:pt idx="3167">
                  <c:v>0.24</c:v>
                </c:pt>
                <c:pt idx="3168">
                  <c:v>0.24399999999999999</c:v>
                </c:pt>
                <c:pt idx="3169">
                  <c:v>0.24399999999999999</c:v>
                </c:pt>
                <c:pt idx="3170">
                  <c:v>0.23599999999999999</c:v>
                </c:pt>
                <c:pt idx="3171">
                  <c:v>0.23599999999999999</c:v>
                </c:pt>
                <c:pt idx="3172">
                  <c:v>0.23599999999999999</c:v>
                </c:pt>
                <c:pt idx="3173">
                  <c:v>0.24</c:v>
                </c:pt>
                <c:pt idx="3174">
                  <c:v>0.248</c:v>
                </c:pt>
                <c:pt idx="3175">
                  <c:v>0.252</c:v>
                </c:pt>
                <c:pt idx="3176">
                  <c:v>0.252</c:v>
                </c:pt>
                <c:pt idx="3177">
                  <c:v>0.25600000000000001</c:v>
                </c:pt>
                <c:pt idx="3178">
                  <c:v>0.25600000000000001</c:v>
                </c:pt>
                <c:pt idx="3179">
                  <c:v>0.26</c:v>
                </c:pt>
                <c:pt idx="3180">
                  <c:v>0.26400000000000001</c:v>
                </c:pt>
                <c:pt idx="3181">
                  <c:v>0.252</c:v>
                </c:pt>
                <c:pt idx="3182">
                  <c:v>0.24399999999999999</c:v>
                </c:pt>
                <c:pt idx="3183">
                  <c:v>0.24</c:v>
                </c:pt>
                <c:pt idx="3184">
                  <c:v>0.248</c:v>
                </c:pt>
                <c:pt idx="3185">
                  <c:v>0.248</c:v>
                </c:pt>
                <c:pt idx="3186">
                  <c:v>0.252</c:v>
                </c:pt>
                <c:pt idx="3187">
                  <c:v>0.24399999999999999</c:v>
                </c:pt>
                <c:pt idx="3188">
                  <c:v>0.248</c:v>
                </c:pt>
                <c:pt idx="3189">
                  <c:v>0.24399999999999999</c:v>
                </c:pt>
                <c:pt idx="3190">
                  <c:v>0.24399999999999999</c:v>
                </c:pt>
                <c:pt idx="3191">
                  <c:v>0.24399999999999999</c:v>
                </c:pt>
                <c:pt idx="3192">
                  <c:v>0.24</c:v>
                </c:pt>
                <c:pt idx="3193">
                  <c:v>0.24</c:v>
                </c:pt>
                <c:pt idx="3194">
                  <c:v>0.22800000000000001</c:v>
                </c:pt>
                <c:pt idx="3195">
                  <c:v>0.22800000000000001</c:v>
                </c:pt>
                <c:pt idx="3196">
                  <c:v>0.23</c:v>
                </c:pt>
                <c:pt idx="3197">
                  <c:v>0.23200000000000001</c:v>
                </c:pt>
                <c:pt idx="3198">
                  <c:v>0.23200000000000001</c:v>
                </c:pt>
                <c:pt idx="3199">
                  <c:v>0.23200000000000001</c:v>
                </c:pt>
                <c:pt idx="3200">
                  <c:v>0.23200000000000001</c:v>
                </c:pt>
                <c:pt idx="3201">
                  <c:v>0.22800000000000001</c:v>
                </c:pt>
                <c:pt idx="3202">
                  <c:v>0.22</c:v>
                </c:pt>
                <c:pt idx="3203">
                  <c:v>0.22800000000000001</c:v>
                </c:pt>
                <c:pt idx="3204">
                  <c:v>0.22800000000000001</c:v>
                </c:pt>
                <c:pt idx="3205">
                  <c:v>0.22800000000000001</c:v>
                </c:pt>
                <c:pt idx="3206">
                  <c:v>0.23200000000000001</c:v>
                </c:pt>
                <c:pt idx="3207">
                  <c:v>0.224</c:v>
                </c:pt>
                <c:pt idx="3208">
                  <c:v>0.22800000000000001</c:v>
                </c:pt>
                <c:pt idx="3209">
                  <c:v>0.22900000000000001</c:v>
                </c:pt>
                <c:pt idx="3210">
                  <c:v>0.22700000000000001</c:v>
                </c:pt>
                <c:pt idx="3211">
                  <c:v>0.21299999999999999</c:v>
                </c:pt>
                <c:pt idx="3212">
                  <c:v>0.20899999999999999</c:v>
                </c:pt>
                <c:pt idx="3213">
                  <c:v>0.20899999999999999</c:v>
                </c:pt>
                <c:pt idx="3214">
                  <c:v>0.20200000000000001</c:v>
                </c:pt>
                <c:pt idx="3215">
                  <c:v>0.19800000000000001</c:v>
                </c:pt>
                <c:pt idx="3216">
                  <c:v>0.218</c:v>
                </c:pt>
                <c:pt idx="3217">
                  <c:v>0.214</c:v>
                </c:pt>
                <c:pt idx="3218">
                  <c:v>0.222</c:v>
                </c:pt>
                <c:pt idx="3219">
                  <c:v>0.222</c:v>
                </c:pt>
                <c:pt idx="3220">
                  <c:v>0.222</c:v>
                </c:pt>
                <c:pt idx="3221">
                  <c:v>0.23899999999999999</c:v>
                </c:pt>
                <c:pt idx="3222">
                  <c:v>0.23899999999999999</c:v>
                </c:pt>
                <c:pt idx="3223">
                  <c:v>0.247</c:v>
                </c:pt>
                <c:pt idx="3224">
                  <c:v>0.23899999999999999</c:v>
                </c:pt>
                <c:pt idx="3225">
                  <c:v>0.23100000000000001</c:v>
                </c:pt>
                <c:pt idx="3226">
                  <c:v>0.24399999999999999</c:v>
                </c:pt>
                <c:pt idx="3227">
                  <c:v>0.24</c:v>
                </c:pt>
                <c:pt idx="3228">
                  <c:v>0.23599999999999999</c:v>
                </c:pt>
                <c:pt idx="3229">
                  <c:v>0.248</c:v>
                </c:pt>
                <c:pt idx="3230">
                  <c:v>0.249</c:v>
                </c:pt>
                <c:pt idx="3231">
                  <c:v>0.249</c:v>
                </c:pt>
                <c:pt idx="3232">
                  <c:v>0.249</c:v>
                </c:pt>
                <c:pt idx="3233">
                  <c:v>0.28999999999999998</c:v>
                </c:pt>
                <c:pt idx="3234">
                  <c:v>0.29499999999999998</c:v>
                </c:pt>
                <c:pt idx="3235">
                  <c:v>0.29499999999999998</c:v>
                </c:pt>
                <c:pt idx="3236">
                  <c:v>0.29499999999999998</c:v>
                </c:pt>
                <c:pt idx="3237">
                  <c:v>0.29299999999999998</c:v>
                </c:pt>
                <c:pt idx="3238">
                  <c:v>0.29899999999999999</c:v>
                </c:pt>
                <c:pt idx="3239">
                  <c:v>0.28799999999999998</c:v>
                </c:pt>
                <c:pt idx="3240">
                  <c:v>0.28999999999999998</c:v>
                </c:pt>
                <c:pt idx="3241">
                  <c:v>0.30399999999999999</c:v>
                </c:pt>
                <c:pt idx="3242">
                  <c:v>0.312</c:v>
                </c:pt>
                <c:pt idx="3243">
                  <c:v>0.32400000000000001</c:v>
                </c:pt>
                <c:pt idx="3244">
                  <c:v>0.32800000000000001</c:v>
                </c:pt>
                <c:pt idx="3245">
                  <c:v>0.28399999999999997</c:v>
                </c:pt>
                <c:pt idx="3246">
                  <c:v>0.27200000000000002</c:v>
                </c:pt>
                <c:pt idx="3247">
                  <c:v>0.26400000000000001</c:v>
                </c:pt>
                <c:pt idx="3248">
                  <c:v>0.26400000000000001</c:v>
                </c:pt>
                <c:pt idx="3249">
                  <c:v>0.308</c:v>
                </c:pt>
                <c:pt idx="3250">
                  <c:v>0.32900000000000001</c:v>
                </c:pt>
                <c:pt idx="3251">
                  <c:v>0.37</c:v>
                </c:pt>
                <c:pt idx="3252">
                  <c:v>0.38600000000000001</c:v>
                </c:pt>
                <c:pt idx="3253">
                  <c:v>0.40699999999999997</c:v>
                </c:pt>
                <c:pt idx="3254">
                  <c:v>0.38100000000000001</c:v>
                </c:pt>
                <c:pt idx="3255">
                  <c:v>0.35299999999999998</c:v>
                </c:pt>
                <c:pt idx="3256">
                  <c:v>0.35699999999999998</c:v>
                </c:pt>
                <c:pt idx="3257">
                  <c:v>0.35299999999999998</c:v>
                </c:pt>
                <c:pt idx="3258">
                  <c:v>0.34899999999999998</c:v>
                </c:pt>
                <c:pt idx="3259">
                  <c:v>0.36499999999999999</c:v>
                </c:pt>
                <c:pt idx="3260">
                  <c:v>0.36499999999999999</c:v>
                </c:pt>
                <c:pt idx="3261">
                  <c:v>0.39700000000000002</c:v>
                </c:pt>
                <c:pt idx="3262">
                  <c:v>0.36099999999999999</c:v>
                </c:pt>
                <c:pt idx="3263">
                  <c:v>0.36899999999999999</c:v>
                </c:pt>
                <c:pt idx="3264">
                  <c:v>0.35299999999999998</c:v>
                </c:pt>
                <c:pt idx="3265">
                  <c:v>0.33100000000000002</c:v>
                </c:pt>
                <c:pt idx="3266">
                  <c:v>0.34100000000000003</c:v>
                </c:pt>
                <c:pt idx="3267">
                  <c:v>0.32900000000000001</c:v>
                </c:pt>
                <c:pt idx="3268">
                  <c:v>0.32500000000000001</c:v>
                </c:pt>
                <c:pt idx="3269">
                  <c:v>0.30099999999999999</c:v>
                </c:pt>
                <c:pt idx="3270">
                  <c:v>0.30499999999999999</c:v>
                </c:pt>
                <c:pt idx="3271">
                  <c:v>0.3</c:v>
                </c:pt>
                <c:pt idx="3272">
                  <c:v>0.30399999999999999</c:v>
                </c:pt>
                <c:pt idx="3273">
                  <c:v>0.308</c:v>
                </c:pt>
                <c:pt idx="3274">
                  <c:v>0.35</c:v>
                </c:pt>
                <c:pt idx="3275">
                  <c:v>0.32300000000000001</c:v>
                </c:pt>
                <c:pt idx="3276">
                  <c:v>0.315</c:v>
                </c:pt>
                <c:pt idx="3277">
                  <c:v>0.31900000000000001</c:v>
                </c:pt>
                <c:pt idx="3278">
                  <c:v>0.315</c:v>
                </c:pt>
                <c:pt idx="3279">
                  <c:v>0.311</c:v>
                </c:pt>
                <c:pt idx="3280">
                  <c:v>0.32700000000000001</c:v>
                </c:pt>
                <c:pt idx="3281">
                  <c:v>0.29899999999999999</c:v>
                </c:pt>
                <c:pt idx="3282">
                  <c:v>0.30299999999999999</c:v>
                </c:pt>
                <c:pt idx="3283">
                  <c:v>0.307</c:v>
                </c:pt>
                <c:pt idx="3284">
                  <c:v>0.30399999999999999</c:v>
                </c:pt>
                <c:pt idx="3285">
                  <c:v>0.30399999999999999</c:v>
                </c:pt>
                <c:pt idx="3286">
                  <c:v>0.30399999999999999</c:v>
                </c:pt>
                <c:pt idx="3287">
                  <c:v>0.308</c:v>
                </c:pt>
                <c:pt idx="3288">
                  <c:v>0.33200000000000002</c:v>
                </c:pt>
                <c:pt idx="3289">
                  <c:v>0.32800000000000001</c:v>
                </c:pt>
                <c:pt idx="3290">
                  <c:v>0.34799999999999998</c:v>
                </c:pt>
                <c:pt idx="3291">
                  <c:v>0.34100000000000003</c:v>
                </c:pt>
                <c:pt idx="3292">
                  <c:v>0.35299999999999998</c:v>
                </c:pt>
                <c:pt idx="3293">
                  <c:v>0.34100000000000003</c:v>
                </c:pt>
                <c:pt idx="3294">
                  <c:v>0.36899999999999999</c:v>
                </c:pt>
                <c:pt idx="3295">
                  <c:v>0.39</c:v>
                </c:pt>
                <c:pt idx="3296">
                  <c:v>0.378</c:v>
                </c:pt>
                <c:pt idx="3297">
                  <c:v>0.36599999999999999</c:v>
                </c:pt>
                <c:pt idx="3298">
                  <c:v>0.35799999999999998</c:v>
                </c:pt>
                <c:pt idx="3299">
                  <c:v>0.39700000000000002</c:v>
                </c:pt>
                <c:pt idx="3300">
                  <c:v>0.39700000000000002</c:v>
                </c:pt>
                <c:pt idx="3301">
                  <c:v>0.40100000000000002</c:v>
                </c:pt>
                <c:pt idx="3302">
                  <c:v>0.40100000000000002</c:v>
                </c:pt>
                <c:pt idx="3303">
                  <c:v>0.41599999999999998</c:v>
                </c:pt>
                <c:pt idx="3304">
                  <c:v>0.47199999999999998</c:v>
                </c:pt>
                <c:pt idx="3305">
                  <c:v>0.52</c:v>
                </c:pt>
                <c:pt idx="3306">
                  <c:v>0.45700000000000002</c:v>
                </c:pt>
                <c:pt idx="3307">
                  <c:v>0.44500000000000001</c:v>
                </c:pt>
                <c:pt idx="3308">
                  <c:v>0.47299999999999998</c:v>
                </c:pt>
                <c:pt idx="3309">
                  <c:v>0.44500000000000001</c:v>
                </c:pt>
                <c:pt idx="3310">
                  <c:v>0.44500000000000001</c:v>
                </c:pt>
                <c:pt idx="3311">
                  <c:v>0.433</c:v>
                </c:pt>
                <c:pt idx="3312">
                  <c:v>0.38900000000000001</c:v>
                </c:pt>
                <c:pt idx="3313">
                  <c:v>0.373</c:v>
                </c:pt>
                <c:pt idx="3314">
                  <c:v>0.32300000000000001</c:v>
                </c:pt>
                <c:pt idx="3315">
                  <c:v>0.33700000000000002</c:v>
                </c:pt>
                <c:pt idx="3316">
                  <c:v>0.33200000000000002</c:v>
                </c:pt>
                <c:pt idx="3317">
                  <c:v>0.33200000000000002</c:v>
                </c:pt>
                <c:pt idx="3318">
                  <c:v>0.32800000000000001</c:v>
                </c:pt>
                <c:pt idx="3319">
                  <c:v>0.34200000000000003</c:v>
                </c:pt>
                <c:pt idx="3320">
                  <c:v>0.34200000000000003</c:v>
                </c:pt>
                <c:pt idx="3321">
                  <c:v>0.33400000000000002</c:v>
                </c:pt>
                <c:pt idx="3322">
                  <c:v>0.31900000000000001</c:v>
                </c:pt>
                <c:pt idx="3323">
                  <c:v>0.33100000000000002</c:v>
                </c:pt>
                <c:pt idx="3324">
                  <c:v>0.31900000000000001</c:v>
                </c:pt>
                <c:pt idx="3325">
                  <c:v>0.311</c:v>
                </c:pt>
                <c:pt idx="3326">
                  <c:v>0.33100000000000002</c:v>
                </c:pt>
                <c:pt idx="3327">
                  <c:v>0.34300000000000003</c:v>
                </c:pt>
                <c:pt idx="3328">
                  <c:v>0.38300000000000001</c:v>
                </c:pt>
                <c:pt idx="3329">
                  <c:v>0.35899999999999999</c:v>
                </c:pt>
                <c:pt idx="3330">
                  <c:v>0.34399999999999997</c:v>
                </c:pt>
                <c:pt idx="3331">
                  <c:v>0.35199999999999998</c:v>
                </c:pt>
                <c:pt idx="3332">
                  <c:v>0.35199999999999998</c:v>
                </c:pt>
                <c:pt idx="3333">
                  <c:v>0.35599999999999998</c:v>
                </c:pt>
                <c:pt idx="3334">
                  <c:v>0.33200000000000002</c:v>
                </c:pt>
                <c:pt idx="3335">
                  <c:v>0.312</c:v>
                </c:pt>
                <c:pt idx="3336">
                  <c:v>0.313</c:v>
                </c:pt>
                <c:pt idx="3337">
                  <c:v>0.313</c:v>
                </c:pt>
                <c:pt idx="3338">
                  <c:v>0.29299999999999998</c:v>
                </c:pt>
                <c:pt idx="3339">
                  <c:v>0.309</c:v>
                </c:pt>
                <c:pt idx="3340">
                  <c:v>0.30499999999999999</c:v>
                </c:pt>
                <c:pt idx="3341">
                  <c:v>0.30099999999999999</c:v>
                </c:pt>
                <c:pt idx="3342">
                  <c:v>0.30499999999999999</c:v>
                </c:pt>
                <c:pt idx="3343">
                  <c:v>0.315</c:v>
                </c:pt>
                <c:pt idx="3344">
                  <c:v>0.315</c:v>
                </c:pt>
                <c:pt idx="3345">
                  <c:v>0.307</c:v>
                </c:pt>
                <c:pt idx="3346">
                  <c:v>0.311</c:v>
                </c:pt>
                <c:pt idx="3347">
                  <c:v>0.30299999999999999</c:v>
                </c:pt>
                <c:pt idx="3348">
                  <c:v>0.30299999999999999</c:v>
                </c:pt>
                <c:pt idx="3349">
                  <c:v>0.29199999999999998</c:v>
                </c:pt>
                <c:pt idx="3350">
                  <c:v>0.28399999999999997</c:v>
                </c:pt>
                <c:pt idx="3351">
                  <c:v>0.312</c:v>
                </c:pt>
                <c:pt idx="3352">
                  <c:v>0.312</c:v>
                </c:pt>
                <c:pt idx="3353">
                  <c:v>0.32800000000000001</c:v>
                </c:pt>
                <c:pt idx="3354">
                  <c:v>0.3</c:v>
                </c:pt>
                <c:pt idx="3355">
                  <c:v>0.29199999999999998</c:v>
                </c:pt>
                <c:pt idx="3356">
                  <c:v>0.29199999999999998</c:v>
                </c:pt>
                <c:pt idx="3357">
                  <c:v>0.28000000000000003</c:v>
                </c:pt>
                <c:pt idx="3358">
                  <c:v>0.28799999999999998</c:v>
                </c:pt>
                <c:pt idx="3359">
                  <c:v>0.27600000000000002</c:v>
                </c:pt>
                <c:pt idx="3360">
                  <c:v>0.27200000000000002</c:v>
                </c:pt>
                <c:pt idx="3361">
                  <c:v>0.28000000000000003</c:v>
                </c:pt>
                <c:pt idx="3362">
                  <c:v>0.28000000000000003</c:v>
                </c:pt>
                <c:pt idx="3363">
                  <c:v>0.29099999999999998</c:v>
                </c:pt>
                <c:pt idx="3364">
                  <c:v>0.28699999999999998</c:v>
                </c:pt>
                <c:pt idx="3365">
                  <c:v>0.28699999999999998</c:v>
                </c:pt>
                <c:pt idx="3366">
                  <c:v>0.28299999999999997</c:v>
                </c:pt>
                <c:pt idx="3367">
                  <c:v>0.28699999999999998</c:v>
                </c:pt>
                <c:pt idx="3368">
                  <c:v>0.28699999999999998</c:v>
                </c:pt>
                <c:pt idx="3369">
                  <c:v>0.29099999999999998</c:v>
                </c:pt>
                <c:pt idx="3370">
                  <c:v>0.30299999999999999</c:v>
                </c:pt>
                <c:pt idx="3371">
                  <c:v>0.30399999999999999</c:v>
                </c:pt>
                <c:pt idx="3372">
                  <c:v>0.3</c:v>
                </c:pt>
                <c:pt idx="3373">
                  <c:v>0.3</c:v>
                </c:pt>
                <c:pt idx="3374">
                  <c:v>0.308</c:v>
                </c:pt>
                <c:pt idx="3375">
                  <c:v>0.32400000000000001</c:v>
                </c:pt>
                <c:pt idx="3376">
                  <c:v>0.32600000000000001</c:v>
                </c:pt>
                <c:pt idx="3377">
                  <c:v>0.33200000000000002</c:v>
                </c:pt>
                <c:pt idx="3378">
                  <c:v>0.32</c:v>
                </c:pt>
                <c:pt idx="3379">
                  <c:v>0.33400000000000002</c:v>
                </c:pt>
                <c:pt idx="3380">
                  <c:v>0.36599999999999999</c:v>
                </c:pt>
                <c:pt idx="3381">
                  <c:v>0.378</c:v>
                </c:pt>
                <c:pt idx="3382">
                  <c:v>0.38500000000000001</c:v>
                </c:pt>
                <c:pt idx="3383">
                  <c:v>0.39700000000000002</c:v>
                </c:pt>
                <c:pt idx="3384">
                  <c:v>0.39700000000000002</c:v>
                </c:pt>
                <c:pt idx="3385">
                  <c:v>0.40899999999999997</c:v>
                </c:pt>
                <c:pt idx="3386">
                  <c:v>0.38900000000000001</c:v>
                </c:pt>
                <c:pt idx="3387">
                  <c:v>0.38100000000000001</c:v>
                </c:pt>
                <c:pt idx="3388">
                  <c:v>0.38200000000000001</c:v>
                </c:pt>
                <c:pt idx="3389">
                  <c:v>0.38200000000000001</c:v>
                </c:pt>
                <c:pt idx="3390">
                  <c:v>0.38200000000000001</c:v>
                </c:pt>
                <c:pt idx="3391">
                  <c:v>0.39800000000000002</c:v>
                </c:pt>
                <c:pt idx="3392">
                  <c:v>0.39500000000000002</c:v>
                </c:pt>
                <c:pt idx="3393">
                  <c:v>0.39300000000000002</c:v>
                </c:pt>
                <c:pt idx="3394">
                  <c:v>0.42699999999999999</c:v>
                </c:pt>
                <c:pt idx="3395">
                  <c:v>0.43099999999999999</c:v>
                </c:pt>
                <c:pt idx="3396">
                  <c:v>0.372</c:v>
                </c:pt>
                <c:pt idx="3397">
                  <c:v>0.35799999999999998</c:v>
                </c:pt>
                <c:pt idx="3398">
                  <c:v>0.38</c:v>
                </c:pt>
                <c:pt idx="3399">
                  <c:v>0.39200000000000002</c:v>
                </c:pt>
                <c:pt idx="3400">
                  <c:v>0.38500000000000001</c:v>
                </c:pt>
                <c:pt idx="3401">
                  <c:v>0.373</c:v>
                </c:pt>
                <c:pt idx="3402">
                  <c:v>0.373</c:v>
                </c:pt>
                <c:pt idx="3403">
                  <c:v>0.377</c:v>
                </c:pt>
                <c:pt idx="3404">
                  <c:v>0.40200000000000002</c:v>
                </c:pt>
                <c:pt idx="3405">
                  <c:v>0.36199999999999999</c:v>
                </c:pt>
                <c:pt idx="3406">
                  <c:v>0.33800000000000002</c:v>
                </c:pt>
                <c:pt idx="3407">
                  <c:v>0.34200000000000003</c:v>
                </c:pt>
                <c:pt idx="3408">
                  <c:v>0.34200000000000003</c:v>
                </c:pt>
                <c:pt idx="3409">
                  <c:v>0.35299999999999998</c:v>
                </c:pt>
                <c:pt idx="3410">
                  <c:v>0.34599999999999997</c:v>
                </c:pt>
                <c:pt idx="3411">
                  <c:v>0.33</c:v>
                </c:pt>
                <c:pt idx="3412">
                  <c:v>0.29599999999999999</c:v>
                </c:pt>
                <c:pt idx="3413">
                  <c:v>0.314</c:v>
                </c:pt>
                <c:pt idx="3414">
                  <c:v>0.314</c:v>
                </c:pt>
                <c:pt idx="3415">
                  <c:v>0.32200000000000001</c:v>
                </c:pt>
                <c:pt idx="3416">
                  <c:v>0.30499999999999999</c:v>
                </c:pt>
                <c:pt idx="3417">
                  <c:v>0.309</c:v>
                </c:pt>
                <c:pt idx="3418">
                  <c:v>0.33300000000000002</c:v>
                </c:pt>
                <c:pt idx="3419">
                  <c:v>0.34100000000000003</c:v>
                </c:pt>
                <c:pt idx="3420">
                  <c:v>0.313</c:v>
                </c:pt>
                <c:pt idx="3421">
                  <c:v>0.313</c:v>
                </c:pt>
                <c:pt idx="3422">
                  <c:v>0.313</c:v>
                </c:pt>
                <c:pt idx="3423">
                  <c:v>0.30099999999999999</c:v>
                </c:pt>
                <c:pt idx="3424">
                  <c:v>0.317</c:v>
                </c:pt>
                <c:pt idx="3425">
                  <c:v>0.32</c:v>
                </c:pt>
                <c:pt idx="3426">
                  <c:v>0.316</c:v>
                </c:pt>
                <c:pt idx="3427">
                  <c:v>0.32</c:v>
                </c:pt>
                <c:pt idx="3428">
                  <c:v>0.316</c:v>
                </c:pt>
                <c:pt idx="3429">
                  <c:v>0.32600000000000001</c:v>
                </c:pt>
                <c:pt idx="3430">
                  <c:v>0.32300000000000001</c:v>
                </c:pt>
                <c:pt idx="3431">
                  <c:v>0.31900000000000001</c:v>
                </c:pt>
                <c:pt idx="3432">
                  <c:v>0.30299999999999999</c:v>
                </c:pt>
                <c:pt idx="3433">
                  <c:v>0.33500000000000002</c:v>
                </c:pt>
                <c:pt idx="3434">
                  <c:v>0.33500000000000002</c:v>
                </c:pt>
                <c:pt idx="3435">
                  <c:v>0.34300000000000003</c:v>
                </c:pt>
                <c:pt idx="3436">
                  <c:v>0.371</c:v>
                </c:pt>
                <c:pt idx="3437">
                  <c:v>0.36799999999999999</c:v>
                </c:pt>
                <c:pt idx="3438">
                  <c:v>0.372</c:v>
                </c:pt>
                <c:pt idx="3439">
                  <c:v>0.36399999999999999</c:v>
                </c:pt>
                <c:pt idx="3440">
                  <c:v>0.34</c:v>
                </c:pt>
                <c:pt idx="3441">
                  <c:v>0.34399999999999997</c:v>
                </c:pt>
                <c:pt idx="3442">
                  <c:v>0.36099999999999999</c:v>
                </c:pt>
                <c:pt idx="3443">
                  <c:v>0.34899999999999998</c:v>
                </c:pt>
                <c:pt idx="3444">
                  <c:v>0.42199999999999999</c:v>
                </c:pt>
                <c:pt idx="3445">
                  <c:v>0.42199999999999999</c:v>
                </c:pt>
                <c:pt idx="3446">
                  <c:v>0.42699999999999999</c:v>
                </c:pt>
                <c:pt idx="3447">
                  <c:v>0.435</c:v>
                </c:pt>
                <c:pt idx="3448">
                  <c:v>0.42699999999999999</c:v>
                </c:pt>
                <c:pt idx="3449">
                  <c:v>0.44400000000000001</c:v>
                </c:pt>
                <c:pt idx="3450">
                  <c:v>0.44800000000000001</c:v>
                </c:pt>
                <c:pt idx="3451">
                  <c:v>0.45200000000000001</c:v>
                </c:pt>
                <c:pt idx="3452">
                  <c:v>0.42</c:v>
                </c:pt>
                <c:pt idx="3453">
                  <c:v>0.432</c:v>
                </c:pt>
                <c:pt idx="3454">
                  <c:v>0.45600000000000002</c:v>
                </c:pt>
                <c:pt idx="3455">
                  <c:v>0.45600000000000002</c:v>
                </c:pt>
                <c:pt idx="3456">
                  <c:v>0.41299999999999998</c:v>
                </c:pt>
                <c:pt idx="3457">
                  <c:v>0.39700000000000002</c:v>
                </c:pt>
                <c:pt idx="3458">
                  <c:v>0.39700000000000002</c:v>
                </c:pt>
                <c:pt idx="3459">
                  <c:v>0.36499999999999999</c:v>
                </c:pt>
                <c:pt idx="3460">
                  <c:v>0.35299999999999998</c:v>
                </c:pt>
                <c:pt idx="3461">
                  <c:v>0.35699999999999998</c:v>
                </c:pt>
                <c:pt idx="3462">
                  <c:v>0.36899999999999999</c:v>
                </c:pt>
                <c:pt idx="3463">
                  <c:v>0.36899999999999999</c:v>
                </c:pt>
                <c:pt idx="3464">
                  <c:v>0.36899999999999999</c:v>
                </c:pt>
                <c:pt idx="3465">
                  <c:v>0.39700000000000002</c:v>
                </c:pt>
                <c:pt idx="3466">
                  <c:v>0.39700000000000002</c:v>
                </c:pt>
                <c:pt idx="3467">
                  <c:v>0.39300000000000002</c:v>
                </c:pt>
                <c:pt idx="3468">
                  <c:v>0.40100000000000002</c:v>
                </c:pt>
                <c:pt idx="3469">
                  <c:v>0.44400000000000001</c:v>
                </c:pt>
                <c:pt idx="3470">
                  <c:v>0.44</c:v>
                </c:pt>
                <c:pt idx="3471">
                  <c:v>0.432</c:v>
                </c:pt>
                <c:pt idx="3472">
                  <c:v>0.434</c:v>
                </c:pt>
                <c:pt idx="3473">
                  <c:v>0.44</c:v>
                </c:pt>
                <c:pt idx="3474">
                  <c:v>0.41199999999999998</c:v>
                </c:pt>
                <c:pt idx="3475">
                  <c:v>0.40799999999999997</c:v>
                </c:pt>
                <c:pt idx="3476">
                  <c:v>0.42399999999999999</c:v>
                </c:pt>
                <c:pt idx="3477">
                  <c:v>0.42099999999999999</c:v>
                </c:pt>
                <c:pt idx="3478">
                  <c:v>0.42499999999999999</c:v>
                </c:pt>
                <c:pt idx="3479">
                  <c:v>0.40100000000000002</c:v>
                </c:pt>
                <c:pt idx="3480">
                  <c:v>0.38900000000000001</c:v>
                </c:pt>
                <c:pt idx="3481">
                  <c:v>0.38500000000000001</c:v>
                </c:pt>
                <c:pt idx="3482">
                  <c:v>0.39700000000000002</c:v>
                </c:pt>
                <c:pt idx="3483">
                  <c:v>0.38100000000000001</c:v>
                </c:pt>
                <c:pt idx="3484">
                  <c:v>0.36899999999999999</c:v>
                </c:pt>
                <c:pt idx="3485">
                  <c:v>0.35299999999999998</c:v>
                </c:pt>
                <c:pt idx="3486">
                  <c:v>0.36099999999999999</c:v>
                </c:pt>
                <c:pt idx="3487">
                  <c:v>0.34499999999999997</c:v>
                </c:pt>
                <c:pt idx="3488">
                  <c:v>0.33700000000000002</c:v>
                </c:pt>
                <c:pt idx="3489">
                  <c:v>0.34100000000000003</c:v>
                </c:pt>
                <c:pt idx="3490">
                  <c:v>0.34499999999999997</c:v>
                </c:pt>
                <c:pt idx="3491">
                  <c:v>0.34399999999999997</c:v>
                </c:pt>
                <c:pt idx="3492">
                  <c:v>0.34399999999999997</c:v>
                </c:pt>
                <c:pt idx="3493">
                  <c:v>0.34599999999999997</c:v>
                </c:pt>
                <c:pt idx="3494">
                  <c:v>0.36699999999999999</c:v>
                </c:pt>
                <c:pt idx="3495">
                  <c:v>0.377</c:v>
                </c:pt>
                <c:pt idx="3496">
                  <c:v>0.375</c:v>
                </c:pt>
                <c:pt idx="3497">
                  <c:v>0.38900000000000001</c:v>
                </c:pt>
                <c:pt idx="3498">
                  <c:v>0.40100000000000002</c:v>
                </c:pt>
                <c:pt idx="3499">
                  <c:v>0.39300000000000002</c:v>
                </c:pt>
                <c:pt idx="3500">
                  <c:v>0.38100000000000001</c:v>
                </c:pt>
                <c:pt idx="3501">
                  <c:v>0.40100000000000002</c:v>
                </c:pt>
                <c:pt idx="3502">
                  <c:v>0.42099999999999999</c:v>
                </c:pt>
                <c:pt idx="3503">
                  <c:v>0.441</c:v>
                </c:pt>
                <c:pt idx="3504">
                  <c:v>0.433</c:v>
                </c:pt>
                <c:pt idx="3505">
                  <c:v>0.439</c:v>
                </c:pt>
                <c:pt idx="3506">
                  <c:v>0.45100000000000001</c:v>
                </c:pt>
                <c:pt idx="3507">
                  <c:v>0.47</c:v>
                </c:pt>
                <c:pt idx="3508">
                  <c:v>0.48199999999999998</c:v>
                </c:pt>
                <c:pt idx="3509">
                  <c:v>0.44600000000000001</c:v>
                </c:pt>
                <c:pt idx="3510">
                  <c:v>0.45</c:v>
                </c:pt>
                <c:pt idx="3511">
                  <c:v>0.45800000000000002</c:v>
                </c:pt>
                <c:pt idx="3512">
                  <c:v>0.46600000000000003</c:v>
                </c:pt>
                <c:pt idx="3513">
                  <c:v>0.45800000000000002</c:v>
                </c:pt>
                <c:pt idx="3514">
                  <c:v>0.48199999999999998</c:v>
                </c:pt>
                <c:pt idx="3515">
                  <c:v>0.46500000000000002</c:v>
                </c:pt>
                <c:pt idx="3516">
                  <c:v>0.46300000000000002</c:v>
                </c:pt>
                <c:pt idx="3517">
                  <c:v>0.45900000000000002</c:v>
                </c:pt>
                <c:pt idx="3518">
                  <c:v>0.46700000000000003</c:v>
                </c:pt>
                <c:pt idx="3519">
                  <c:v>0.48199999999999998</c:v>
                </c:pt>
                <c:pt idx="3520">
                  <c:v>0.50800000000000001</c:v>
                </c:pt>
                <c:pt idx="3521">
                  <c:v>0.50800000000000001</c:v>
                </c:pt>
                <c:pt idx="3522">
                  <c:v>0.51400000000000001</c:v>
                </c:pt>
                <c:pt idx="3523">
                  <c:v>0.50600000000000001</c:v>
                </c:pt>
                <c:pt idx="3524">
                  <c:v>0.47799999999999998</c:v>
                </c:pt>
                <c:pt idx="3525">
                  <c:v>0.45600000000000002</c:v>
                </c:pt>
                <c:pt idx="3526">
                  <c:v>0.45</c:v>
                </c:pt>
                <c:pt idx="3527">
                  <c:v>0.46200000000000002</c:v>
                </c:pt>
                <c:pt idx="3528">
                  <c:v>0.47799999999999998</c:v>
                </c:pt>
                <c:pt idx="3529">
                  <c:v>0.48599999999999999</c:v>
                </c:pt>
                <c:pt idx="3530">
                  <c:v>0.44600000000000001</c:v>
                </c:pt>
                <c:pt idx="3531">
                  <c:v>0.48</c:v>
                </c:pt>
                <c:pt idx="3532">
                  <c:v>0.49199999999999999</c:v>
                </c:pt>
                <c:pt idx="3533">
                  <c:v>0.47399999999999998</c:v>
                </c:pt>
                <c:pt idx="3534">
                  <c:v>0.47</c:v>
                </c:pt>
                <c:pt idx="3535">
                  <c:v>0.49399999999999999</c:v>
                </c:pt>
                <c:pt idx="3536">
                  <c:v>0.49</c:v>
                </c:pt>
                <c:pt idx="3537">
                  <c:v>0.502</c:v>
                </c:pt>
                <c:pt idx="3538">
                  <c:v>0.54100000000000004</c:v>
                </c:pt>
                <c:pt idx="3539">
                  <c:v>0.55700000000000005</c:v>
                </c:pt>
                <c:pt idx="3540">
                  <c:v>0.53</c:v>
                </c:pt>
                <c:pt idx="3541">
                  <c:v>0.47399999999999998</c:v>
                </c:pt>
                <c:pt idx="3542">
                  <c:v>0.46600000000000003</c:v>
                </c:pt>
                <c:pt idx="3543">
                  <c:v>0.46400000000000002</c:v>
                </c:pt>
                <c:pt idx="3544">
                  <c:v>0.45800000000000002</c:v>
                </c:pt>
                <c:pt idx="3545">
                  <c:v>0.43099999999999999</c:v>
                </c:pt>
                <c:pt idx="3546">
                  <c:v>0.44600000000000001</c:v>
                </c:pt>
                <c:pt idx="3547">
                  <c:v>0.442</c:v>
                </c:pt>
                <c:pt idx="3548">
                  <c:v>0.434</c:v>
                </c:pt>
                <c:pt idx="3549">
                  <c:v>0.41399999999999998</c:v>
                </c:pt>
                <c:pt idx="3550">
                  <c:v>0.41799999999999998</c:v>
                </c:pt>
                <c:pt idx="3551">
                  <c:v>0.40899999999999997</c:v>
                </c:pt>
                <c:pt idx="3552">
                  <c:v>0.41699999999999998</c:v>
                </c:pt>
                <c:pt idx="3553">
                  <c:v>0.42899999999999999</c:v>
                </c:pt>
                <c:pt idx="3554">
                  <c:v>0.47399999999999998</c:v>
                </c:pt>
                <c:pt idx="3555">
                  <c:v>0.47</c:v>
                </c:pt>
                <c:pt idx="3556">
                  <c:v>0.49399999999999999</c:v>
                </c:pt>
                <c:pt idx="3557">
                  <c:v>0.502</c:v>
                </c:pt>
                <c:pt idx="3558">
                  <c:v>0.49399999999999999</c:v>
                </c:pt>
                <c:pt idx="3559">
                  <c:v>0.51400000000000001</c:v>
                </c:pt>
                <c:pt idx="3560">
                  <c:v>0.502</c:v>
                </c:pt>
                <c:pt idx="3561">
                  <c:v>0.49</c:v>
                </c:pt>
                <c:pt idx="3562">
                  <c:v>0.49</c:v>
                </c:pt>
                <c:pt idx="3563">
                  <c:v>0.52600000000000002</c:v>
                </c:pt>
                <c:pt idx="3564">
                  <c:v>0.51800000000000002</c:v>
                </c:pt>
                <c:pt idx="3565">
                  <c:v>0.53400000000000003</c:v>
                </c:pt>
                <c:pt idx="3566">
                  <c:v>0.51</c:v>
                </c:pt>
                <c:pt idx="3567">
                  <c:v>0.53</c:v>
                </c:pt>
                <c:pt idx="3568">
                  <c:v>0.55800000000000005</c:v>
                </c:pt>
                <c:pt idx="3569">
                  <c:v>0.56999999999999995</c:v>
                </c:pt>
                <c:pt idx="3570">
                  <c:v>0.56200000000000006</c:v>
                </c:pt>
                <c:pt idx="3571">
                  <c:v>0.56200000000000006</c:v>
                </c:pt>
                <c:pt idx="3572">
                  <c:v>0.54200000000000004</c:v>
                </c:pt>
                <c:pt idx="3573">
                  <c:v>0.53800000000000003</c:v>
                </c:pt>
                <c:pt idx="3574">
                  <c:v>0.57099999999999995</c:v>
                </c:pt>
                <c:pt idx="3575">
                  <c:v>0.56299999999999994</c:v>
                </c:pt>
                <c:pt idx="3576">
                  <c:v>0.56699999999999995</c:v>
                </c:pt>
                <c:pt idx="3577">
                  <c:v>0.55100000000000005</c:v>
                </c:pt>
                <c:pt idx="3578">
                  <c:v>0.53900000000000003</c:v>
                </c:pt>
                <c:pt idx="3579">
                  <c:v>0.58899999999999997</c:v>
                </c:pt>
                <c:pt idx="3580">
                  <c:v>0.55300000000000005</c:v>
                </c:pt>
                <c:pt idx="3581">
                  <c:v>0.57699999999999996</c:v>
                </c:pt>
                <c:pt idx="3582">
                  <c:v>0.57299999999999995</c:v>
                </c:pt>
                <c:pt idx="3583">
                  <c:v>0.56899999999999995</c:v>
                </c:pt>
                <c:pt idx="3584">
                  <c:v>0.51800000000000002</c:v>
                </c:pt>
                <c:pt idx="3585">
                  <c:v>0.52600000000000002</c:v>
                </c:pt>
                <c:pt idx="3586">
                  <c:v>0.55900000000000005</c:v>
                </c:pt>
                <c:pt idx="3587">
                  <c:v>0.53400000000000003</c:v>
                </c:pt>
                <c:pt idx="3588">
                  <c:v>0.50600000000000001</c:v>
                </c:pt>
                <c:pt idx="3589">
                  <c:v>0.45</c:v>
                </c:pt>
                <c:pt idx="3590">
                  <c:v>0.442</c:v>
                </c:pt>
                <c:pt idx="3591">
                  <c:v>0.42599999999999999</c:v>
                </c:pt>
                <c:pt idx="3592">
                  <c:v>0.42599999999999999</c:v>
                </c:pt>
                <c:pt idx="3593">
                  <c:v>0.37</c:v>
                </c:pt>
                <c:pt idx="3594">
                  <c:v>0.31</c:v>
                </c:pt>
                <c:pt idx="3595">
                  <c:v>0.34499999999999997</c:v>
                </c:pt>
                <c:pt idx="3596">
                  <c:v>0.373</c:v>
                </c:pt>
                <c:pt idx="3597">
                  <c:v>0.35299999999999998</c:v>
                </c:pt>
                <c:pt idx="3598">
                  <c:v>0.36399999999999999</c:v>
                </c:pt>
                <c:pt idx="3599">
                  <c:v>0.36</c:v>
                </c:pt>
                <c:pt idx="3600">
                  <c:v>0.38800000000000001</c:v>
                </c:pt>
                <c:pt idx="3601">
                  <c:v>0.38800000000000001</c:v>
                </c:pt>
                <c:pt idx="3602">
                  <c:v>0.38400000000000001</c:v>
                </c:pt>
                <c:pt idx="3603">
                  <c:v>0.39600000000000002</c:v>
                </c:pt>
                <c:pt idx="3604">
                  <c:v>0.48299999999999998</c:v>
                </c:pt>
                <c:pt idx="3605">
                  <c:v>0.47099999999999997</c:v>
                </c:pt>
                <c:pt idx="3606">
                  <c:v>0.49299999999999999</c:v>
                </c:pt>
                <c:pt idx="3607">
                  <c:v>0.51300000000000001</c:v>
                </c:pt>
                <c:pt idx="3608">
                  <c:v>0.51400000000000001</c:v>
                </c:pt>
                <c:pt idx="3609">
                  <c:v>0.52400000000000002</c:v>
                </c:pt>
                <c:pt idx="3610">
                  <c:v>0.55200000000000005</c:v>
                </c:pt>
                <c:pt idx="3611">
                  <c:v>0.501</c:v>
                </c:pt>
                <c:pt idx="3612">
                  <c:v>0.53700000000000003</c:v>
                </c:pt>
                <c:pt idx="3613">
                  <c:v>0.53700000000000003</c:v>
                </c:pt>
                <c:pt idx="3614">
                  <c:v>0.54100000000000004</c:v>
                </c:pt>
                <c:pt idx="3615">
                  <c:v>0.51700000000000002</c:v>
                </c:pt>
                <c:pt idx="3616">
                  <c:v>0.51400000000000001</c:v>
                </c:pt>
                <c:pt idx="3617">
                  <c:v>0.51</c:v>
                </c:pt>
                <c:pt idx="3618">
                  <c:v>0.50600000000000001</c:v>
                </c:pt>
                <c:pt idx="3619">
                  <c:v>0.52300000000000002</c:v>
                </c:pt>
                <c:pt idx="3620">
                  <c:v>0.51100000000000001</c:v>
                </c:pt>
                <c:pt idx="3621">
                  <c:v>0.503</c:v>
                </c:pt>
                <c:pt idx="3622">
                  <c:v>0.495</c:v>
                </c:pt>
                <c:pt idx="3623">
                  <c:v>0.52200000000000002</c:v>
                </c:pt>
                <c:pt idx="3624">
                  <c:v>0.51800000000000002</c:v>
                </c:pt>
                <c:pt idx="3625">
                  <c:v>0.51800000000000002</c:v>
                </c:pt>
                <c:pt idx="3626">
                  <c:v>0.47</c:v>
                </c:pt>
                <c:pt idx="3627">
                  <c:v>0.498</c:v>
                </c:pt>
                <c:pt idx="3628">
                  <c:v>0.53800000000000003</c:v>
                </c:pt>
                <c:pt idx="3629">
                  <c:v>0.55700000000000005</c:v>
                </c:pt>
                <c:pt idx="3630">
                  <c:v>0.54200000000000004</c:v>
                </c:pt>
                <c:pt idx="3631">
                  <c:v>0.64500000000000002</c:v>
                </c:pt>
                <c:pt idx="3632">
                  <c:v>0.63</c:v>
                </c:pt>
                <c:pt idx="3633">
                  <c:v>0.61399999999999999</c:v>
                </c:pt>
                <c:pt idx="3634">
                  <c:v>0.56999999999999995</c:v>
                </c:pt>
                <c:pt idx="3635">
                  <c:v>0.60199999999999998</c:v>
                </c:pt>
                <c:pt idx="3636">
                  <c:v>0.54200000000000004</c:v>
                </c:pt>
                <c:pt idx="3637">
                  <c:v>0.57799999999999996</c:v>
                </c:pt>
                <c:pt idx="3638">
                  <c:v>0.55400000000000005</c:v>
                </c:pt>
                <c:pt idx="3639">
                  <c:v>0.61899999999999999</c:v>
                </c:pt>
                <c:pt idx="3640">
                  <c:v>0.63300000000000001</c:v>
                </c:pt>
                <c:pt idx="3641">
                  <c:v>0.64</c:v>
                </c:pt>
                <c:pt idx="3642">
                  <c:v>0.66100000000000003</c:v>
                </c:pt>
                <c:pt idx="3643">
                  <c:v>0.74099999999999999</c:v>
                </c:pt>
                <c:pt idx="3644">
                  <c:v>0.74099999999999999</c:v>
                </c:pt>
                <c:pt idx="3645">
                  <c:v>0.74099999999999999</c:v>
                </c:pt>
                <c:pt idx="3646">
                  <c:v>0.74099999999999999</c:v>
                </c:pt>
                <c:pt idx="3647">
                  <c:v>0.71</c:v>
                </c:pt>
                <c:pt idx="3648">
                  <c:v>0.68600000000000005</c:v>
                </c:pt>
                <c:pt idx="3649">
                  <c:v>0.66600000000000004</c:v>
                </c:pt>
                <c:pt idx="3650">
                  <c:v>0.66600000000000004</c:v>
                </c:pt>
                <c:pt idx="3651">
                  <c:v>0.66700000000000004</c:v>
                </c:pt>
                <c:pt idx="3652">
                  <c:v>0.65900000000000003</c:v>
                </c:pt>
                <c:pt idx="3653">
                  <c:v>0.627</c:v>
                </c:pt>
                <c:pt idx="3654">
                  <c:v>0.61099999999999999</c:v>
                </c:pt>
                <c:pt idx="3655">
                  <c:v>0.60699999999999998</c:v>
                </c:pt>
                <c:pt idx="3656">
                  <c:v>0.56299999999999994</c:v>
                </c:pt>
                <c:pt idx="3657">
                  <c:v>0.54700000000000004</c:v>
                </c:pt>
                <c:pt idx="3658">
                  <c:v>0.54100000000000004</c:v>
                </c:pt>
                <c:pt idx="3659">
                  <c:v>0.503</c:v>
                </c:pt>
                <c:pt idx="3660">
                  <c:v>0.41399999999999998</c:v>
                </c:pt>
                <c:pt idx="3661">
                  <c:v>0.48599999999999999</c:v>
                </c:pt>
                <c:pt idx="3662">
                  <c:v>0.48599999999999999</c:v>
                </c:pt>
                <c:pt idx="3663">
                  <c:v>0.49299999999999999</c:v>
                </c:pt>
                <c:pt idx="3664">
                  <c:v>0.50900000000000001</c:v>
                </c:pt>
                <c:pt idx="3665">
                  <c:v>0.51900000000000002</c:v>
                </c:pt>
                <c:pt idx="3666">
                  <c:v>0.48799999999999999</c:v>
                </c:pt>
                <c:pt idx="3667">
                  <c:v>0.51300000000000001</c:v>
                </c:pt>
                <c:pt idx="3668">
                  <c:v>0.51300000000000001</c:v>
                </c:pt>
                <c:pt idx="3669">
                  <c:v>0.46700000000000003</c:v>
                </c:pt>
                <c:pt idx="3670">
                  <c:v>0.51800000000000002</c:v>
                </c:pt>
                <c:pt idx="3671">
                  <c:v>0.45100000000000001</c:v>
                </c:pt>
                <c:pt idx="3672">
                  <c:v>0.46100000000000002</c:v>
                </c:pt>
                <c:pt idx="3673">
                  <c:v>0.51</c:v>
                </c:pt>
                <c:pt idx="3674">
                  <c:v>0.48599999999999999</c:v>
                </c:pt>
                <c:pt idx="3675">
                  <c:v>0.52200000000000002</c:v>
                </c:pt>
                <c:pt idx="3676">
                  <c:v>0.64600000000000002</c:v>
                </c:pt>
                <c:pt idx="3677">
                  <c:v>0.65400000000000003</c:v>
                </c:pt>
                <c:pt idx="3678">
                  <c:v>0.65200000000000002</c:v>
                </c:pt>
                <c:pt idx="3679">
                  <c:v>0.66600000000000004</c:v>
                </c:pt>
                <c:pt idx="3680">
                  <c:v>0.626</c:v>
                </c:pt>
                <c:pt idx="3681">
                  <c:v>0.64300000000000002</c:v>
                </c:pt>
                <c:pt idx="3682">
                  <c:v>0.64300000000000002</c:v>
                </c:pt>
                <c:pt idx="3683">
                  <c:v>0.66400000000000003</c:v>
                </c:pt>
                <c:pt idx="3684">
                  <c:v>0.59899999999999998</c:v>
                </c:pt>
                <c:pt idx="3685">
                  <c:v>0.61899999999999999</c:v>
                </c:pt>
                <c:pt idx="3686">
                  <c:v>0.63400000000000001</c:v>
                </c:pt>
                <c:pt idx="3687">
                  <c:v>0.60399999999999998</c:v>
                </c:pt>
                <c:pt idx="3688">
                  <c:v>0.55500000000000005</c:v>
                </c:pt>
                <c:pt idx="3689">
                  <c:v>0.60499999999999998</c:v>
                </c:pt>
                <c:pt idx="3690">
                  <c:v>0.64800000000000002</c:v>
                </c:pt>
                <c:pt idx="3691">
                  <c:v>0.62</c:v>
                </c:pt>
                <c:pt idx="3692">
                  <c:v>0.66400000000000003</c:v>
                </c:pt>
                <c:pt idx="3693">
                  <c:v>0.68</c:v>
                </c:pt>
                <c:pt idx="3694">
                  <c:v>0.65700000000000003</c:v>
                </c:pt>
                <c:pt idx="3695">
                  <c:v>0.64100000000000001</c:v>
                </c:pt>
                <c:pt idx="3696">
                  <c:v>0.72499999999999998</c:v>
                </c:pt>
                <c:pt idx="3697">
                  <c:v>0.69399999999999995</c:v>
                </c:pt>
                <c:pt idx="3698">
                  <c:v>0.68200000000000005</c:v>
                </c:pt>
                <c:pt idx="3699">
                  <c:v>0.68200000000000005</c:v>
                </c:pt>
                <c:pt idx="3700">
                  <c:v>0.66600000000000004</c:v>
                </c:pt>
                <c:pt idx="3701">
                  <c:v>0.65900000000000003</c:v>
                </c:pt>
                <c:pt idx="3702">
                  <c:v>0.65100000000000002</c:v>
                </c:pt>
                <c:pt idx="3703">
                  <c:v>0.67400000000000004</c:v>
                </c:pt>
                <c:pt idx="3704">
                  <c:v>0.55400000000000005</c:v>
                </c:pt>
                <c:pt idx="3705">
                  <c:v>0.61099999999999999</c:v>
                </c:pt>
                <c:pt idx="3706">
                  <c:v>0.58299999999999996</c:v>
                </c:pt>
                <c:pt idx="3707">
                  <c:v>0.57099999999999995</c:v>
                </c:pt>
                <c:pt idx="3708">
                  <c:v>0.55900000000000005</c:v>
                </c:pt>
                <c:pt idx="3709">
                  <c:v>0.60399999999999998</c:v>
                </c:pt>
                <c:pt idx="3710">
                  <c:v>0.61199999999999999</c:v>
                </c:pt>
                <c:pt idx="3711">
                  <c:v>0.59599999999999997</c:v>
                </c:pt>
                <c:pt idx="3712">
                  <c:v>0.58099999999999996</c:v>
                </c:pt>
                <c:pt idx="3713">
                  <c:v>0.55700000000000005</c:v>
                </c:pt>
                <c:pt idx="3714">
                  <c:v>0.53700000000000003</c:v>
                </c:pt>
                <c:pt idx="3715">
                  <c:v>0.54200000000000004</c:v>
                </c:pt>
                <c:pt idx="3716">
                  <c:v>0.47799999999999998</c:v>
                </c:pt>
                <c:pt idx="3717">
                  <c:v>0.497</c:v>
                </c:pt>
                <c:pt idx="3718">
                  <c:v>0.51800000000000002</c:v>
                </c:pt>
                <c:pt idx="3719">
                  <c:v>0.53400000000000003</c:v>
                </c:pt>
                <c:pt idx="3720">
                  <c:v>0.55000000000000004</c:v>
                </c:pt>
                <c:pt idx="3721">
                  <c:v>0.55800000000000005</c:v>
                </c:pt>
                <c:pt idx="3722">
                  <c:v>0.53</c:v>
                </c:pt>
                <c:pt idx="3723">
                  <c:v>0.51400000000000001</c:v>
                </c:pt>
                <c:pt idx="3724">
                  <c:v>0.498</c:v>
                </c:pt>
                <c:pt idx="3725">
                  <c:v>0.48599999999999999</c:v>
                </c:pt>
                <c:pt idx="3726">
                  <c:v>0.51</c:v>
                </c:pt>
                <c:pt idx="3727">
                  <c:v>0.52200000000000002</c:v>
                </c:pt>
                <c:pt idx="3728">
                  <c:v>0.51800000000000002</c:v>
                </c:pt>
                <c:pt idx="3729">
                  <c:v>0.54700000000000004</c:v>
                </c:pt>
                <c:pt idx="3730">
                  <c:v>0.53</c:v>
                </c:pt>
                <c:pt idx="3731">
                  <c:v>0.50600000000000001</c:v>
                </c:pt>
                <c:pt idx="3732">
                  <c:v>0.51800000000000002</c:v>
                </c:pt>
                <c:pt idx="3733">
                  <c:v>0.56299999999999994</c:v>
                </c:pt>
                <c:pt idx="3734">
                  <c:v>0.55900000000000005</c:v>
                </c:pt>
                <c:pt idx="3735">
                  <c:v>0.56899999999999995</c:v>
                </c:pt>
                <c:pt idx="3736">
                  <c:v>0.59699999999999998</c:v>
                </c:pt>
                <c:pt idx="3737">
                  <c:v>0.60099999999999998</c:v>
                </c:pt>
                <c:pt idx="3738">
                  <c:v>0.625</c:v>
                </c:pt>
                <c:pt idx="3739">
                  <c:v>0.63700000000000001</c:v>
                </c:pt>
                <c:pt idx="3740">
                  <c:v>0.63300000000000001</c:v>
                </c:pt>
                <c:pt idx="3741">
                  <c:v>0.57399999999999995</c:v>
                </c:pt>
                <c:pt idx="3742">
                  <c:v>0.61799999999999999</c:v>
                </c:pt>
                <c:pt idx="3743">
                  <c:v>0.59799999999999998</c:v>
                </c:pt>
                <c:pt idx="3744">
                  <c:v>0.57799999999999996</c:v>
                </c:pt>
                <c:pt idx="3745">
                  <c:v>0.54600000000000004</c:v>
                </c:pt>
                <c:pt idx="3746">
                  <c:v>0.53800000000000003</c:v>
                </c:pt>
                <c:pt idx="3747">
                  <c:v>0.57899999999999996</c:v>
                </c:pt>
                <c:pt idx="3748">
                  <c:v>0.61499999999999999</c:v>
                </c:pt>
                <c:pt idx="3749">
                  <c:v>0.58699999999999997</c:v>
                </c:pt>
                <c:pt idx="3750">
                  <c:v>0.57499999999999996</c:v>
                </c:pt>
                <c:pt idx="3751">
                  <c:v>0.61599999999999999</c:v>
                </c:pt>
                <c:pt idx="3752">
                  <c:v>0.61599999999999999</c:v>
                </c:pt>
                <c:pt idx="3753">
                  <c:v>0.61399999999999999</c:v>
                </c:pt>
                <c:pt idx="3754">
                  <c:v>0.65</c:v>
                </c:pt>
                <c:pt idx="3755">
                  <c:v>0.63100000000000001</c:v>
                </c:pt>
                <c:pt idx="3756">
                  <c:v>0.60699999999999998</c:v>
                </c:pt>
                <c:pt idx="3757">
                  <c:v>0.64700000000000002</c:v>
                </c:pt>
                <c:pt idx="3758">
                  <c:v>0.65500000000000003</c:v>
                </c:pt>
                <c:pt idx="3759">
                  <c:v>0.67500000000000004</c:v>
                </c:pt>
                <c:pt idx="3760">
                  <c:v>0.66300000000000003</c:v>
                </c:pt>
                <c:pt idx="3761">
                  <c:v>0.71099999999999997</c:v>
                </c:pt>
                <c:pt idx="3762">
                  <c:v>0.68300000000000005</c:v>
                </c:pt>
                <c:pt idx="3763">
                  <c:v>0.71899999999999997</c:v>
                </c:pt>
                <c:pt idx="3764">
                  <c:v>0.72699999999999998</c:v>
                </c:pt>
                <c:pt idx="3765">
                  <c:v>0.71499999999999997</c:v>
                </c:pt>
                <c:pt idx="3766">
                  <c:v>0.72799999999999998</c:v>
                </c:pt>
                <c:pt idx="3767">
                  <c:v>0.70399999999999996</c:v>
                </c:pt>
                <c:pt idx="3768">
                  <c:v>0.68700000000000006</c:v>
                </c:pt>
                <c:pt idx="3769">
                  <c:v>0.65100000000000002</c:v>
                </c:pt>
                <c:pt idx="3770">
                  <c:v>0.63500000000000001</c:v>
                </c:pt>
                <c:pt idx="3771">
                  <c:v>0.61899999999999999</c:v>
                </c:pt>
                <c:pt idx="3772">
                  <c:v>0.66</c:v>
                </c:pt>
                <c:pt idx="3773">
                  <c:v>0.68</c:v>
                </c:pt>
                <c:pt idx="3774">
                  <c:v>0.68200000000000005</c:v>
                </c:pt>
                <c:pt idx="3775">
                  <c:v>0.69</c:v>
                </c:pt>
                <c:pt idx="3776">
                  <c:v>0.71399999999999997</c:v>
                </c:pt>
                <c:pt idx="3777">
                  <c:v>0.63500000000000001</c:v>
                </c:pt>
                <c:pt idx="3778">
                  <c:v>0.64500000000000002</c:v>
                </c:pt>
                <c:pt idx="3779">
                  <c:v>0.69</c:v>
                </c:pt>
                <c:pt idx="3780">
                  <c:v>0.629</c:v>
                </c:pt>
                <c:pt idx="3781">
                  <c:v>0.629</c:v>
                </c:pt>
                <c:pt idx="3782">
                  <c:v>0.59099999999999997</c:v>
                </c:pt>
                <c:pt idx="3783">
                  <c:v>0.58699999999999997</c:v>
                </c:pt>
                <c:pt idx="3784">
                  <c:v>0.54300000000000004</c:v>
                </c:pt>
                <c:pt idx="3785">
                  <c:v>0.58699999999999997</c:v>
                </c:pt>
                <c:pt idx="3786">
                  <c:v>0.63900000000000001</c:v>
                </c:pt>
                <c:pt idx="3787">
                  <c:v>0.67900000000000005</c:v>
                </c:pt>
                <c:pt idx="3788">
                  <c:v>0.63900000000000001</c:v>
                </c:pt>
                <c:pt idx="3789">
                  <c:v>0.627</c:v>
                </c:pt>
                <c:pt idx="3790">
                  <c:v>0.65700000000000003</c:v>
                </c:pt>
                <c:pt idx="3791">
                  <c:v>0.66700000000000004</c:v>
                </c:pt>
                <c:pt idx="3792">
                  <c:v>0.70799999999999996</c:v>
                </c:pt>
                <c:pt idx="3793">
                  <c:v>0.68</c:v>
                </c:pt>
                <c:pt idx="3794">
                  <c:v>0.70799999999999996</c:v>
                </c:pt>
                <c:pt idx="3795">
                  <c:v>0.69599999999999995</c:v>
                </c:pt>
                <c:pt idx="3796">
                  <c:v>0.68</c:v>
                </c:pt>
                <c:pt idx="3797">
                  <c:v>0.65200000000000002</c:v>
                </c:pt>
                <c:pt idx="3798">
                  <c:v>0.67</c:v>
                </c:pt>
                <c:pt idx="3799">
                  <c:v>0.70599999999999996</c:v>
                </c:pt>
                <c:pt idx="3800">
                  <c:v>0.72899999999999998</c:v>
                </c:pt>
                <c:pt idx="3801">
                  <c:v>0.66300000000000003</c:v>
                </c:pt>
                <c:pt idx="3802">
                  <c:v>0.66700000000000004</c:v>
                </c:pt>
                <c:pt idx="3803">
                  <c:v>0.73399999999999999</c:v>
                </c:pt>
                <c:pt idx="3804">
                  <c:v>0.72799999999999998</c:v>
                </c:pt>
                <c:pt idx="3805">
                  <c:v>0.70299999999999996</c:v>
                </c:pt>
                <c:pt idx="3806">
                  <c:v>0.71899999999999997</c:v>
                </c:pt>
                <c:pt idx="3807">
                  <c:v>0.72299999999999998</c:v>
                </c:pt>
                <c:pt idx="3808">
                  <c:v>0.67500000000000004</c:v>
                </c:pt>
                <c:pt idx="3809">
                  <c:v>0.66700000000000004</c:v>
                </c:pt>
                <c:pt idx="3810">
                  <c:v>0.70899999999999996</c:v>
                </c:pt>
                <c:pt idx="3811">
                  <c:v>0.72399999999999998</c:v>
                </c:pt>
                <c:pt idx="3812">
                  <c:v>0.70799999999999996</c:v>
                </c:pt>
                <c:pt idx="3813">
                  <c:v>0.72</c:v>
                </c:pt>
                <c:pt idx="3814">
                  <c:v>0.65900000000000003</c:v>
                </c:pt>
                <c:pt idx="3815">
                  <c:v>0.65500000000000003</c:v>
                </c:pt>
                <c:pt idx="3816">
                  <c:v>0.61499999999999999</c:v>
                </c:pt>
                <c:pt idx="3817">
                  <c:v>0.56999999999999995</c:v>
                </c:pt>
                <c:pt idx="3818">
                  <c:v>0.60299999999999998</c:v>
                </c:pt>
                <c:pt idx="3819">
                  <c:v>0.67400000000000004</c:v>
                </c:pt>
                <c:pt idx="3820">
                  <c:v>0.69</c:v>
                </c:pt>
                <c:pt idx="3821">
                  <c:v>0.71799999999999997</c:v>
                </c:pt>
                <c:pt idx="3822">
                  <c:v>0.73899999999999999</c:v>
                </c:pt>
                <c:pt idx="3823">
                  <c:v>0.70599999999999996</c:v>
                </c:pt>
                <c:pt idx="3824">
                  <c:v>0.71</c:v>
                </c:pt>
                <c:pt idx="3825">
                  <c:v>0.69399999999999995</c:v>
                </c:pt>
                <c:pt idx="3826">
                  <c:v>0.70899999999999996</c:v>
                </c:pt>
                <c:pt idx="3827">
                  <c:v>0.70899999999999996</c:v>
                </c:pt>
                <c:pt idx="3828">
                  <c:v>0.73499999999999999</c:v>
                </c:pt>
                <c:pt idx="3829">
                  <c:v>0.74299999999999999</c:v>
                </c:pt>
                <c:pt idx="3830">
                  <c:v>0.73499999999999999</c:v>
                </c:pt>
                <c:pt idx="3831">
                  <c:v>0.70699999999999996</c:v>
                </c:pt>
                <c:pt idx="3832">
                  <c:v>0.72799999999999998</c:v>
                </c:pt>
                <c:pt idx="3833">
                  <c:v>0.80400000000000005</c:v>
                </c:pt>
                <c:pt idx="3834">
                  <c:v>0.81299999999999994</c:v>
                </c:pt>
                <c:pt idx="3835">
                  <c:v>0.68200000000000005</c:v>
                </c:pt>
                <c:pt idx="3836">
                  <c:v>0.68</c:v>
                </c:pt>
                <c:pt idx="3837">
                  <c:v>0.70799999999999996</c:v>
                </c:pt>
                <c:pt idx="3838">
                  <c:v>0.67600000000000005</c:v>
                </c:pt>
                <c:pt idx="3839">
                  <c:v>0.70099999999999996</c:v>
                </c:pt>
                <c:pt idx="3840">
                  <c:v>0.68200000000000005</c:v>
                </c:pt>
                <c:pt idx="3841">
                  <c:v>0.69399999999999995</c:v>
                </c:pt>
                <c:pt idx="3842">
                  <c:v>0.67</c:v>
                </c:pt>
                <c:pt idx="3843">
                  <c:v>0.65100000000000002</c:v>
                </c:pt>
                <c:pt idx="3844">
                  <c:v>0.63100000000000001</c:v>
                </c:pt>
                <c:pt idx="3845">
                  <c:v>0.64700000000000002</c:v>
                </c:pt>
                <c:pt idx="3846">
                  <c:v>0.58099999999999996</c:v>
                </c:pt>
                <c:pt idx="3847">
                  <c:v>0.60699999999999998</c:v>
                </c:pt>
                <c:pt idx="3848">
                  <c:v>0.60299999999999998</c:v>
                </c:pt>
                <c:pt idx="3849">
                  <c:v>0.627</c:v>
                </c:pt>
                <c:pt idx="3850">
                  <c:v>0.63500000000000001</c:v>
                </c:pt>
                <c:pt idx="3851">
                  <c:v>0.63900000000000001</c:v>
                </c:pt>
                <c:pt idx="3852">
                  <c:v>0.63900000000000001</c:v>
                </c:pt>
                <c:pt idx="3853">
                  <c:v>0.61899999999999999</c:v>
                </c:pt>
                <c:pt idx="3854">
                  <c:v>0.55100000000000005</c:v>
                </c:pt>
                <c:pt idx="3855">
                  <c:v>0.59899999999999998</c:v>
                </c:pt>
                <c:pt idx="3856">
                  <c:v>0.61099999999999999</c:v>
                </c:pt>
                <c:pt idx="3857">
                  <c:v>0.58899999999999997</c:v>
                </c:pt>
                <c:pt idx="3858">
                  <c:v>0.63100000000000001</c:v>
                </c:pt>
                <c:pt idx="3859">
                  <c:v>0.623</c:v>
                </c:pt>
                <c:pt idx="3860">
                  <c:v>0.60299999999999998</c:v>
                </c:pt>
                <c:pt idx="3861">
                  <c:v>0.64300000000000002</c:v>
                </c:pt>
                <c:pt idx="3862">
                  <c:v>0.63900000000000001</c:v>
                </c:pt>
                <c:pt idx="3863">
                  <c:v>0.623</c:v>
                </c:pt>
                <c:pt idx="3864">
                  <c:v>0.70499999999999996</c:v>
                </c:pt>
                <c:pt idx="3865">
                  <c:v>0.72599999999999998</c:v>
                </c:pt>
                <c:pt idx="3866">
                  <c:v>0.72599999999999998</c:v>
                </c:pt>
                <c:pt idx="3867">
                  <c:v>0.755</c:v>
                </c:pt>
                <c:pt idx="3868">
                  <c:v>0.76800000000000002</c:v>
                </c:pt>
                <c:pt idx="3869">
                  <c:v>0.81399999999999995</c:v>
                </c:pt>
                <c:pt idx="3870">
                  <c:v>0.82799999999999996</c:v>
                </c:pt>
                <c:pt idx="3871">
                  <c:v>0.88800000000000001</c:v>
                </c:pt>
                <c:pt idx="3872">
                  <c:v>0.88400000000000001</c:v>
                </c:pt>
                <c:pt idx="3873">
                  <c:v>0.876</c:v>
                </c:pt>
                <c:pt idx="3874">
                  <c:v>0.876</c:v>
                </c:pt>
                <c:pt idx="3875">
                  <c:v>0.873</c:v>
                </c:pt>
                <c:pt idx="3876">
                  <c:v>0.83699999999999997</c:v>
                </c:pt>
                <c:pt idx="3877">
                  <c:v>0.85299999999999998</c:v>
                </c:pt>
                <c:pt idx="3878">
                  <c:v>0.85299999999999998</c:v>
                </c:pt>
                <c:pt idx="3879">
                  <c:v>0.878</c:v>
                </c:pt>
                <c:pt idx="3880">
                  <c:v>0.89400000000000002</c:v>
                </c:pt>
                <c:pt idx="3881">
                  <c:v>0.91900000000000004</c:v>
                </c:pt>
                <c:pt idx="3882">
                  <c:v>0.91900000000000004</c:v>
                </c:pt>
                <c:pt idx="3883">
                  <c:v>0.93200000000000005</c:v>
                </c:pt>
                <c:pt idx="3884">
                  <c:v>0.93600000000000005</c:v>
                </c:pt>
                <c:pt idx="3885">
                  <c:v>0.93600000000000005</c:v>
                </c:pt>
                <c:pt idx="3886">
                  <c:v>0.92</c:v>
                </c:pt>
                <c:pt idx="3887">
                  <c:v>0.93200000000000005</c:v>
                </c:pt>
                <c:pt idx="3888">
                  <c:v>0.90900000000000003</c:v>
                </c:pt>
                <c:pt idx="3889">
                  <c:v>0.93700000000000006</c:v>
                </c:pt>
                <c:pt idx="3890">
                  <c:v>0.95199999999999996</c:v>
                </c:pt>
                <c:pt idx="3891">
                  <c:v>0.94099999999999995</c:v>
                </c:pt>
                <c:pt idx="3892">
                  <c:v>0.92900000000000005</c:v>
                </c:pt>
                <c:pt idx="3893">
                  <c:v>0.93100000000000005</c:v>
                </c:pt>
                <c:pt idx="3894">
                  <c:v>0.92500000000000004</c:v>
                </c:pt>
                <c:pt idx="3895">
                  <c:v>0.94499999999999995</c:v>
                </c:pt>
                <c:pt idx="3896">
                  <c:v>0.877</c:v>
                </c:pt>
                <c:pt idx="3897">
                  <c:v>0.94599999999999995</c:v>
                </c:pt>
                <c:pt idx="3898">
                  <c:v>0.96599999999999997</c:v>
                </c:pt>
                <c:pt idx="3899">
                  <c:v>1.0049999999999999</c:v>
                </c:pt>
                <c:pt idx="3900">
                  <c:v>0.98599999999999999</c:v>
                </c:pt>
                <c:pt idx="3901">
                  <c:v>0.95399999999999996</c:v>
                </c:pt>
                <c:pt idx="3902">
                  <c:v>0.94599999999999995</c:v>
                </c:pt>
                <c:pt idx="3903">
                  <c:v>0.97499999999999998</c:v>
                </c:pt>
                <c:pt idx="3904">
                  <c:v>0.98299999999999998</c:v>
                </c:pt>
                <c:pt idx="3905">
                  <c:v>1</c:v>
                </c:pt>
                <c:pt idx="3906">
                  <c:v>1</c:v>
                </c:pt>
                <c:pt idx="3907">
                  <c:v>1.0089999999999999</c:v>
                </c:pt>
                <c:pt idx="3908">
                  <c:v>1.093</c:v>
                </c:pt>
                <c:pt idx="3909">
                  <c:v>1.073</c:v>
                </c:pt>
                <c:pt idx="3910">
                  <c:v>1.05</c:v>
                </c:pt>
                <c:pt idx="3911">
                  <c:v>1.05</c:v>
                </c:pt>
                <c:pt idx="3912">
                  <c:v>1.038</c:v>
                </c:pt>
                <c:pt idx="3913">
                  <c:v>1.016</c:v>
                </c:pt>
                <c:pt idx="3914">
                  <c:v>0.97799999999999998</c:v>
                </c:pt>
                <c:pt idx="3915">
                  <c:v>0.95</c:v>
                </c:pt>
                <c:pt idx="3916">
                  <c:v>0.93400000000000005</c:v>
                </c:pt>
                <c:pt idx="3917">
                  <c:v>0.93400000000000005</c:v>
                </c:pt>
                <c:pt idx="3918">
                  <c:v>0.92600000000000005</c:v>
                </c:pt>
                <c:pt idx="3919">
                  <c:v>0.90900000000000003</c:v>
                </c:pt>
                <c:pt idx="3920">
                  <c:v>0.89300000000000002</c:v>
                </c:pt>
                <c:pt idx="3921">
                  <c:v>0.85199999999999998</c:v>
                </c:pt>
                <c:pt idx="3922">
                  <c:v>0.85199999999999998</c:v>
                </c:pt>
                <c:pt idx="3923">
                  <c:v>0.872</c:v>
                </c:pt>
                <c:pt idx="3924">
                  <c:v>0.82299999999999995</c:v>
                </c:pt>
                <c:pt idx="3925">
                  <c:v>0.83499999999999996</c:v>
                </c:pt>
                <c:pt idx="3926">
                  <c:v>0.871</c:v>
                </c:pt>
                <c:pt idx="3927">
                  <c:v>0.85899999999999999</c:v>
                </c:pt>
                <c:pt idx="3928">
                  <c:v>0.84199999999999997</c:v>
                </c:pt>
                <c:pt idx="3929">
                  <c:v>0.83499999999999996</c:v>
                </c:pt>
                <c:pt idx="3930">
                  <c:v>0.81899999999999995</c:v>
                </c:pt>
                <c:pt idx="3931">
                  <c:v>0.77600000000000002</c:v>
                </c:pt>
                <c:pt idx="3932">
                  <c:v>0.79900000000000004</c:v>
                </c:pt>
                <c:pt idx="3933">
                  <c:v>0.72</c:v>
                </c:pt>
                <c:pt idx="3934">
                  <c:v>0.72399999999999998</c:v>
                </c:pt>
                <c:pt idx="3935">
                  <c:v>0.7</c:v>
                </c:pt>
                <c:pt idx="3936">
                  <c:v>0.72399999999999998</c:v>
                </c:pt>
                <c:pt idx="3937">
                  <c:v>0.66800000000000004</c:v>
                </c:pt>
                <c:pt idx="3938">
                  <c:v>0.69199999999999995</c:v>
                </c:pt>
                <c:pt idx="3939">
                  <c:v>0.68799999999999994</c:v>
                </c:pt>
                <c:pt idx="3940">
                  <c:v>0.65200000000000002</c:v>
                </c:pt>
                <c:pt idx="3941">
                  <c:v>0.71599999999999997</c:v>
                </c:pt>
                <c:pt idx="3942">
                  <c:v>0.71599999999999997</c:v>
                </c:pt>
                <c:pt idx="3943">
                  <c:v>0.72199999999999998</c:v>
                </c:pt>
                <c:pt idx="3944">
                  <c:v>0.74399999999999999</c:v>
                </c:pt>
                <c:pt idx="3945">
                  <c:v>0.69499999999999995</c:v>
                </c:pt>
                <c:pt idx="3946">
                  <c:v>0.74399999999999999</c:v>
                </c:pt>
                <c:pt idx="3947">
                  <c:v>0.752</c:v>
                </c:pt>
                <c:pt idx="3948">
                  <c:v>0.73599999999999999</c:v>
                </c:pt>
                <c:pt idx="3949">
                  <c:v>0.75600000000000001</c:v>
                </c:pt>
                <c:pt idx="3950">
                  <c:v>0.72799999999999998</c:v>
                </c:pt>
                <c:pt idx="3951">
                  <c:v>0.79500000000000004</c:v>
                </c:pt>
                <c:pt idx="3952">
                  <c:v>0.77600000000000002</c:v>
                </c:pt>
                <c:pt idx="3953">
                  <c:v>0.84099999999999997</c:v>
                </c:pt>
                <c:pt idx="3954">
                  <c:v>0.84299999999999997</c:v>
                </c:pt>
                <c:pt idx="3955">
                  <c:v>0.84699999999999998</c:v>
                </c:pt>
                <c:pt idx="3956">
                  <c:v>0.86399999999999999</c:v>
                </c:pt>
                <c:pt idx="3957">
                  <c:v>0.90800000000000003</c:v>
                </c:pt>
                <c:pt idx="3958">
                  <c:v>0.86799999999999999</c:v>
                </c:pt>
                <c:pt idx="3959">
                  <c:v>0.89200000000000002</c:v>
                </c:pt>
                <c:pt idx="3960">
                  <c:v>0.92800000000000005</c:v>
                </c:pt>
                <c:pt idx="3961">
                  <c:v>0.95699999999999996</c:v>
                </c:pt>
                <c:pt idx="3962">
                  <c:v>0.95799999999999996</c:v>
                </c:pt>
                <c:pt idx="3963">
                  <c:v>0.96599999999999997</c:v>
                </c:pt>
                <c:pt idx="3964">
                  <c:v>0.85699999999999998</c:v>
                </c:pt>
                <c:pt idx="3965">
                  <c:v>0.86499999999999999</c:v>
                </c:pt>
                <c:pt idx="3966">
                  <c:v>0.83699999999999997</c:v>
                </c:pt>
                <c:pt idx="3967">
                  <c:v>0.874</c:v>
                </c:pt>
                <c:pt idx="3968">
                  <c:v>0.88900000000000001</c:v>
                </c:pt>
                <c:pt idx="3969">
                  <c:v>0.85399999999999998</c:v>
                </c:pt>
                <c:pt idx="3970">
                  <c:v>0.871</c:v>
                </c:pt>
                <c:pt idx="3971">
                  <c:v>0.871</c:v>
                </c:pt>
                <c:pt idx="3972">
                  <c:v>0.86699999999999999</c:v>
                </c:pt>
                <c:pt idx="3973">
                  <c:v>0.78600000000000003</c:v>
                </c:pt>
                <c:pt idx="3974">
                  <c:v>0.75900000000000001</c:v>
                </c:pt>
                <c:pt idx="3975">
                  <c:v>0.72299999999999998</c:v>
                </c:pt>
                <c:pt idx="3976">
                  <c:v>0.72399999999999998</c:v>
                </c:pt>
                <c:pt idx="3977">
                  <c:v>0.73799999999999999</c:v>
                </c:pt>
                <c:pt idx="3978">
                  <c:v>0.72199999999999998</c:v>
                </c:pt>
                <c:pt idx="3979">
                  <c:v>0.73399999999999999</c:v>
                </c:pt>
                <c:pt idx="3980">
                  <c:v>0.69</c:v>
                </c:pt>
                <c:pt idx="3981">
                  <c:v>0.69699999999999995</c:v>
                </c:pt>
                <c:pt idx="3982">
                  <c:v>0.70099999999999996</c:v>
                </c:pt>
                <c:pt idx="3983">
                  <c:v>0.74099999999999999</c:v>
                </c:pt>
                <c:pt idx="3984">
                  <c:v>0.748</c:v>
                </c:pt>
                <c:pt idx="3985">
                  <c:v>0.76800000000000002</c:v>
                </c:pt>
                <c:pt idx="3986">
                  <c:v>0.73599999999999999</c:v>
                </c:pt>
                <c:pt idx="3987">
                  <c:v>0.74299999999999999</c:v>
                </c:pt>
                <c:pt idx="3988">
                  <c:v>0.75900000000000001</c:v>
                </c:pt>
                <c:pt idx="3989">
                  <c:v>0.79600000000000004</c:v>
                </c:pt>
                <c:pt idx="3990">
                  <c:v>0.80800000000000005</c:v>
                </c:pt>
                <c:pt idx="3991">
                  <c:v>0.82</c:v>
                </c:pt>
                <c:pt idx="3992">
                  <c:v>0.83199999999999996</c:v>
                </c:pt>
                <c:pt idx="3993">
                  <c:v>0.86299999999999999</c:v>
                </c:pt>
                <c:pt idx="3994">
                  <c:v>0.81899999999999995</c:v>
                </c:pt>
                <c:pt idx="3995">
                  <c:v>0.78400000000000003</c:v>
                </c:pt>
                <c:pt idx="3996">
                  <c:v>0.78400000000000003</c:v>
                </c:pt>
                <c:pt idx="3997">
                  <c:v>0.79200000000000004</c:v>
                </c:pt>
                <c:pt idx="3998">
                  <c:v>0.75600000000000001</c:v>
                </c:pt>
                <c:pt idx="3999">
                  <c:v>0.74</c:v>
                </c:pt>
                <c:pt idx="4000">
                  <c:v>0.72</c:v>
                </c:pt>
                <c:pt idx="4001">
                  <c:v>0.73599999999999999</c:v>
                </c:pt>
                <c:pt idx="4002">
                  <c:v>0.70799999999999996</c:v>
                </c:pt>
                <c:pt idx="4003">
                  <c:v>0.72399999999999998</c:v>
                </c:pt>
                <c:pt idx="4004">
                  <c:v>0.73</c:v>
                </c:pt>
                <c:pt idx="4005">
                  <c:v>0.75600000000000001</c:v>
                </c:pt>
                <c:pt idx="4006">
                  <c:v>0.748</c:v>
                </c:pt>
                <c:pt idx="4007">
                  <c:v>0.78800000000000003</c:v>
                </c:pt>
                <c:pt idx="4008">
                  <c:v>0.83299999999999996</c:v>
                </c:pt>
                <c:pt idx="4009">
                  <c:v>0.89400000000000002</c:v>
                </c:pt>
                <c:pt idx="4010">
                  <c:v>0.88400000000000001</c:v>
                </c:pt>
                <c:pt idx="4011">
                  <c:v>0.878</c:v>
                </c:pt>
                <c:pt idx="4012">
                  <c:v>0.89900000000000002</c:v>
                </c:pt>
                <c:pt idx="4013">
                  <c:v>0.91100000000000003</c:v>
                </c:pt>
                <c:pt idx="4014">
                  <c:v>0.92</c:v>
                </c:pt>
                <c:pt idx="4015">
                  <c:v>0.86899999999999999</c:v>
                </c:pt>
                <c:pt idx="4016">
                  <c:v>0.91100000000000003</c:v>
                </c:pt>
                <c:pt idx="4017">
                  <c:v>0.91100000000000003</c:v>
                </c:pt>
                <c:pt idx="4018">
                  <c:v>0.879</c:v>
                </c:pt>
                <c:pt idx="4019">
                  <c:v>0.90100000000000002</c:v>
                </c:pt>
                <c:pt idx="4020">
                  <c:v>0.88900000000000001</c:v>
                </c:pt>
                <c:pt idx="4021">
                  <c:v>0.77400000000000002</c:v>
                </c:pt>
                <c:pt idx="4022">
                  <c:v>0.79700000000000004</c:v>
                </c:pt>
                <c:pt idx="4023">
                  <c:v>0.78500000000000003</c:v>
                </c:pt>
                <c:pt idx="4024">
                  <c:v>0.77700000000000002</c:v>
                </c:pt>
                <c:pt idx="4025">
                  <c:v>0.76900000000000002</c:v>
                </c:pt>
                <c:pt idx="4026">
                  <c:v>0.72899999999999998</c:v>
                </c:pt>
                <c:pt idx="4027">
                  <c:v>0.71599999999999997</c:v>
                </c:pt>
                <c:pt idx="4028">
                  <c:v>0.72399999999999998</c:v>
                </c:pt>
                <c:pt idx="4029">
                  <c:v>0.67200000000000004</c:v>
                </c:pt>
                <c:pt idx="4030">
                  <c:v>0.68700000000000006</c:v>
                </c:pt>
                <c:pt idx="4031">
                  <c:v>0.69499999999999995</c:v>
                </c:pt>
                <c:pt idx="4032">
                  <c:v>0.747</c:v>
                </c:pt>
                <c:pt idx="4033">
                  <c:v>0.76500000000000001</c:v>
                </c:pt>
                <c:pt idx="4034">
                  <c:v>0.745</c:v>
                </c:pt>
                <c:pt idx="4035">
                  <c:v>0.78100000000000003</c:v>
                </c:pt>
                <c:pt idx="4036">
                  <c:v>0.629</c:v>
                </c:pt>
                <c:pt idx="4037">
                  <c:v>0.59499999999999997</c:v>
                </c:pt>
                <c:pt idx="4038">
                  <c:v>0.61499999999999999</c:v>
                </c:pt>
                <c:pt idx="4039">
                  <c:v>0.63900000000000001</c:v>
                </c:pt>
                <c:pt idx="4040">
                  <c:v>0.58399999999999996</c:v>
                </c:pt>
                <c:pt idx="4041">
                  <c:v>0.59099999999999997</c:v>
                </c:pt>
                <c:pt idx="4042">
                  <c:v>0.59099999999999997</c:v>
                </c:pt>
                <c:pt idx="4043">
                  <c:v>0.55200000000000005</c:v>
                </c:pt>
                <c:pt idx="4044">
                  <c:v>0.57899999999999996</c:v>
                </c:pt>
                <c:pt idx="4045">
                  <c:v>0.59099999999999997</c:v>
                </c:pt>
                <c:pt idx="4046">
                  <c:v>0.60699999999999998</c:v>
                </c:pt>
                <c:pt idx="4047">
                  <c:v>0.65500000000000003</c:v>
                </c:pt>
                <c:pt idx="4048">
                  <c:v>0.69</c:v>
                </c:pt>
                <c:pt idx="4049">
                  <c:v>0.66700000000000004</c:v>
                </c:pt>
                <c:pt idx="4050">
                  <c:v>0.67500000000000004</c:v>
                </c:pt>
                <c:pt idx="4051">
                  <c:v>0.67</c:v>
                </c:pt>
                <c:pt idx="4052">
                  <c:v>0.69199999999999995</c:v>
                </c:pt>
                <c:pt idx="4053">
                  <c:v>0.69199999999999995</c:v>
                </c:pt>
                <c:pt idx="4054">
                  <c:v>0.71199999999999997</c:v>
                </c:pt>
                <c:pt idx="4055">
                  <c:v>0.68</c:v>
                </c:pt>
                <c:pt idx="4056">
                  <c:v>0.70399999999999996</c:v>
                </c:pt>
                <c:pt idx="4057">
                  <c:v>0.73499999999999999</c:v>
                </c:pt>
                <c:pt idx="4058">
                  <c:v>0.75600000000000001</c:v>
                </c:pt>
                <c:pt idx="4059">
                  <c:v>0.72</c:v>
                </c:pt>
                <c:pt idx="4060">
                  <c:v>0.70899999999999996</c:v>
                </c:pt>
                <c:pt idx="4061">
                  <c:v>0.65700000000000003</c:v>
                </c:pt>
                <c:pt idx="4062">
                  <c:v>0.68700000000000006</c:v>
                </c:pt>
                <c:pt idx="4063">
                  <c:v>0.68100000000000005</c:v>
                </c:pt>
                <c:pt idx="4064">
                  <c:v>0.66900000000000004</c:v>
                </c:pt>
                <c:pt idx="4065">
                  <c:v>0.64500000000000002</c:v>
                </c:pt>
                <c:pt idx="4066">
                  <c:v>0.72399999999999998</c:v>
                </c:pt>
                <c:pt idx="4067">
                  <c:v>0.72799999999999998</c:v>
                </c:pt>
                <c:pt idx="4068">
                  <c:v>0.71199999999999997</c:v>
                </c:pt>
                <c:pt idx="4069">
                  <c:v>0.68400000000000005</c:v>
                </c:pt>
                <c:pt idx="4070">
                  <c:v>0.74399999999999999</c:v>
                </c:pt>
                <c:pt idx="4071">
                  <c:v>0.70799999999999996</c:v>
                </c:pt>
                <c:pt idx="4072">
                  <c:v>0.72799999999999998</c:v>
                </c:pt>
                <c:pt idx="4073">
                  <c:v>0.748</c:v>
                </c:pt>
                <c:pt idx="4074">
                  <c:v>0.72799999999999998</c:v>
                </c:pt>
                <c:pt idx="4075">
                  <c:v>0.70299999999999996</c:v>
                </c:pt>
                <c:pt idx="4076">
                  <c:v>0.748</c:v>
                </c:pt>
                <c:pt idx="4077">
                  <c:v>0.74</c:v>
                </c:pt>
                <c:pt idx="4078">
                  <c:v>0.74399999999999999</c:v>
                </c:pt>
                <c:pt idx="4079">
                  <c:v>0.76400000000000001</c:v>
                </c:pt>
                <c:pt idx="4080">
                  <c:v>0.79100000000000004</c:v>
                </c:pt>
                <c:pt idx="4081">
                  <c:v>0.84399999999999997</c:v>
                </c:pt>
                <c:pt idx="4082">
                  <c:v>0.80700000000000005</c:v>
                </c:pt>
                <c:pt idx="4083">
                  <c:v>0.79900000000000004</c:v>
                </c:pt>
                <c:pt idx="4084">
                  <c:v>0.80700000000000005</c:v>
                </c:pt>
                <c:pt idx="4085">
                  <c:v>0.78400000000000003</c:v>
                </c:pt>
                <c:pt idx="4086">
                  <c:v>0.78800000000000003</c:v>
                </c:pt>
                <c:pt idx="4087">
                  <c:v>0.78800000000000003</c:v>
                </c:pt>
                <c:pt idx="4088">
                  <c:v>0.73</c:v>
                </c:pt>
                <c:pt idx="4089">
                  <c:v>0.73599999999999999</c:v>
                </c:pt>
                <c:pt idx="4090">
                  <c:v>0.77200000000000002</c:v>
                </c:pt>
                <c:pt idx="4091">
                  <c:v>0.78400000000000003</c:v>
                </c:pt>
                <c:pt idx="4092">
                  <c:v>0.77200000000000002</c:v>
                </c:pt>
                <c:pt idx="4093">
                  <c:v>0.8</c:v>
                </c:pt>
                <c:pt idx="4094">
                  <c:v>0.76</c:v>
                </c:pt>
                <c:pt idx="4095">
                  <c:v>0.72799999999999998</c:v>
                </c:pt>
                <c:pt idx="4096">
                  <c:v>0.76400000000000001</c:v>
                </c:pt>
                <c:pt idx="4097">
                  <c:v>0.78</c:v>
                </c:pt>
                <c:pt idx="4098">
                  <c:v>0.77600000000000002</c:v>
                </c:pt>
                <c:pt idx="4099">
                  <c:v>0.77600000000000002</c:v>
                </c:pt>
                <c:pt idx="4100">
                  <c:v>0.77200000000000002</c:v>
                </c:pt>
                <c:pt idx="4101">
                  <c:v>0.75600000000000001</c:v>
                </c:pt>
                <c:pt idx="4102">
                  <c:v>0.73599999999999999</c:v>
                </c:pt>
                <c:pt idx="4103">
                  <c:v>0.74399999999999999</c:v>
                </c:pt>
                <c:pt idx="4104">
                  <c:v>0.75800000000000001</c:v>
                </c:pt>
                <c:pt idx="4105">
                  <c:v>0.73599999999999999</c:v>
                </c:pt>
                <c:pt idx="4106">
                  <c:v>0.76400000000000001</c:v>
                </c:pt>
                <c:pt idx="4107">
                  <c:v>0.79300000000000004</c:v>
                </c:pt>
                <c:pt idx="4108">
                  <c:v>0.82399999999999995</c:v>
                </c:pt>
                <c:pt idx="4109">
                  <c:v>0.83399999999999996</c:v>
                </c:pt>
                <c:pt idx="4110">
                  <c:v>0.85199999999999998</c:v>
                </c:pt>
                <c:pt idx="4111">
                  <c:v>0.83199999999999996</c:v>
                </c:pt>
                <c:pt idx="4112">
                  <c:v>0.83199999999999996</c:v>
                </c:pt>
                <c:pt idx="4113">
                  <c:v>0.86699999999999999</c:v>
                </c:pt>
                <c:pt idx="4114">
                  <c:v>0.86099999999999999</c:v>
                </c:pt>
                <c:pt idx="4115">
                  <c:v>0.83599999999999997</c:v>
                </c:pt>
                <c:pt idx="4116">
                  <c:v>0.83699999999999997</c:v>
                </c:pt>
                <c:pt idx="4117">
                  <c:v>0.81699999999999995</c:v>
                </c:pt>
                <c:pt idx="4118">
                  <c:v>0.80100000000000005</c:v>
                </c:pt>
                <c:pt idx="4119">
                  <c:v>0.79700000000000004</c:v>
                </c:pt>
                <c:pt idx="4120">
                  <c:v>0.82099999999999995</c:v>
                </c:pt>
                <c:pt idx="4121">
                  <c:v>0.82499999999999996</c:v>
                </c:pt>
                <c:pt idx="4122">
                  <c:v>0.84199999999999997</c:v>
                </c:pt>
                <c:pt idx="4123">
                  <c:v>0.85399999999999998</c:v>
                </c:pt>
                <c:pt idx="4124">
                  <c:v>0.87</c:v>
                </c:pt>
                <c:pt idx="4125">
                  <c:v>0.88700000000000001</c:v>
                </c:pt>
                <c:pt idx="4126">
                  <c:v>0.85499999999999998</c:v>
                </c:pt>
                <c:pt idx="4127">
                  <c:v>0.84299999999999997</c:v>
                </c:pt>
                <c:pt idx="4128">
                  <c:v>0.83299999999999996</c:v>
                </c:pt>
                <c:pt idx="4129">
                  <c:v>0.81899999999999995</c:v>
                </c:pt>
                <c:pt idx="4130">
                  <c:v>0.80800000000000005</c:v>
                </c:pt>
                <c:pt idx="4131">
                  <c:v>0.78500000000000003</c:v>
                </c:pt>
                <c:pt idx="4132">
                  <c:v>0.82</c:v>
                </c:pt>
                <c:pt idx="4133">
                  <c:v>0.85599999999999998</c:v>
                </c:pt>
                <c:pt idx="4134">
                  <c:v>0.89200000000000002</c:v>
                </c:pt>
                <c:pt idx="4135">
                  <c:v>0.91700000000000004</c:v>
                </c:pt>
                <c:pt idx="4136">
                  <c:v>0.91700000000000004</c:v>
                </c:pt>
                <c:pt idx="4137">
                  <c:v>1.004</c:v>
                </c:pt>
                <c:pt idx="4138">
                  <c:v>0.995</c:v>
                </c:pt>
                <c:pt idx="4139">
                  <c:v>1.0069999999999999</c:v>
                </c:pt>
                <c:pt idx="4140">
                  <c:v>1.048</c:v>
                </c:pt>
                <c:pt idx="4141">
                  <c:v>1.07</c:v>
                </c:pt>
                <c:pt idx="4142">
                  <c:v>1.07</c:v>
                </c:pt>
                <c:pt idx="4143">
                  <c:v>1.089</c:v>
                </c:pt>
                <c:pt idx="4144">
                  <c:v>1.125</c:v>
                </c:pt>
                <c:pt idx="4145">
                  <c:v>1.125</c:v>
                </c:pt>
                <c:pt idx="4146">
                  <c:v>1.1200000000000001</c:v>
                </c:pt>
                <c:pt idx="4147">
                  <c:v>1.101</c:v>
                </c:pt>
                <c:pt idx="4148">
                  <c:v>1.089</c:v>
                </c:pt>
                <c:pt idx="4149">
                  <c:v>1.115</c:v>
                </c:pt>
                <c:pt idx="4150">
                  <c:v>1.149</c:v>
                </c:pt>
                <c:pt idx="4151">
                  <c:v>1.0980000000000001</c:v>
                </c:pt>
                <c:pt idx="4152">
                  <c:v>1.1220000000000001</c:v>
                </c:pt>
                <c:pt idx="4153">
                  <c:v>1.1160000000000001</c:v>
                </c:pt>
                <c:pt idx="4154">
                  <c:v>1.0960000000000001</c:v>
                </c:pt>
                <c:pt idx="4155">
                  <c:v>1.1120000000000001</c:v>
                </c:pt>
                <c:pt idx="4156">
                  <c:v>1.135</c:v>
                </c:pt>
                <c:pt idx="4157">
                  <c:v>1.143</c:v>
                </c:pt>
                <c:pt idx="4158">
                  <c:v>1.1659999999999999</c:v>
                </c:pt>
                <c:pt idx="4159">
                  <c:v>1.2689999999999999</c:v>
                </c:pt>
                <c:pt idx="4160">
                  <c:v>1.2749999999999999</c:v>
                </c:pt>
                <c:pt idx="4161">
                  <c:v>1.254</c:v>
                </c:pt>
                <c:pt idx="4162">
                  <c:v>1.224</c:v>
                </c:pt>
                <c:pt idx="4163">
                  <c:v>1.218</c:v>
                </c:pt>
                <c:pt idx="4164">
                  <c:v>1.19</c:v>
                </c:pt>
                <c:pt idx="4165">
                  <c:v>1.194</c:v>
                </c:pt>
                <c:pt idx="4166">
                  <c:v>1.204</c:v>
                </c:pt>
                <c:pt idx="4167">
                  <c:v>1.204</c:v>
                </c:pt>
                <c:pt idx="4168">
                  <c:v>1.2290000000000001</c:v>
                </c:pt>
                <c:pt idx="4169">
                  <c:v>1.256</c:v>
                </c:pt>
                <c:pt idx="4170">
                  <c:v>1.214</c:v>
                </c:pt>
                <c:pt idx="4171">
                  <c:v>1.19</c:v>
                </c:pt>
                <c:pt idx="4172">
                  <c:v>1.19</c:v>
                </c:pt>
                <c:pt idx="4173">
                  <c:v>1.216</c:v>
                </c:pt>
                <c:pt idx="4174">
                  <c:v>1.216</c:v>
                </c:pt>
                <c:pt idx="4175">
                  <c:v>1.1639999999999999</c:v>
                </c:pt>
                <c:pt idx="4176">
                  <c:v>1.212</c:v>
                </c:pt>
                <c:pt idx="4177">
                  <c:v>1.1839999999999999</c:v>
                </c:pt>
                <c:pt idx="4178">
                  <c:v>1.1879999999999999</c:v>
                </c:pt>
                <c:pt idx="4179">
                  <c:v>1.1870000000000001</c:v>
                </c:pt>
                <c:pt idx="4180">
                  <c:v>1.175</c:v>
                </c:pt>
                <c:pt idx="4181">
                  <c:v>1.1950000000000001</c:v>
                </c:pt>
                <c:pt idx="4182">
                  <c:v>1.1950000000000001</c:v>
                </c:pt>
                <c:pt idx="4183">
                  <c:v>1.1539999999999999</c:v>
                </c:pt>
                <c:pt idx="4184">
                  <c:v>1.2230000000000001</c:v>
                </c:pt>
                <c:pt idx="4185">
                  <c:v>1.2230000000000001</c:v>
                </c:pt>
                <c:pt idx="4186">
                  <c:v>1.1910000000000001</c:v>
                </c:pt>
                <c:pt idx="4187">
                  <c:v>1.145</c:v>
                </c:pt>
                <c:pt idx="4188">
                  <c:v>1.194</c:v>
                </c:pt>
                <c:pt idx="4189">
                  <c:v>1.236</c:v>
                </c:pt>
                <c:pt idx="4190">
                  <c:v>1.226</c:v>
                </c:pt>
                <c:pt idx="4191">
                  <c:v>1.22</c:v>
                </c:pt>
                <c:pt idx="4192">
                  <c:v>1.214</c:v>
                </c:pt>
                <c:pt idx="4193">
                  <c:v>1.206</c:v>
                </c:pt>
                <c:pt idx="4194">
                  <c:v>1.214</c:v>
                </c:pt>
                <c:pt idx="4195">
                  <c:v>1.2070000000000001</c:v>
                </c:pt>
                <c:pt idx="4196">
                  <c:v>1.1990000000000001</c:v>
                </c:pt>
                <c:pt idx="4197">
                  <c:v>1.151</c:v>
                </c:pt>
                <c:pt idx="4198">
                  <c:v>1.167</c:v>
                </c:pt>
                <c:pt idx="4199">
                  <c:v>1.143</c:v>
                </c:pt>
                <c:pt idx="4200">
                  <c:v>1.179</c:v>
                </c:pt>
                <c:pt idx="4201">
                  <c:v>1.1919999999999999</c:v>
                </c:pt>
                <c:pt idx="4202">
                  <c:v>1.204</c:v>
                </c:pt>
                <c:pt idx="4203">
                  <c:v>1.236</c:v>
                </c:pt>
                <c:pt idx="4204">
                  <c:v>1.2490000000000001</c:v>
                </c:pt>
                <c:pt idx="4205">
                  <c:v>1.204</c:v>
                </c:pt>
                <c:pt idx="4206">
                  <c:v>1.19</c:v>
                </c:pt>
                <c:pt idx="4207">
                  <c:v>1.19</c:v>
                </c:pt>
                <c:pt idx="4208">
                  <c:v>1.2090000000000001</c:v>
                </c:pt>
                <c:pt idx="4209">
                  <c:v>1.218</c:v>
                </c:pt>
                <c:pt idx="4210">
                  <c:v>1.1839999999999999</c:v>
                </c:pt>
                <c:pt idx="4211">
                  <c:v>1.145</c:v>
                </c:pt>
                <c:pt idx="4212">
                  <c:v>1.196</c:v>
                </c:pt>
                <c:pt idx="4213">
                  <c:v>1.262</c:v>
                </c:pt>
                <c:pt idx="4214">
                  <c:v>1.286</c:v>
                </c:pt>
                <c:pt idx="4215">
                  <c:v>1.31</c:v>
                </c:pt>
                <c:pt idx="4216">
                  <c:v>1.3069999999999999</c:v>
                </c:pt>
                <c:pt idx="4217">
                  <c:v>1.3069999999999999</c:v>
                </c:pt>
                <c:pt idx="4218">
                  <c:v>1.33</c:v>
                </c:pt>
                <c:pt idx="4219">
                  <c:v>1.3560000000000001</c:v>
                </c:pt>
                <c:pt idx="4220">
                  <c:v>1.375</c:v>
                </c:pt>
                <c:pt idx="4221">
                  <c:v>1.355</c:v>
                </c:pt>
                <c:pt idx="4222">
                  <c:v>1.3740000000000001</c:v>
                </c:pt>
                <c:pt idx="4223">
                  <c:v>1.3779999999999999</c:v>
                </c:pt>
                <c:pt idx="4224">
                  <c:v>1.3009999999999999</c:v>
                </c:pt>
                <c:pt idx="4225">
                  <c:v>1.3340000000000001</c:v>
                </c:pt>
                <c:pt idx="4226">
                  <c:v>1.3180000000000001</c:v>
                </c:pt>
                <c:pt idx="4227">
                  <c:v>1.29</c:v>
                </c:pt>
                <c:pt idx="4228">
                  <c:v>1.262</c:v>
                </c:pt>
                <c:pt idx="4229">
                  <c:v>1.25</c:v>
                </c:pt>
                <c:pt idx="4230">
                  <c:v>1.254</c:v>
                </c:pt>
                <c:pt idx="4231">
                  <c:v>1.2589999999999999</c:v>
                </c:pt>
                <c:pt idx="4232">
                  <c:v>1.2549999999999999</c:v>
                </c:pt>
                <c:pt idx="4233">
                  <c:v>1.304</c:v>
                </c:pt>
                <c:pt idx="4234">
                  <c:v>1.272</c:v>
                </c:pt>
                <c:pt idx="4235">
                  <c:v>1.284</c:v>
                </c:pt>
                <c:pt idx="4236">
                  <c:v>1.256</c:v>
                </c:pt>
                <c:pt idx="4237">
                  <c:v>1.228</c:v>
                </c:pt>
                <c:pt idx="4238">
                  <c:v>1.254</c:v>
                </c:pt>
                <c:pt idx="4239">
                  <c:v>1.236</c:v>
                </c:pt>
                <c:pt idx="4240">
                  <c:v>1.24</c:v>
                </c:pt>
                <c:pt idx="4241">
                  <c:v>1.2889999999999999</c:v>
                </c:pt>
                <c:pt idx="4242">
                  <c:v>1.276</c:v>
                </c:pt>
                <c:pt idx="4243">
                  <c:v>1.236</c:v>
                </c:pt>
                <c:pt idx="4244">
                  <c:v>1.204</c:v>
                </c:pt>
                <c:pt idx="4245">
                  <c:v>1.2070000000000001</c:v>
                </c:pt>
                <c:pt idx="4246">
                  <c:v>1.2070000000000001</c:v>
                </c:pt>
                <c:pt idx="4247">
                  <c:v>1.2030000000000001</c:v>
                </c:pt>
                <c:pt idx="4248">
                  <c:v>1.1619999999999999</c:v>
                </c:pt>
                <c:pt idx="4249">
                  <c:v>1.179</c:v>
                </c:pt>
                <c:pt idx="4250">
                  <c:v>1.1870000000000001</c:v>
                </c:pt>
                <c:pt idx="4251">
                  <c:v>1.1819999999999999</c:v>
                </c:pt>
                <c:pt idx="4252">
                  <c:v>1.2310000000000001</c:v>
                </c:pt>
                <c:pt idx="4253">
                  <c:v>1.272</c:v>
                </c:pt>
                <c:pt idx="4254">
                  <c:v>1.274</c:v>
                </c:pt>
                <c:pt idx="4255">
                  <c:v>1.26</c:v>
                </c:pt>
                <c:pt idx="4256">
                  <c:v>1.264</c:v>
                </c:pt>
                <c:pt idx="4257">
                  <c:v>1.276</c:v>
                </c:pt>
                <c:pt idx="4258">
                  <c:v>1.26</c:v>
                </c:pt>
                <c:pt idx="4259">
                  <c:v>1.296</c:v>
                </c:pt>
                <c:pt idx="4260">
                  <c:v>1.3080000000000001</c:v>
                </c:pt>
                <c:pt idx="4261">
                  <c:v>1.3120000000000001</c:v>
                </c:pt>
                <c:pt idx="4262">
                  <c:v>1.3320000000000001</c:v>
                </c:pt>
                <c:pt idx="4263">
                  <c:v>1.343</c:v>
                </c:pt>
                <c:pt idx="4264">
                  <c:v>1.357</c:v>
                </c:pt>
                <c:pt idx="4265">
                  <c:v>1.337</c:v>
                </c:pt>
                <c:pt idx="4266">
                  <c:v>1.292</c:v>
                </c:pt>
                <c:pt idx="4267">
                  <c:v>1.3009999999999999</c:v>
                </c:pt>
                <c:pt idx="4268">
                  <c:v>1.3009999999999999</c:v>
                </c:pt>
                <c:pt idx="4269">
                  <c:v>1.248</c:v>
                </c:pt>
                <c:pt idx="4270">
                  <c:v>1.27</c:v>
                </c:pt>
                <c:pt idx="4271">
                  <c:v>1.272</c:v>
                </c:pt>
                <c:pt idx="4272">
                  <c:v>1.2849999999999999</c:v>
                </c:pt>
                <c:pt idx="4273">
                  <c:v>1.3049999999999999</c:v>
                </c:pt>
                <c:pt idx="4274">
                  <c:v>1.284</c:v>
                </c:pt>
                <c:pt idx="4275">
                  <c:v>1.296</c:v>
                </c:pt>
                <c:pt idx="4276">
                  <c:v>1.296</c:v>
                </c:pt>
                <c:pt idx="4277">
                  <c:v>1.296</c:v>
                </c:pt>
                <c:pt idx="4278">
                  <c:v>1.286</c:v>
                </c:pt>
                <c:pt idx="4279">
                  <c:v>1.284</c:v>
                </c:pt>
                <c:pt idx="4280">
                  <c:v>1.292</c:v>
                </c:pt>
                <c:pt idx="4281">
                  <c:v>1.29</c:v>
                </c:pt>
                <c:pt idx="4282">
                  <c:v>1.304</c:v>
                </c:pt>
                <c:pt idx="4283">
                  <c:v>1.296</c:v>
                </c:pt>
                <c:pt idx="4284">
                  <c:v>1.31</c:v>
                </c:pt>
                <c:pt idx="4285">
                  <c:v>1.3180000000000001</c:v>
                </c:pt>
                <c:pt idx="4286">
                  <c:v>1.337</c:v>
                </c:pt>
                <c:pt idx="4287">
                  <c:v>1.357</c:v>
                </c:pt>
                <c:pt idx="4288">
                  <c:v>1.365</c:v>
                </c:pt>
                <c:pt idx="4289">
                  <c:v>1.333</c:v>
                </c:pt>
                <c:pt idx="4290">
                  <c:v>1.353</c:v>
                </c:pt>
                <c:pt idx="4291">
                  <c:v>1.3169999999999999</c:v>
                </c:pt>
                <c:pt idx="4292">
                  <c:v>1.3580000000000001</c:v>
                </c:pt>
                <c:pt idx="4293">
                  <c:v>1.3460000000000001</c:v>
                </c:pt>
                <c:pt idx="4294">
                  <c:v>1.35</c:v>
                </c:pt>
                <c:pt idx="4295">
                  <c:v>1.3420000000000001</c:v>
                </c:pt>
                <c:pt idx="4296">
                  <c:v>1.3420000000000001</c:v>
                </c:pt>
                <c:pt idx="4297">
                  <c:v>1.3340000000000001</c:v>
                </c:pt>
                <c:pt idx="4298">
                  <c:v>1.371</c:v>
                </c:pt>
                <c:pt idx="4299">
                  <c:v>1.355</c:v>
                </c:pt>
                <c:pt idx="4300">
                  <c:v>1.371</c:v>
                </c:pt>
                <c:pt idx="4301">
                  <c:v>1.3839999999999999</c:v>
                </c:pt>
                <c:pt idx="4302">
                  <c:v>1.4119999999999999</c:v>
                </c:pt>
                <c:pt idx="4303">
                  <c:v>1.4119999999999999</c:v>
                </c:pt>
                <c:pt idx="4304">
                  <c:v>1.4039999999999999</c:v>
                </c:pt>
                <c:pt idx="4305">
                  <c:v>1.3959999999999999</c:v>
                </c:pt>
                <c:pt idx="4306">
                  <c:v>1.401</c:v>
                </c:pt>
                <c:pt idx="4307">
                  <c:v>1.385</c:v>
                </c:pt>
                <c:pt idx="4308">
                  <c:v>1.377</c:v>
                </c:pt>
                <c:pt idx="4309">
                  <c:v>1.345</c:v>
                </c:pt>
                <c:pt idx="4310">
                  <c:v>1.365</c:v>
                </c:pt>
                <c:pt idx="4311">
                  <c:v>1.3580000000000001</c:v>
                </c:pt>
                <c:pt idx="4312">
                  <c:v>1.3580000000000001</c:v>
                </c:pt>
                <c:pt idx="4313">
                  <c:v>1.35</c:v>
                </c:pt>
                <c:pt idx="4314">
                  <c:v>1.3580000000000001</c:v>
                </c:pt>
                <c:pt idx="4315">
                  <c:v>1.3540000000000001</c:v>
                </c:pt>
                <c:pt idx="4316">
                  <c:v>1.3420000000000001</c:v>
                </c:pt>
                <c:pt idx="4317">
                  <c:v>1.359</c:v>
                </c:pt>
                <c:pt idx="4318">
                  <c:v>1.3919999999999999</c:v>
                </c:pt>
                <c:pt idx="4319">
                  <c:v>1.357</c:v>
                </c:pt>
                <c:pt idx="4320">
                  <c:v>1.365</c:v>
                </c:pt>
                <c:pt idx="4321">
                  <c:v>1.349</c:v>
                </c:pt>
                <c:pt idx="4322">
                  <c:v>1.3520000000000001</c:v>
                </c:pt>
                <c:pt idx="4323">
                  <c:v>1.3440000000000001</c:v>
                </c:pt>
                <c:pt idx="4324">
                  <c:v>1.361</c:v>
                </c:pt>
                <c:pt idx="4325">
                  <c:v>1.341</c:v>
                </c:pt>
                <c:pt idx="4326">
                  <c:v>1.353</c:v>
                </c:pt>
                <c:pt idx="4327">
                  <c:v>1.353</c:v>
                </c:pt>
                <c:pt idx="4328">
                  <c:v>1.353</c:v>
                </c:pt>
                <c:pt idx="4329">
                  <c:v>1.341</c:v>
                </c:pt>
                <c:pt idx="4330">
                  <c:v>1.3280000000000001</c:v>
                </c:pt>
                <c:pt idx="4331">
                  <c:v>1.296</c:v>
                </c:pt>
                <c:pt idx="4332">
                  <c:v>1.32</c:v>
                </c:pt>
                <c:pt idx="4333">
                  <c:v>1.35</c:v>
                </c:pt>
                <c:pt idx="4334">
                  <c:v>1.3280000000000001</c:v>
                </c:pt>
                <c:pt idx="4335">
                  <c:v>1.2989999999999999</c:v>
                </c:pt>
                <c:pt idx="4336">
                  <c:v>1.3069999999999999</c:v>
                </c:pt>
                <c:pt idx="4337">
                  <c:v>1.3029999999999999</c:v>
                </c:pt>
                <c:pt idx="4338">
                  <c:v>1.3240000000000001</c:v>
                </c:pt>
                <c:pt idx="4339">
                  <c:v>1.3069999999999999</c:v>
                </c:pt>
                <c:pt idx="4340">
                  <c:v>1.3320000000000001</c:v>
                </c:pt>
                <c:pt idx="4341">
                  <c:v>1.335</c:v>
                </c:pt>
                <c:pt idx="4342">
                  <c:v>1.327</c:v>
                </c:pt>
                <c:pt idx="4343">
                  <c:v>1.319</c:v>
                </c:pt>
                <c:pt idx="4344">
                  <c:v>1.327</c:v>
                </c:pt>
                <c:pt idx="4345">
                  <c:v>1.3280000000000001</c:v>
                </c:pt>
                <c:pt idx="4346">
                  <c:v>1.3440000000000001</c:v>
                </c:pt>
                <c:pt idx="4347">
                  <c:v>1.3440000000000001</c:v>
                </c:pt>
                <c:pt idx="4348">
                  <c:v>1.292</c:v>
                </c:pt>
                <c:pt idx="4349">
                  <c:v>1.304</c:v>
                </c:pt>
                <c:pt idx="4350">
                  <c:v>1.264</c:v>
                </c:pt>
                <c:pt idx="4351">
                  <c:v>1.264</c:v>
                </c:pt>
                <c:pt idx="4352">
                  <c:v>1.321</c:v>
                </c:pt>
                <c:pt idx="4353">
                  <c:v>1.337</c:v>
                </c:pt>
                <c:pt idx="4354">
                  <c:v>1.349</c:v>
                </c:pt>
                <c:pt idx="4355">
                  <c:v>1.363</c:v>
                </c:pt>
                <c:pt idx="4356">
                  <c:v>1.3819999999999999</c:v>
                </c:pt>
                <c:pt idx="4357">
                  <c:v>1.397</c:v>
                </c:pt>
                <c:pt idx="4358">
                  <c:v>1.4019999999999999</c:v>
                </c:pt>
                <c:pt idx="4359">
                  <c:v>1.44</c:v>
                </c:pt>
                <c:pt idx="4360">
                  <c:v>1.4410000000000001</c:v>
                </c:pt>
                <c:pt idx="4361">
                  <c:v>1.4330000000000001</c:v>
                </c:pt>
                <c:pt idx="4362">
                  <c:v>1.425</c:v>
                </c:pt>
                <c:pt idx="4363">
                  <c:v>1.4379999999999999</c:v>
                </c:pt>
                <c:pt idx="4364">
                  <c:v>1.4730000000000001</c:v>
                </c:pt>
                <c:pt idx="4365">
                  <c:v>1.4530000000000001</c:v>
                </c:pt>
                <c:pt idx="4366">
                  <c:v>1.486</c:v>
                </c:pt>
                <c:pt idx="4367">
                  <c:v>1.4850000000000001</c:v>
                </c:pt>
                <c:pt idx="4368">
                  <c:v>1.4730000000000001</c:v>
                </c:pt>
                <c:pt idx="4369">
                  <c:v>1.4730000000000001</c:v>
                </c:pt>
                <c:pt idx="4370">
                  <c:v>1.4890000000000001</c:v>
                </c:pt>
                <c:pt idx="4371">
                  <c:v>1.506</c:v>
                </c:pt>
                <c:pt idx="4372">
                  <c:v>1.506</c:v>
                </c:pt>
                <c:pt idx="4373">
                  <c:v>1.514</c:v>
                </c:pt>
                <c:pt idx="4374">
                  <c:v>1.5209999999999999</c:v>
                </c:pt>
                <c:pt idx="4375">
                  <c:v>1.5149999999999999</c:v>
                </c:pt>
                <c:pt idx="4376">
                  <c:v>1.4950000000000001</c:v>
                </c:pt>
                <c:pt idx="4377">
                  <c:v>1.54</c:v>
                </c:pt>
                <c:pt idx="4378">
                  <c:v>1.548</c:v>
                </c:pt>
                <c:pt idx="4379">
                  <c:v>1.5649999999999999</c:v>
                </c:pt>
                <c:pt idx="4380">
                  <c:v>1.532</c:v>
                </c:pt>
                <c:pt idx="4381">
                  <c:v>1.5780000000000001</c:v>
                </c:pt>
                <c:pt idx="4382">
                  <c:v>1.5660000000000001</c:v>
                </c:pt>
                <c:pt idx="4383">
                  <c:v>1.583</c:v>
                </c:pt>
                <c:pt idx="4384">
                  <c:v>1.597</c:v>
                </c:pt>
                <c:pt idx="4385">
                  <c:v>1.617</c:v>
                </c:pt>
                <c:pt idx="4386">
                  <c:v>1.59</c:v>
                </c:pt>
                <c:pt idx="4387">
                  <c:v>1.5760000000000001</c:v>
                </c:pt>
                <c:pt idx="4388">
                  <c:v>1.6020000000000001</c:v>
                </c:pt>
                <c:pt idx="4389">
                  <c:v>1.6140000000000001</c:v>
                </c:pt>
                <c:pt idx="4390">
                  <c:v>1.61</c:v>
                </c:pt>
                <c:pt idx="4391">
                  <c:v>1.615</c:v>
                </c:pt>
                <c:pt idx="4392">
                  <c:v>1.623</c:v>
                </c:pt>
                <c:pt idx="4393">
                  <c:v>1.631</c:v>
                </c:pt>
                <c:pt idx="4394">
                  <c:v>1.647</c:v>
                </c:pt>
                <c:pt idx="4395">
                  <c:v>1.6359999999999999</c:v>
                </c:pt>
                <c:pt idx="4396">
                  <c:v>1.6559999999999999</c:v>
                </c:pt>
                <c:pt idx="4397">
                  <c:v>1.6830000000000001</c:v>
                </c:pt>
                <c:pt idx="4398">
                  <c:v>1.6890000000000001</c:v>
                </c:pt>
                <c:pt idx="4399">
                  <c:v>1.6850000000000001</c:v>
                </c:pt>
                <c:pt idx="4400">
                  <c:v>1.71</c:v>
                </c:pt>
                <c:pt idx="4401">
                  <c:v>1.7230000000000001</c:v>
                </c:pt>
                <c:pt idx="4402">
                  <c:v>1.7529999999999999</c:v>
                </c:pt>
                <c:pt idx="4403">
                  <c:v>1.7729999999999999</c:v>
                </c:pt>
                <c:pt idx="4404">
                  <c:v>1.7290000000000001</c:v>
                </c:pt>
                <c:pt idx="4405">
                  <c:v>1.7290000000000001</c:v>
                </c:pt>
                <c:pt idx="4406">
                  <c:v>1.7470000000000001</c:v>
                </c:pt>
                <c:pt idx="4407">
                  <c:v>1.7430000000000001</c:v>
                </c:pt>
                <c:pt idx="4408">
                  <c:v>1.748</c:v>
                </c:pt>
                <c:pt idx="4409">
                  <c:v>1.764</c:v>
                </c:pt>
                <c:pt idx="4410">
                  <c:v>1.784</c:v>
                </c:pt>
                <c:pt idx="4411">
                  <c:v>1.7729999999999999</c:v>
                </c:pt>
                <c:pt idx="4412">
                  <c:v>1.8080000000000001</c:v>
                </c:pt>
                <c:pt idx="4413">
                  <c:v>1.82</c:v>
                </c:pt>
                <c:pt idx="4414">
                  <c:v>1.8080000000000001</c:v>
                </c:pt>
                <c:pt idx="4415">
                  <c:v>1.804</c:v>
                </c:pt>
                <c:pt idx="4416">
                  <c:v>1.7969999999999999</c:v>
                </c:pt>
                <c:pt idx="4417">
                  <c:v>1.821</c:v>
                </c:pt>
                <c:pt idx="4418">
                  <c:v>1.829</c:v>
                </c:pt>
                <c:pt idx="4419">
                  <c:v>1.776</c:v>
                </c:pt>
                <c:pt idx="4420">
                  <c:v>1.8129999999999999</c:v>
                </c:pt>
                <c:pt idx="4421">
                  <c:v>1.8380000000000001</c:v>
                </c:pt>
                <c:pt idx="4422">
                  <c:v>1.83</c:v>
                </c:pt>
                <c:pt idx="4423">
                  <c:v>1.855</c:v>
                </c:pt>
                <c:pt idx="4424">
                  <c:v>1.859</c:v>
                </c:pt>
                <c:pt idx="4425">
                  <c:v>1.88</c:v>
                </c:pt>
                <c:pt idx="4426">
                  <c:v>1.893</c:v>
                </c:pt>
                <c:pt idx="4427">
                  <c:v>1.893</c:v>
                </c:pt>
                <c:pt idx="4428">
                  <c:v>1.901</c:v>
                </c:pt>
                <c:pt idx="4429">
                  <c:v>1.8939999999999999</c:v>
                </c:pt>
                <c:pt idx="4430">
                  <c:v>1.909</c:v>
                </c:pt>
                <c:pt idx="4431">
                  <c:v>1.885</c:v>
                </c:pt>
                <c:pt idx="4432">
                  <c:v>1.885</c:v>
                </c:pt>
                <c:pt idx="4433">
                  <c:v>1.921</c:v>
                </c:pt>
                <c:pt idx="4434">
                  <c:v>1.9330000000000001</c:v>
                </c:pt>
                <c:pt idx="4435">
                  <c:v>1.954</c:v>
                </c:pt>
                <c:pt idx="4436">
                  <c:v>1.962</c:v>
                </c:pt>
                <c:pt idx="4437">
                  <c:v>1.9590000000000001</c:v>
                </c:pt>
                <c:pt idx="4438">
                  <c:v>1.97</c:v>
                </c:pt>
                <c:pt idx="4439">
                  <c:v>1.974</c:v>
                </c:pt>
                <c:pt idx="4440">
                  <c:v>1.98</c:v>
                </c:pt>
                <c:pt idx="4441">
                  <c:v>2</c:v>
                </c:pt>
                <c:pt idx="4442">
                  <c:v>2</c:v>
                </c:pt>
                <c:pt idx="4443">
                  <c:v>2.016</c:v>
                </c:pt>
                <c:pt idx="4444">
                  <c:v>2.0449999999999999</c:v>
                </c:pt>
                <c:pt idx="4445">
                  <c:v>2.0449999999999999</c:v>
                </c:pt>
                <c:pt idx="4446">
                  <c:v>2.0670000000000002</c:v>
                </c:pt>
                <c:pt idx="4447">
                  <c:v>2.0630000000000002</c:v>
                </c:pt>
                <c:pt idx="4448">
                  <c:v>2.0409999999999999</c:v>
                </c:pt>
                <c:pt idx="4449">
                  <c:v>2.0779999999999998</c:v>
                </c:pt>
                <c:pt idx="4450">
                  <c:v>2.0859999999999999</c:v>
                </c:pt>
                <c:pt idx="4451">
                  <c:v>2.1179999999999999</c:v>
                </c:pt>
                <c:pt idx="4452">
                  <c:v>2.1179999999999999</c:v>
                </c:pt>
                <c:pt idx="4453">
                  <c:v>2.1259999999999999</c:v>
                </c:pt>
                <c:pt idx="4454">
                  <c:v>2.1429999999999998</c:v>
                </c:pt>
                <c:pt idx="4455">
                  <c:v>2.1629999999999998</c:v>
                </c:pt>
                <c:pt idx="4456">
                  <c:v>2.1429999999999998</c:v>
                </c:pt>
                <c:pt idx="4457">
                  <c:v>2.0259999999999998</c:v>
                </c:pt>
                <c:pt idx="4458">
                  <c:v>2.1070000000000002</c:v>
                </c:pt>
                <c:pt idx="4459">
                  <c:v>2.125</c:v>
                </c:pt>
                <c:pt idx="4460">
                  <c:v>2.1040000000000001</c:v>
                </c:pt>
                <c:pt idx="4461">
                  <c:v>2.0750000000000002</c:v>
                </c:pt>
                <c:pt idx="4462">
                  <c:v>2.077</c:v>
                </c:pt>
                <c:pt idx="4463">
                  <c:v>2.105</c:v>
                </c:pt>
                <c:pt idx="4464">
                  <c:v>2.1659999999999999</c:v>
                </c:pt>
                <c:pt idx="4465">
                  <c:v>2.1859999999999999</c:v>
                </c:pt>
                <c:pt idx="4466">
                  <c:v>2.1920000000000002</c:v>
                </c:pt>
                <c:pt idx="4467">
                  <c:v>2.1920000000000002</c:v>
                </c:pt>
                <c:pt idx="4468">
                  <c:v>2.2210000000000001</c:v>
                </c:pt>
                <c:pt idx="4469">
                  <c:v>2.2679999999999998</c:v>
                </c:pt>
                <c:pt idx="4470">
                  <c:v>2.2480000000000002</c:v>
                </c:pt>
                <c:pt idx="4471">
                  <c:v>2.2400000000000002</c:v>
                </c:pt>
                <c:pt idx="4472">
                  <c:v>2.2240000000000002</c:v>
                </c:pt>
                <c:pt idx="4473">
                  <c:v>2.262</c:v>
                </c:pt>
                <c:pt idx="4474">
                  <c:v>2.2519999999999998</c:v>
                </c:pt>
                <c:pt idx="4475">
                  <c:v>2.2130000000000001</c:v>
                </c:pt>
                <c:pt idx="4476">
                  <c:v>2.2429999999999999</c:v>
                </c:pt>
                <c:pt idx="4477">
                  <c:v>2.2400000000000002</c:v>
                </c:pt>
                <c:pt idx="4478">
                  <c:v>2.2519999999999998</c:v>
                </c:pt>
                <c:pt idx="4479">
                  <c:v>2.2530000000000001</c:v>
                </c:pt>
                <c:pt idx="4480">
                  <c:v>2.2519999999999998</c:v>
                </c:pt>
                <c:pt idx="4481">
                  <c:v>2.2599999999999998</c:v>
                </c:pt>
                <c:pt idx="4482">
                  <c:v>2.2629999999999999</c:v>
                </c:pt>
                <c:pt idx="4483">
                  <c:v>2.2559999999999998</c:v>
                </c:pt>
                <c:pt idx="4484">
                  <c:v>2.2599999999999998</c:v>
                </c:pt>
                <c:pt idx="4485">
                  <c:v>2.2869999999999999</c:v>
                </c:pt>
                <c:pt idx="4486">
                  <c:v>2.2930000000000001</c:v>
                </c:pt>
                <c:pt idx="4487">
                  <c:v>2.31</c:v>
                </c:pt>
                <c:pt idx="4488">
                  <c:v>2.347</c:v>
                </c:pt>
                <c:pt idx="4489">
                  <c:v>2.3069999999999999</c:v>
                </c:pt>
                <c:pt idx="4490">
                  <c:v>2.2810000000000001</c:v>
                </c:pt>
                <c:pt idx="4491">
                  <c:v>2.2559999999999998</c:v>
                </c:pt>
                <c:pt idx="4492">
                  <c:v>2.2730000000000001</c:v>
                </c:pt>
                <c:pt idx="4493">
                  <c:v>2.266</c:v>
                </c:pt>
                <c:pt idx="4494">
                  <c:v>2.2850000000000001</c:v>
                </c:pt>
                <c:pt idx="4495">
                  <c:v>2.2679999999999998</c:v>
                </c:pt>
                <c:pt idx="4496">
                  <c:v>2.2679999999999998</c:v>
                </c:pt>
                <c:pt idx="4497">
                  <c:v>2.2480000000000002</c:v>
                </c:pt>
                <c:pt idx="4498">
                  <c:v>2.2789999999999999</c:v>
                </c:pt>
                <c:pt idx="4499">
                  <c:v>2.2930000000000001</c:v>
                </c:pt>
                <c:pt idx="4500">
                  <c:v>2.3050000000000002</c:v>
                </c:pt>
                <c:pt idx="4501">
                  <c:v>2.2679999999999998</c:v>
                </c:pt>
                <c:pt idx="4502">
                  <c:v>2.2789999999999999</c:v>
                </c:pt>
                <c:pt idx="4503">
                  <c:v>2.3090000000000002</c:v>
                </c:pt>
                <c:pt idx="4504">
                  <c:v>2.3090000000000002</c:v>
                </c:pt>
                <c:pt idx="4505">
                  <c:v>2.3490000000000002</c:v>
                </c:pt>
                <c:pt idx="4506">
                  <c:v>2.359</c:v>
                </c:pt>
                <c:pt idx="4507">
                  <c:v>2.379</c:v>
                </c:pt>
                <c:pt idx="4508">
                  <c:v>2.3959999999999999</c:v>
                </c:pt>
                <c:pt idx="4509">
                  <c:v>2.4300000000000002</c:v>
                </c:pt>
                <c:pt idx="4510">
                  <c:v>2.4300000000000002</c:v>
                </c:pt>
                <c:pt idx="4511">
                  <c:v>2.4590000000000001</c:v>
                </c:pt>
                <c:pt idx="4512">
                  <c:v>2.4780000000000002</c:v>
                </c:pt>
                <c:pt idx="4513">
                  <c:v>2.476</c:v>
                </c:pt>
                <c:pt idx="4514">
                  <c:v>2.4889999999999999</c:v>
                </c:pt>
                <c:pt idx="4515">
                  <c:v>2.4830000000000001</c:v>
                </c:pt>
                <c:pt idx="4516">
                  <c:v>2.4849999999999999</c:v>
                </c:pt>
                <c:pt idx="4517">
                  <c:v>2.4900000000000002</c:v>
                </c:pt>
                <c:pt idx="4518">
                  <c:v>2.5049999999999999</c:v>
                </c:pt>
                <c:pt idx="4519">
                  <c:v>2.4889999999999999</c:v>
                </c:pt>
                <c:pt idx="4520">
                  <c:v>2.4780000000000002</c:v>
                </c:pt>
                <c:pt idx="4521">
                  <c:v>2.4990000000000001</c:v>
                </c:pt>
                <c:pt idx="4522">
                  <c:v>2.4990000000000001</c:v>
                </c:pt>
                <c:pt idx="4523">
                  <c:v>2.5110000000000001</c:v>
                </c:pt>
                <c:pt idx="4524">
                  <c:v>2.532</c:v>
                </c:pt>
                <c:pt idx="4525">
                  <c:v>2.532</c:v>
                </c:pt>
                <c:pt idx="4526">
                  <c:v>2.5379999999999998</c:v>
                </c:pt>
                <c:pt idx="4527">
                  <c:v>2.5499999999999998</c:v>
                </c:pt>
                <c:pt idx="4528">
                  <c:v>2.5760000000000001</c:v>
                </c:pt>
                <c:pt idx="4529">
                  <c:v>2.5870000000000002</c:v>
                </c:pt>
                <c:pt idx="4530">
                  <c:v>2.5670000000000002</c:v>
                </c:pt>
                <c:pt idx="4531">
                  <c:v>2.5489999999999999</c:v>
                </c:pt>
                <c:pt idx="4532">
                  <c:v>2.5680000000000001</c:v>
                </c:pt>
                <c:pt idx="4533">
                  <c:v>2.569</c:v>
                </c:pt>
                <c:pt idx="4534">
                  <c:v>2.5299999999999998</c:v>
                </c:pt>
                <c:pt idx="4535">
                  <c:v>2.5099999999999998</c:v>
                </c:pt>
                <c:pt idx="4536">
                  <c:v>2.4780000000000002</c:v>
                </c:pt>
                <c:pt idx="4537">
                  <c:v>2.4780000000000002</c:v>
                </c:pt>
                <c:pt idx="4538">
                  <c:v>2.3210000000000002</c:v>
                </c:pt>
                <c:pt idx="4539">
                  <c:v>2.4129999999999998</c:v>
                </c:pt>
                <c:pt idx="4540">
                  <c:v>2.4289999999999998</c:v>
                </c:pt>
                <c:pt idx="4541">
                  <c:v>2.4729999999999999</c:v>
                </c:pt>
                <c:pt idx="4542">
                  <c:v>2.5179999999999998</c:v>
                </c:pt>
                <c:pt idx="4543">
                  <c:v>2.4940000000000002</c:v>
                </c:pt>
                <c:pt idx="4544">
                  <c:v>2.5179999999999998</c:v>
                </c:pt>
                <c:pt idx="4545">
                  <c:v>2.4900000000000002</c:v>
                </c:pt>
                <c:pt idx="4546">
                  <c:v>2.5</c:v>
                </c:pt>
                <c:pt idx="4547">
                  <c:v>2.5219999999999998</c:v>
                </c:pt>
                <c:pt idx="4548">
                  <c:v>2.54</c:v>
                </c:pt>
                <c:pt idx="4549">
                  <c:v>2.569</c:v>
                </c:pt>
                <c:pt idx="4550">
                  <c:v>2.5640000000000001</c:v>
                </c:pt>
                <c:pt idx="4551">
                  <c:v>2.548</c:v>
                </c:pt>
                <c:pt idx="4552">
                  <c:v>2.5510000000000002</c:v>
                </c:pt>
                <c:pt idx="4553">
                  <c:v>2.5459999999999998</c:v>
                </c:pt>
                <c:pt idx="4554">
                  <c:v>2.5670000000000002</c:v>
                </c:pt>
                <c:pt idx="4555">
                  <c:v>2.5390000000000001</c:v>
                </c:pt>
                <c:pt idx="4556">
                  <c:v>2.5430000000000001</c:v>
                </c:pt>
                <c:pt idx="4557">
                  <c:v>2.5339999999999998</c:v>
                </c:pt>
                <c:pt idx="4558">
                  <c:v>2.5350000000000001</c:v>
                </c:pt>
                <c:pt idx="4559">
                  <c:v>2.5049999999999999</c:v>
                </c:pt>
                <c:pt idx="4560">
                  <c:v>2.512</c:v>
                </c:pt>
                <c:pt idx="4561">
                  <c:v>2.5299999999999998</c:v>
                </c:pt>
                <c:pt idx="4562">
                  <c:v>2.5510000000000002</c:v>
                </c:pt>
                <c:pt idx="4563">
                  <c:v>2.5259999999999998</c:v>
                </c:pt>
                <c:pt idx="4564">
                  <c:v>2.5259999999999998</c:v>
                </c:pt>
                <c:pt idx="4565">
                  <c:v>2.552</c:v>
                </c:pt>
                <c:pt idx="4566">
                  <c:v>2.5390000000000001</c:v>
                </c:pt>
                <c:pt idx="4567">
                  <c:v>2.56</c:v>
                </c:pt>
                <c:pt idx="4568">
                  <c:v>2.5710000000000002</c:v>
                </c:pt>
                <c:pt idx="4569">
                  <c:v>2.58</c:v>
                </c:pt>
                <c:pt idx="4570">
                  <c:v>2.5880000000000001</c:v>
                </c:pt>
                <c:pt idx="4571">
                  <c:v>2.58</c:v>
                </c:pt>
                <c:pt idx="4572">
                  <c:v>2.5979999999999999</c:v>
                </c:pt>
                <c:pt idx="4573">
                  <c:v>2.617</c:v>
                </c:pt>
                <c:pt idx="4574">
                  <c:v>2.61</c:v>
                </c:pt>
                <c:pt idx="4575">
                  <c:v>2.5920000000000001</c:v>
                </c:pt>
                <c:pt idx="4576">
                  <c:v>2.5939999999999999</c:v>
                </c:pt>
                <c:pt idx="4577">
                  <c:v>2.6309999999999998</c:v>
                </c:pt>
                <c:pt idx="4578">
                  <c:v>2.6349999999999998</c:v>
                </c:pt>
                <c:pt idx="4579">
                  <c:v>2.6709999999999998</c:v>
                </c:pt>
                <c:pt idx="4580">
                  <c:v>2.6840000000000002</c:v>
                </c:pt>
                <c:pt idx="4581">
                  <c:v>2.6709999999999998</c:v>
                </c:pt>
                <c:pt idx="4582">
                  <c:v>2.6629999999999998</c:v>
                </c:pt>
                <c:pt idx="4583">
                  <c:v>2.6709999999999998</c:v>
                </c:pt>
                <c:pt idx="4584">
                  <c:v>2.68</c:v>
                </c:pt>
                <c:pt idx="4585">
                  <c:v>2.6640000000000001</c:v>
                </c:pt>
                <c:pt idx="4586">
                  <c:v>2.6440000000000001</c:v>
                </c:pt>
                <c:pt idx="4587">
                  <c:v>2.6469999999999998</c:v>
                </c:pt>
                <c:pt idx="4588">
                  <c:v>2.6720000000000002</c:v>
                </c:pt>
                <c:pt idx="4589">
                  <c:v>2.67</c:v>
                </c:pt>
                <c:pt idx="4590">
                  <c:v>2.6469999999999998</c:v>
                </c:pt>
                <c:pt idx="4591">
                  <c:v>2.6059999999999999</c:v>
                </c:pt>
                <c:pt idx="4592">
                  <c:v>2.6139999999999999</c:v>
                </c:pt>
                <c:pt idx="4593">
                  <c:v>2.6389999999999998</c:v>
                </c:pt>
                <c:pt idx="4594">
                  <c:v>2.61</c:v>
                </c:pt>
                <c:pt idx="4595">
                  <c:v>2.6179999999999999</c:v>
                </c:pt>
                <c:pt idx="4596">
                  <c:v>2.6070000000000002</c:v>
                </c:pt>
                <c:pt idx="4597">
                  <c:v>2.5859999999999999</c:v>
                </c:pt>
                <c:pt idx="4598">
                  <c:v>2.5979999999999999</c:v>
                </c:pt>
                <c:pt idx="4599">
                  <c:v>2.593</c:v>
                </c:pt>
                <c:pt idx="4600">
                  <c:v>2.6179999999999999</c:v>
                </c:pt>
                <c:pt idx="4601">
                  <c:v>2.621</c:v>
                </c:pt>
                <c:pt idx="4602">
                  <c:v>2.6429999999999998</c:v>
                </c:pt>
                <c:pt idx="4603">
                  <c:v>2.6669999999999998</c:v>
                </c:pt>
                <c:pt idx="4604">
                  <c:v>2.677</c:v>
                </c:pt>
                <c:pt idx="4605">
                  <c:v>2.6509999999999998</c:v>
                </c:pt>
                <c:pt idx="4606">
                  <c:v>2.6280000000000001</c:v>
                </c:pt>
                <c:pt idx="4607">
                  <c:v>2.6280000000000001</c:v>
                </c:pt>
                <c:pt idx="4608">
                  <c:v>2.6549999999999998</c:v>
                </c:pt>
                <c:pt idx="4609">
                  <c:v>2.6520000000000001</c:v>
                </c:pt>
                <c:pt idx="4610">
                  <c:v>2.6349999999999998</c:v>
                </c:pt>
                <c:pt idx="4611">
                  <c:v>2.7050000000000001</c:v>
                </c:pt>
                <c:pt idx="4612">
                  <c:v>2.7130000000000001</c:v>
                </c:pt>
                <c:pt idx="4613">
                  <c:v>2.746</c:v>
                </c:pt>
                <c:pt idx="4614">
                  <c:v>2.75</c:v>
                </c:pt>
                <c:pt idx="4615">
                  <c:v>2.7589999999999999</c:v>
                </c:pt>
                <c:pt idx="4616">
                  <c:v>2.78</c:v>
                </c:pt>
                <c:pt idx="4617">
                  <c:v>2.7789999999999999</c:v>
                </c:pt>
                <c:pt idx="4618">
                  <c:v>2.8010000000000002</c:v>
                </c:pt>
                <c:pt idx="4619">
                  <c:v>2.7930000000000001</c:v>
                </c:pt>
                <c:pt idx="4620">
                  <c:v>2.806</c:v>
                </c:pt>
                <c:pt idx="4621">
                  <c:v>2.802</c:v>
                </c:pt>
                <c:pt idx="4622">
                  <c:v>2.819</c:v>
                </c:pt>
                <c:pt idx="4623">
                  <c:v>2.8410000000000002</c:v>
                </c:pt>
                <c:pt idx="4624">
                  <c:v>2.8170000000000002</c:v>
                </c:pt>
                <c:pt idx="4625">
                  <c:v>2.8290000000000002</c:v>
                </c:pt>
                <c:pt idx="4626">
                  <c:v>2.8210000000000002</c:v>
                </c:pt>
                <c:pt idx="4627">
                  <c:v>2.8210000000000002</c:v>
                </c:pt>
                <c:pt idx="4628">
                  <c:v>2.8130000000000002</c:v>
                </c:pt>
                <c:pt idx="4629">
                  <c:v>2.8740000000000001</c:v>
                </c:pt>
                <c:pt idx="4630">
                  <c:v>2.87</c:v>
                </c:pt>
                <c:pt idx="4631">
                  <c:v>2.887</c:v>
                </c:pt>
                <c:pt idx="4632">
                  <c:v>2.887</c:v>
                </c:pt>
                <c:pt idx="4633">
                  <c:v>2.887</c:v>
                </c:pt>
                <c:pt idx="4634">
                  <c:v>2.8439999999999999</c:v>
                </c:pt>
                <c:pt idx="4635">
                  <c:v>2.85</c:v>
                </c:pt>
                <c:pt idx="4636">
                  <c:v>2.855</c:v>
                </c:pt>
                <c:pt idx="4637">
                  <c:v>2.8570000000000002</c:v>
                </c:pt>
                <c:pt idx="4638">
                  <c:v>2.8679999999999999</c:v>
                </c:pt>
                <c:pt idx="4639">
                  <c:v>2.89</c:v>
                </c:pt>
                <c:pt idx="4640">
                  <c:v>2.8769999999999998</c:v>
                </c:pt>
                <c:pt idx="4641">
                  <c:v>2.9060000000000001</c:v>
                </c:pt>
                <c:pt idx="4642">
                  <c:v>2.91</c:v>
                </c:pt>
                <c:pt idx="4643">
                  <c:v>2.8809999999999998</c:v>
                </c:pt>
                <c:pt idx="4644">
                  <c:v>2.8330000000000002</c:v>
                </c:pt>
                <c:pt idx="4645">
                  <c:v>2.8490000000000002</c:v>
                </c:pt>
                <c:pt idx="4646">
                  <c:v>2.8079999999999998</c:v>
                </c:pt>
                <c:pt idx="4647">
                  <c:v>2.8180000000000001</c:v>
                </c:pt>
                <c:pt idx="4648">
                  <c:v>2.8530000000000002</c:v>
                </c:pt>
                <c:pt idx="4649">
                  <c:v>2.8690000000000002</c:v>
                </c:pt>
                <c:pt idx="4650">
                  <c:v>2.8460000000000001</c:v>
                </c:pt>
                <c:pt idx="4651">
                  <c:v>2.9049999999999998</c:v>
                </c:pt>
                <c:pt idx="4652">
                  <c:v>2.91</c:v>
                </c:pt>
                <c:pt idx="4653">
                  <c:v>2.93</c:v>
                </c:pt>
                <c:pt idx="4654">
                  <c:v>2.9590000000000001</c:v>
                </c:pt>
                <c:pt idx="4655">
                  <c:v>2.9670000000000001</c:v>
                </c:pt>
                <c:pt idx="4656">
                  <c:v>2.9260000000000002</c:v>
                </c:pt>
                <c:pt idx="4657">
                  <c:v>2.9260000000000002</c:v>
                </c:pt>
                <c:pt idx="4658">
                  <c:v>2.8929999999999998</c:v>
                </c:pt>
                <c:pt idx="4659">
                  <c:v>2.8679999999999999</c:v>
                </c:pt>
                <c:pt idx="4660">
                  <c:v>2.8559999999999999</c:v>
                </c:pt>
                <c:pt idx="4661">
                  <c:v>2.802</c:v>
                </c:pt>
                <c:pt idx="4662">
                  <c:v>2.79</c:v>
                </c:pt>
                <c:pt idx="4663">
                  <c:v>2.8050000000000002</c:v>
                </c:pt>
                <c:pt idx="4664">
                  <c:v>2.8149999999999999</c:v>
                </c:pt>
                <c:pt idx="4665">
                  <c:v>2.8149999999999999</c:v>
                </c:pt>
                <c:pt idx="4666">
                  <c:v>2.8109999999999999</c:v>
                </c:pt>
                <c:pt idx="4667">
                  <c:v>2.8319999999999999</c:v>
                </c:pt>
                <c:pt idx="4668">
                  <c:v>2.8340000000000001</c:v>
                </c:pt>
                <c:pt idx="4669">
                  <c:v>2.81</c:v>
                </c:pt>
                <c:pt idx="4670">
                  <c:v>2.81</c:v>
                </c:pt>
                <c:pt idx="4671">
                  <c:v>2.7869999999999999</c:v>
                </c:pt>
                <c:pt idx="4672">
                  <c:v>2.8220000000000001</c:v>
                </c:pt>
                <c:pt idx="4673">
                  <c:v>2.7959999999999998</c:v>
                </c:pt>
                <c:pt idx="4674">
                  <c:v>2.7959999999999998</c:v>
                </c:pt>
                <c:pt idx="4675">
                  <c:v>2.7610000000000001</c:v>
                </c:pt>
                <c:pt idx="4676">
                  <c:v>2.7120000000000002</c:v>
                </c:pt>
                <c:pt idx="4677">
                  <c:v>2.73</c:v>
                </c:pt>
                <c:pt idx="4678">
                  <c:v>2.7650000000000001</c:v>
                </c:pt>
                <c:pt idx="4679">
                  <c:v>2.7730000000000001</c:v>
                </c:pt>
                <c:pt idx="4680">
                  <c:v>2.7629999999999999</c:v>
                </c:pt>
                <c:pt idx="4681">
                  <c:v>2.734</c:v>
                </c:pt>
                <c:pt idx="4682">
                  <c:v>2.694</c:v>
                </c:pt>
                <c:pt idx="4683">
                  <c:v>2.645</c:v>
                </c:pt>
                <c:pt idx="4684">
                  <c:v>2.6469999999999998</c:v>
                </c:pt>
                <c:pt idx="4685">
                  <c:v>2.6720000000000002</c:v>
                </c:pt>
                <c:pt idx="4686">
                  <c:v>2.641</c:v>
                </c:pt>
                <c:pt idx="4687">
                  <c:v>2.5640000000000001</c:v>
                </c:pt>
                <c:pt idx="4688">
                  <c:v>2.5640000000000001</c:v>
                </c:pt>
                <c:pt idx="4689">
                  <c:v>2.617</c:v>
                </c:pt>
                <c:pt idx="4690">
                  <c:v>2.5640000000000001</c:v>
                </c:pt>
                <c:pt idx="4691">
                  <c:v>2.5179999999999998</c:v>
                </c:pt>
                <c:pt idx="4692">
                  <c:v>2.4900000000000002</c:v>
                </c:pt>
                <c:pt idx="4693">
                  <c:v>2.4900000000000002</c:v>
                </c:pt>
                <c:pt idx="4694">
                  <c:v>2.4700000000000002</c:v>
                </c:pt>
                <c:pt idx="4695">
                  <c:v>2.38</c:v>
                </c:pt>
                <c:pt idx="4696">
                  <c:v>2.4950000000000001</c:v>
                </c:pt>
                <c:pt idx="4697">
                  <c:v>2.5430000000000001</c:v>
                </c:pt>
                <c:pt idx="4698">
                  <c:v>2.5880000000000001</c:v>
                </c:pt>
                <c:pt idx="4699">
                  <c:v>2.5539999999999998</c:v>
                </c:pt>
                <c:pt idx="4700">
                  <c:v>2.577</c:v>
                </c:pt>
                <c:pt idx="4701">
                  <c:v>2.5430000000000001</c:v>
                </c:pt>
                <c:pt idx="4702">
                  <c:v>2.5369999999999999</c:v>
                </c:pt>
                <c:pt idx="4703">
                  <c:v>2.5369999999999999</c:v>
                </c:pt>
                <c:pt idx="4704">
                  <c:v>2.5430000000000001</c:v>
                </c:pt>
                <c:pt idx="4705">
                  <c:v>2.5649999999999999</c:v>
                </c:pt>
                <c:pt idx="4706">
                  <c:v>2.6160000000000001</c:v>
                </c:pt>
                <c:pt idx="4707">
                  <c:v>2.6160000000000001</c:v>
                </c:pt>
                <c:pt idx="4708">
                  <c:v>2.5880000000000001</c:v>
                </c:pt>
                <c:pt idx="4709">
                  <c:v>2.585</c:v>
                </c:pt>
                <c:pt idx="4710">
                  <c:v>2.5649999999999999</c:v>
                </c:pt>
                <c:pt idx="4711">
                  <c:v>2.6070000000000002</c:v>
                </c:pt>
                <c:pt idx="4712">
                  <c:v>2.5910000000000002</c:v>
                </c:pt>
                <c:pt idx="4713">
                  <c:v>2.5739999999999998</c:v>
                </c:pt>
                <c:pt idx="4714">
                  <c:v>2.5089999999999999</c:v>
                </c:pt>
                <c:pt idx="4715">
                  <c:v>2.4590000000000001</c:v>
                </c:pt>
                <c:pt idx="4716">
                  <c:v>2.5049999999999999</c:v>
                </c:pt>
                <c:pt idx="4717">
                  <c:v>2.5369999999999999</c:v>
                </c:pt>
                <c:pt idx="4718">
                  <c:v>2.524</c:v>
                </c:pt>
                <c:pt idx="4719">
                  <c:v>2.5259999999999998</c:v>
                </c:pt>
                <c:pt idx="4720">
                  <c:v>2.4820000000000002</c:v>
                </c:pt>
                <c:pt idx="4721">
                  <c:v>2.4670000000000001</c:v>
                </c:pt>
                <c:pt idx="4722">
                  <c:v>2.4870000000000001</c:v>
                </c:pt>
                <c:pt idx="4723">
                  <c:v>2.5070000000000001</c:v>
                </c:pt>
                <c:pt idx="4724">
                  <c:v>2.5329999999999999</c:v>
                </c:pt>
                <c:pt idx="4725">
                  <c:v>2.4969999999999999</c:v>
                </c:pt>
                <c:pt idx="4726">
                  <c:v>2.5169999999999999</c:v>
                </c:pt>
                <c:pt idx="4727">
                  <c:v>2.5169999999999999</c:v>
                </c:pt>
                <c:pt idx="4728">
                  <c:v>2.4889999999999999</c:v>
                </c:pt>
                <c:pt idx="4729">
                  <c:v>2.4990000000000001</c:v>
                </c:pt>
                <c:pt idx="4730">
                  <c:v>2.5299999999999998</c:v>
                </c:pt>
                <c:pt idx="4731">
                  <c:v>2.496</c:v>
                </c:pt>
                <c:pt idx="4732">
                  <c:v>2.5070000000000001</c:v>
                </c:pt>
                <c:pt idx="4733">
                  <c:v>2.4830000000000001</c:v>
                </c:pt>
                <c:pt idx="4734">
                  <c:v>2.4990000000000001</c:v>
                </c:pt>
                <c:pt idx="4735">
                  <c:v>2.5150000000000001</c:v>
                </c:pt>
                <c:pt idx="4736">
                  <c:v>2.5550000000000002</c:v>
                </c:pt>
                <c:pt idx="4737">
                  <c:v>2.5409999999999999</c:v>
                </c:pt>
                <c:pt idx="4738">
                  <c:v>2.5470000000000002</c:v>
                </c:pt>
                <c:pt idx="4739">
                  <c:v>2.5169999999999999</c:v>
                </c:pt>
                <c:pt idx="4740">
                  <c:v>2.4740000000000002</c:v>
                </c:pt>
                <c:pt idx="4741">
                  <c:v>2.464</c:v>
                </c:pt>
                <c:pt idx="4742">
                  <c:v>2.476</c:v>
                </c:pt>
                <c:pt idx="4743">
                  <c:v>2.4540000000000002</c:v>
                </c:pt>
                <c:pt idx="4744">
                  <c:v>2.468</c:v>
                </c:pt>
                <c:pt idx="4745">
                  <c:v>2.464</c:v>
                </c:pt>
                <c:pt idx="4746">
                  <c:v>2.4390000000000001</c:v>
                </c:pt>
                <c:pt idx="4747">
                  <c:v>2.4529999999999998</c:v>
                </c:pt>
                <c:pt idx="4748">
                  <c:v>2.4710000000000001</c:v>
                </c:pt>
                <c:pt idx="4749">
                  <c:v>2.3980000000000001</c:v>
                </c:pt>
                <c:pt idx="4750">
                  <c:v>2.4089999999999998</c:v>
                </c:pt>
                <c:pt idx="4751">
                  <c:v>2.319</c:v>
                </c:pt>
                <c:pt idx="4752">
                  <c:v>2.2440000000000002</c:v>
                </c:pt>
                <c:pt idx="4753">
                  <c:v>2.2669999999999999</c:v>
                </c:pt>
                <c:pt idx="4754">
                  <c:v>2.202</c:v>
                </c:pt>
                <c:pt idx="4755">
                  <c:v>2.2370000000000001</c:v>
                </c:pt>
                <c:pt idx="4756">
                  <c:v>2.2629999999999999</c:v>
                </c:pt>
                <c:pt idx="4757">
                  <c:v>2.3340000000000001</c:v>
                </c:pt>
                <c:pt idx="4758">
                  <c:v>2.3029999999999999</c:v>
                </c:pt>
                <c:pt idx="4759">
                  <c:v>2.3380000000000001</c:v>
                </c:pt>
                <c:pt idx="4760">
                  <c:v>2.3380000000000001</c:v>
                </c:pt>
                <c:pt idx="4761">
                  <c:v>2.3410000000000002</c:v>
                </c:pt>
                <c:pt idx="4762">
                  <c:v>2.363</c:v>
                </c:pt>
                <c:pt idx="4763">
                  <c:v>2.351</c:v>
                </c:pt>
                <c:pt idx="4764">
                  <c:v>2.3220000000000001</c:v>
                </c:pt>
                <c:pt idx="4765">
                  <c:v>2.355</c:v>
                </c:pt>
                <c:pt idx="4766">
                  <c:v>2.3929999999999998</c:v>
                </c:pt>
                <c:pt idx="4767">
                  <c:v>2.3929999999999998</c:v>
                </c:pt>
                <c:pt idx="4768">
                  <c:v>2.4129999999999998</c:v>
                </c:pt>
                <c:pt idx="4769">
                  <c:v>2.4009999999999998</c:v>
                </c:pt>
                <c:pt idx="4770">
                  <c:v>2.3809999999999998</c:v>
                </c:pt>
                <c:pt idx="4771">
                  <c:v>2.3809999999999998</c:v>
                </c:pt>
                <c:pt idx="4772">
                  <c:v>2.3879999999999999</c:v>
                </c:pt>
                <c:pt idx="4773">
                  <c:v>2.3650000000000002</c:v>
                </c:pt>
                <c:pt idx="4774">
                  <c:v>2.319</c:v>
                </c:pt>
                <c:pt idx="4775">
                  <c:v>2.3330000000000002</c:v>
                </c:pt>
                <c:pt idx="4776">
                  <c:v>2.2829999999999999</c:v>
                </c:pt>
                <c:pt idx="4777">
                  <c:v>2.2930000000000001</c:v>
                </c:pt>
                <c:pt idx="4778">
                  <c:v>2.2669999999999999</c:v>
                </c:pt>
                <c:pt idx="4779">
                  <c:v>2.3050000000000002</c:v>
                </c:pt>
                <c:pt idx="4780">
                  <c:v>2.3460000000000001</c:v>
                </c:pt>
                <c:pt idx="4781">
                  <c:v>2.3340000000000001</c:v>
                </c:pt>
                <c:pt idx="4782">
                  <c:v>2.2919999999999998</c:v>
                </c:pt>
                <c:pt idx="4783">
                  <c:v>2.286</c:v>
                </c:pt>
                <c:pt idx="4784">
                  <c:v>2.298</c:v>
                </c:pt>
                <c:pt idx="4785">
                  <c:v>2.2599999999999998</c:v>
                </c:pt>
                <c:pt idx="4786">
                  <c:v>2.2679999999999998</c:v>
                </c:pt>
                <c:pt idx="4787">
                  <c:v>2.1890000000000001</c:v>
                </c:pt>
                <c:pt idx="4788">
                  <c:v>2.1989999999999998</c:v>
                </c:pt>
                <c:pt idx="4789">
                  <c:v>2.161</c:v>
                </c:pt>
                <c:pt idx="4790">
                  <c:v>2.1930000000000001</c:v>
                </c:pt>
                <c:pt idx="4791">
                  <c:v>2.2000000000000002</c:v>
                </c:pt>
                <c:pt idx="4792">
                  <c:v>2.222</c:v>
                </c:pt>
                <c:pt idx="4793">
                  <c:v>2.2559999999999998</c:v>
                </c:pt>
                <c:pt idx="4794">
                  <c:v>2.2240000000000002</c:v>
                </c:pt>
                <c:pt idx="4795">
                  <c:v>2.1480000000000001</c:v>
                </c:pt>
                <c:pt idx="4796">
                  <c:v>2.165</c:v>
                </c:pt>
                <c:pt idx="4797">
                  <c:v>2.165</c:v>
                </c:pt>
                <c:pt idx="4798">
                  <c:v>2.1269999999999998</c:v>
                </c:pt>
                <c:pt idx="4799">
                  <c:v>2.11</c:v>
                </c:pt>
                <c:pt idx="4800">
                  <c:v>2.0619999999999998</c:v>
                </c:pt>
                <c:pt idx="4801">
                  <c:v>1.9239999999999999</c:v>
                </c:pt>
                <c:pt idx="4802">
                  <c:v>1.8340000000000001</c:v>
                </c:pt>
                <c:pt idx="4803">
                  <c:v>1.885</c:v>
                </c:pt>
                <c:pt idx="4804">
                  <c:v>1.8580000000000001</c:v>
                </c:pt>
                <c:pt idx="4805">
                  <c:v>1.88</c:v>
                </c:pt>
                <c:pt idx="4806">
                  <c:v>1.851</c:v>
                </c:pt>
                <c:pt idx="4807">
                  <c:v>1.905</c:v>
                </c:pt>
                <c:pt idx="4808">
                  <c:v>1.931</c:v>
                </c:pt>
                <c:pt idx="4809">
                  <c:v>1.88</c:v>
                </c:pt>
                <c:pt idx="4810">
                  <c:v>1.8380000000000001</c:v>
                </c:pt>
                <c:pt idx="4811">
                  <c:v>1.843</c:v>
                </c:pt>
                <c:pt idx="4812">
                  <c:v>1.8720000000000001</c:v>
                </c:pt>
                <c:pt idx="4813">
                  <c:v>1.8660000000000001</c:v>
                </c:pt>
                <c:pt idx="4814">
                  <c:v>1.738</c:v>
                </c:pt>
                <c:pt idx="4815">
                  <c:v>1.7809999999999999</c:v>
                </c:pt>
                <c:pt idx="4816">
                  <c:v>1.77</c:v>
                </c:pt>
                <c:pt idx="4817">
                  <c:v>1.7330000000000001</c:v>
                </c:pt>
                <c:pt idx="4818">
                  <c:v>1.734</c:v>
                </c:pt>
                <c:pt idx="4819">
                  <c:v>1.7709999999999999</c:v>
                </c:pt>
                <c:pt idx="4820">
                  <c:v>1.7470000000000001</c:v>
                </c:pt>
                <c:pt idx="4821">
                  <c:v>1.756</c:v>
                </c:pt>
                <c:pt idx="4822">
                  <c:v>1.788</c:v>
                </c:pt>
                <c:pt idx="4823">
                  <c:v>1.7629999999999999</c:v>
                </c:pt>
                <c:pt idx="4824">
                  <c:v>1.762</c:v>
                </c:pt>
                <c:pt idx="4825">
                  <c:v>1.762</c:v>
                </c:pt>
                <c:pt idx="4826">
                  <c:v>1.8620000000000001</c:v>
                </c:pt>
                <c:pt idx="4827">
                  <c:v>1.891</c:v>
                </c:pt>
                <c:pt idx="4828">
                  <c:v>1.909</c:v>
                </c:pt>
                <c:pt idx="4829">
                  <c:v>1.829</c:v>
                </c:pt>
                <c:pt idx="4830">
                  <c:v>1.865</c:v>
                </c:pt>
                <c:pt idx="4831">
                  <c:v>1.8480000000000001</c:v>
                </c:pt>
                <c:pt idx="4832">
                  <c:v>1.831</c:v>
                </c:pt>
                <c:pt idx="4833">
                  <c:v>1.851</c:v>
                </c:pt>
                <c:pt idx="4834">
                  <c:v>1.8129999999999999</c:v>
                </c:pt>
                <c:pt idx="4835">
                  <c:v>1.7569999999999999</c:v>
                </c:pt>
                <c:pt idx="4836">
                  <c:v>1.821</c:v>
                </c:pt>
                <c:pt idx="4837">
                  <c:v>1.8129999999999999</c:v>
                </c:pt>
                <c:pt idx="4838">
                  <c:v>1.8380000000000001</c:v>
                </c:pt>
                <c:pt idx="4839">
                  <c:v>1.819</c:v>
                </c:pt>
                <c:pt idx="4840">
                  <c:v>1.8660000000000001</c:v>
                </c:pt>
                <c:pt idx="4841">
                  <c:v>1.8540000000000001</c:v>
                </c:pt>
                <c:pt idx="4842">
                  <c:v>1.861</c:v>
                </c:pt>
                <c:pt idx="4843">
                  <c:v>1.847</c:v>
                </c:pt>
                <c:pt idx="4844">
                  <c:v>1.873</c:v>
                </c:pt>
                <c:pt idx="4845">
                  <c:v>1.7350000000000001</c:v>
                </c:pt>
                <c:pt idx="4846">
                  <c:v>1.7130000000000001</c:v>
                </c:pt>
                <c:pt idx="4847">
                  <c:v>1.575</c:v>
                </c:pt>
                <c:pt idx="4848">
                  <c:v>1.5860000000000001</c:v>
                </c:pt>
                <c:pt idx="4849">
                  <c:v>1.6080000000000001</c:v>
                </c:pt>
                <c:pt idx="4850">
                  <c:v>1.62</c:v>
                </c:pt>
                <c:pt idx="4851">
                  <c:v>1.649</c:v>
                </c:pt>
                <c:pt idx="4852">
                  <c:v>1.5860000000000001</c:v>
                </c:pt>
                <c:pt idx="4853">
                  <c:v>1.669</c:v>
                </c:pt>
                <c:pt idx="4854">
                  <c:v>1.5780000000000001</c:v>
                </c:pt>
                <c:pt idx="4855">
                  <c:v>1.5</c:v>
                </c:pt>
                <c:pt idx="4856">
                  <c:v>1.478</c:v>
                </c:pt>
                <c:pt idx="4857">
                  <c:v>1.546</c:v>
                </c:pt>
                <c:pt idx="4858">
                  <c:v>1.5129999999999999</c:v>
                </c:pt>
                <c:pt idx="4859">
                  <c:v>1.5760000000000001</c:v>
                </c:pt>
                <c:pt idx="4860">
                  <c:v>1.613</c:v>
                </c:pt>
                <c:pt idx="4861">
                  <c:v>1.534</c:v>
                </c:pt>
                <c:pt idx="4862">
                  <c:v>1.54</c:v>
                </c:pt>
                <c:pt idx="4863">
                  <c:v>1.5229999999999999</c:v>
                </c:pt>
                <c:pt idx="4864">
                  <c:v>1.5029999999999999</c:v>
                </c:pt>
                <c:pt idx="4865">
                  <c:v>1.522</c:v>
                </c:pt>
                <c:pt idx="4866">
                  <c:v>1.5069999999999999</c:v>
                </c:pt>
                <c:pt idx="4867">
                  <c:v>1.5069999999999999</c:v>
                </c:pt>
                <c:pt idx="4868">
                  <c:v>1.4530000000000001</c:v>
                </c:pt>
                <c:pt idx="4869">
                  <c:v>1.4330000000000001</c:v>
                </c:pt>
                <c:pt idx="4870">
                  <c:v>1.528</c:v>
                </c:pt>
                <c:pt idx="4871">
                  <c:v>1.5429999999999999</c:v>
                </c:pt>
                <c:pt idx="4872">
                  <c:v>1.5940000000000001</c:v>
                </c:pt>
                <c:pt idx="4873">
                  <c:v>1.6779999999999999</c:v>
                </c:pt>
                <c:pt idx="4874">
                  <c:v>1.675</c:v>
                </c:pt>
                <c:pt idx="4875">
                  <c:v>1.72</c:v>
                </c:pt>
                <c:pt idx="4876">
                  <c:v>1.802</c:v>
                </c:pt>
                <c:pt idx="4877">
                  <c:v>1.7609999999999999</c:v>
                </c:pt>
                <c:pt idx="4878">
                  <c:v>1.728</c:v>
                </c:pt>
                <c:pt idx="4879">
                  <c:v>1.764</c:v>
                </c:pt>
                <c:pt idx="4880">
                  <c:v>1.74</c:v>
                </c:pt>
                <c:pt idx="4881">
                  <c:v>1.6859999999999999</c:v>
                </c:pt>
                <c:pt idx="4882">
                  <c:v>1.6830000000000001</c:v>
                </c:pt>
                <c:pt idx="4883">
                  <c:v>1.6279999999999999</c:v>
                </c:pt>
                <c:pt idx="4884">
                  <c:v>1.681</c:v>
                </c:pt>
                <c:pt idx="4885">
                  <c:v>1.657</c:v>
                </c:pt>
                <c:pt idx="4886">
                  <c:v>1.633</c:v>
                </c:pt>
                <c:pt idx="4887">
                  <c:v>1.6240000000000001</c:v>
                </c:pt>
                <c:pt idx="4888">
                  <c:v>1.5469999999999999</c:v>
                </c:pt>
                <c:pt idx="4889">
                  <c:v>1.4790000000000001</c:v>
                </c:pt>
                <c:pt idx="4890">
                  <c:v>1.391</c:v>
                </c:pt>
                <c:pt idx="4891">
                  <c:v>1.407</c:v>
                </c:pt>
                <c:pt idx="4892">
                  <c:v>1.464</c:v>
                </c:pt>
                <c:pt idx="4893">
                  <c:v>1.4219999999999999</c:v>
                </c:pt>
                <c:pt idx="4894">
                  <c:v>1.4670000000000001</c:v>
                </c:pt>
                <c:pt idx="4895">
                  <c:v>1.544</c:v>
                </c:pt>
                <c:pt idx="4896">
                  <c:v>1.595</c:v>
                </c:pt>
                <c:pt idx="4897">
                  <c:v>1.595</c:v>
                </c:pt>
                <c:pt idx="4898">
                  <c:v>1.62</c:v>
                </c:pt>
                <c:pt idx="4899">
                  <c:v>1.585</c:v>
                </c:pt>
                <c:pt idx="4900">
                  <c:v>1.6020000000000001</c:v>
                </c:pt>
                <c:pt idx="4901">
                  <c:v>1.5760000000000001</c:v>
                </c:pt>
                <c:pt idx="4902">
                  <c:v>1.6220000000000001</c:v>
                </c:pt>
                <c:pt idx="4903">
                  <c:v>1.5960000000000001</c:v>
                </c:pt>
                <c:pt idx="4904">
                  <c:v>1.5840000000000001</c:v>
                </c:pt>
                <c:pt idx="4905">
                  <c:v>1.579</c:v>
                </c:pt>
                <c:pt idx="4906">
                  <c:v>1.621</c:v>
                </c:pt>
                <c:pt idx="4907">
                  <c:v>1.645</c:v>
                </c:pt>
                <c:pt idx="4908">
                  <c:v>1.645</c:v>
                </c:pt>
                <c:pt idx="4909">
                  <c:v>1.6</c:v>
                </c:pt>
                <c:pt idx="4910">
                  <c:v>1.5269999999999999</c:v>
                </c:pt>
                <c:pt idx="4911">
                  <c:v>1.554</c:v>
                </c:pt>
                <c:pt idx="4912">
                  <c:v>1.5840000000000001</c:v>
                </c:pt>
                <c:pt idx="4913">
                  <c:v>1.6279999999999999</c:v>
                </c:pt>
                <c:pt idx="4914">
                  <c:v>1.611</c:v>
                </c:pt>
                <c:pt idx="4915">
                  <c:v>1.67</c:v>
                </c:pt>
                <c:pt idx="4916">
                  <c:v>1.677</c:v>
                </c:pt>
                <c:pt idx="4917">
                  <c:v>1.677</c:v>
                </c:pt>
                <c:pt idx="4918">
                  <c:v>1.663</c:v>
                </c:pt>
                <c:pt idx="4919">
                  <c:v>1.639</c:v>
                </c:pt>
                <c:pt idx="4920">
                  <c:v>1.5940000000000001</c:v>
                </c:pt>
                <c:pt idx="4921">
                  <c:v>1.611</c:v>
                </c:pt>
                <c:pt idx="4922">
                  <c:v>1.6</c:v>
                </c:pt>
                <c:pt idx="4923">
                  <c:v>1.597</c:v>
                </c:pt>
                <c:pt idx="4924">
                  <c:v>1.5780000000000001</c:v>
                </c:pt>
                <c:pt idx="4925">
                  <c:v>1.607</c:v>
                </c:pt>
                <c:pt idx="4926">
                  <c:v>1.629</c:v>
                </c:pt>
                <c:pt idx="4927">
                  <c:v>1.615</c:v>
                </c:pt>
                <c:pt idx="4928">
                  <c:v>1.5840000000000001</c:v>
                </c:pt>
                <c:pt idx="4929">
                  <c:v>1.627</c:v>
                </c:pt>
                <c:pt idx="4930">
                  <c:v>1.627</c:v>
                </c:pt>
                <c:pt idx="4931">
                  <c:v>1.6140000000000001</c:v>
                </c:pt>
                <c:pt idx="4932">
                  <c:v>1.603</c:v>
                </c:pt>
                <c:pt idx="4933">
                  <c:v>1.54</c:v>
                </c:pt>
                <c:pt idx="4934">
                  <c:v>1.575</c:v>
                </c:pt>
                <c:pt idx="4935">
                  <c:v>1.5940000000000001</c:v>
                </c:pt>
                <c:pt idx="4936">
                  <c:v>1.617</c:v>
                </c:pt>
                <c:pt idx="4937">
                  <c:v>1.615</c:v>
                </c:pt>
                <c:pt idx="4938">
                  <c:v>1.653</c:v>
                </c:pt>
                <c:pt idx="4939">
                  <c:v>1.6160000000000001</c:v>
                </c:pt>
                <c:pt idx="4940">
                  <c:v>1.66</c:v>
                </c:pt>
                <c:pt idx="4941">
                  <c:v>1.607</c:v>
                </c:pt>
                <c:pt idx="4942">
                  <c:v>1.629</c:v>
                </c:pt>
                <c:pt idx="4943">
                  <c:v>1.6240000000000001</c:v>
                </c:pt>
                <c:pt idx="4944">
                  <c:v>1.631</c:v>
                </c:pt>
                <c:pt idx="4945">
                  <c:v>1.629</c:v>
                </c:pt>
                <c:pt idx="4946">
                  <c:v>1.63</c:v>
                </c:pt>
                <c:pt idx="4947">
                  <c:v>1.6539999999999999</c:v>
                </c:pt>
                <c:pt idx="4948">
                  <c:v>1.623</c:v>
                </c:pt>
                <c:pt idx="4949">
                  <c:v>1.623</c:v>
                </c:pt>
                <c:pt idx="4950">
                  <c:v>1.633</c:v>
                </c:pt>
                <c:pt idx="4951">
                  <c:v>1.5840000000000001</c:v>
                </c:pt>
                <c:pt idx="4952">
                  <c:v>1.5680000000000001</c:v>
                </c:pt>
                <c:pt idx="4953">
                  <c:v>1.571</c:v>
                </c:pt>
                <c:pt idx="4954">
                  <c:v>1.571</c:v>
                </c:pt>
                <c:pt idx="4955">
                  <c:v>1.57</c:v>
                </c:pt>
                <c:pt idx="4956">
                  <c:v>1.528</c:v>
                </c:pt>
                <c:pt idx="4957">
                  <c:v>1.546</c:v>
                </c:pt>
                <c:pt idx="4958">
                  <c:v>1.542</c:v>
                </c:pt>
                <c:pt idx="4959">
                  <c:v>1.5840000000000001</c:v>
                </c:pt>
                <c:pt idx="4960">
                  <c:v>1.58</c:v>
                </c:pt>
                <c:pt idx="4961">
                  <c:v>1.571</c:v>
                </c:pt>
                <c:pt idx="4962">
                  <c:v>1.5860000000000001</c:v>
                </c:pt>
                <c:pt idx="4963">
                  <c:v>1.5720000000000001</c:v>
                </c:pt>
                <c:pt idx="4964">
                  <c:v>1.5549999999999999</c:v>
                </c:pt>
                <c:pt idx="4965">
                  <c:v>1.5669999999999999</c:v>
                </c:pt>
                <c:pt idx="4966">
                  <c:v>1.56</c:v>
                </c:pt>
                <c:pt idx="4967">
                  <c:v>1.56</c:v>
                </c:pt>
                <c:pt idx="4968">
                  <c:v>1.532</c:v>
                </c:pt>
                <c:pt idx="4969">
                  <c:v>1.5289999999999999</c:v>
                </c:pt>
                <c:pt idx="4970">
                  <c:v>1.5149999999999999</c:v>
                </c:pt>
                <c:pt idx="4971">
                  <c:v>1.496</c:v>
                </c:pt>
                <c:pt idx="4972">
                  <c:v>1.4430000000000001</c:v>
                </c:pt>
                <c:pt idx="4973">
                  <c:v>1.4650000000000001</c:v>
                </c:pt>
                <c:pt idx="4974">
                  <c:v>1.4159999999999999</c:v>
                </c:pt>
                <c:pt idx="4975">
                  <c:v>1.415</c:v>
                </c:pt>
                <c:pt idx="4976">
                  <c:v>1.3160000000000001</c:v>
                </c:pt>
                <c:pt idx="4977">
                  <c:v>1.355</c:v>
                </c:pt>
                <c:pt idx="4978">
                  <c:v>1.4119999999999999</c:v>
                </c:pt>
                <c:pt idx="4979">
                  <c:v>1.444</c:v>
                </c:pt>
                <c:pt idx="4980">
                  <c:v>1.446</c:v>
                </c:pt>
                <c:pt idx="4981">
                  <c:v>1.403</c:v>
                </c:pt>
                <c:pt idx="4982">
                  <c:v>1.395</c:v>
                </c:pt>
                <c:pt idx="4983">
                  <c:v>1.4239999999999999</c:v>
                </c:pt>
                <c:pt idx="4984">
                  <c:v>1.4450000000000001</c:v>
                </c:pt>
                <c:pt idx="4985">
                  <c:v>1.446</c:v>
                </c:pt>
                <c:pt idx="4986">
                  <c:v>1.43</c:v>
                </c:pt>
                <c:pt idx="4987">
                  <c:v>1.43</c:v>
                </c:pt>
                <c:pt idx="4988">
                  <c:v>1.4139999999999999</c:v>
                </c:pt>
                <c:pt idx="4989">
                  <c:v>1.4239999999999999</c:v>
                </c:pt>
                <c:pt idx="4990">
                  <c:v>1.391</c:v>
                </c:pt>
                <c:pt idx="4991">
                  <c:v>1.3560000000000001</c:v>
                </c:pt>
                <c:pt idx="4992">
                  <c:v>1.2509999999999999</c:v>
                </c:pt>
                <c:pt idx="4993">
                  <c:v>1.226</c:v>
                </c:pt>
                <c:pt idx="4994">
                  <c:v>1.167</c:v>
                </c:pt>
                <c:pt idx="4995">
                  <c:v>1.0620000000000001</c:v>
                </c:pt>
                <c:pt idx="4996">
                  <c:v>0.91500000000000004</c:v>
                </c:pt>
                <c:pt idx="4997">
                  <c:v>0.90500000000000003</c:v>
                </c:pt>
                <c:pt idx="4998">
                  <c:v>0.70199999999999996</c:v>
                </c:pt>
                <c:pt idx="4999">
                  <c:v>0.69599999999999995</c:v>
                </c:pt>
                <c:pt idx="5000">
                  <c:v>0.59899999999999998</c:v>
                </c:pt>
                <c:pt idx="5001">
                  <c:v>0.51100000000000001</c:v>
                </c:pt>
                <c:pt idx="5002">
                  <c:v>0.38400000000000001</c:v>
                </c:pt>
                <c:pt idx="5003">
                  <c:v>0.53800000000000003</c:v>
                </c:pt>
                <c:pt idx="5004">
                  <c:v>0.52300000000000002</c:v>
                </c:pt>
                <c:pt idx="5005">
                  <c:v>0.48399999999999999</c:v>
                </c:pt>
                <c:pt idx="5006">
                  <c:v>0.49399999999999999</c:v>
                </c:pt>
                <c:pt idx="5007">
                  <c:v>0.36299999999999999</c:v>
                </c:pt>
                <c:pt idx="5008">
                  <c:v>0.498</c:v>
                </c:pt>
                <c:pt idx="5009">
                  <c:v>0.53700000000000003</c:v>
                </c:pt>
                <c:pt idx="5010">
                  <c:v>0.45500000000000002</c:v>
                </c:pt>
                <c:pt idx="5011">
                  <c:v>0.315</c:v>
                </c:pt>
                <c:pt idx="5012">
                  <c:v>0.317</c:v>
                </c:pt>
                <c:pt idx="5013">
                  <c:v>0.376</c:v>
                </c:pt>
                <c:pt idx="5014">
                  <c:v>0.33300000000000002</c:v>
                </c:pt>
                <c:pt idx="5015">
                  <c:v>0.29699999999999999</c:v>
                </c:pt>
                <c:pt idx="5016">
                  <c:v>0.245</c:v>
                </c:pt>
                <c:pt idx="5017">
                  <c:v>0.23</c:v>
                </c:pt>
                <c:pt idx="5018">
                  <c:v>0.248</c:v>
                </c:pt>
                <c:pt idx="5019">
                  <c:v>0.20899999999999999</c:v>
                </c:pt>
                <c:pt idx="5020">
                  <c:v>0.22700000000000001</c:v>
                </c:pt>
                <c:pt idx="5021">
                  <c:v>0.23100000000000001</c:v>
                </c:pt>
                <c:pt idx="5022">
                  <c:v>0.26500000000000001</c:v>
                </c:pt>
                <c:pt idx="5023">
                  <c:v>0.26300000000000001</c:v>
                </c:pt>
                <c:pt idx="5024">
                  <c:v>0.253</c:v>
                </c:pt>
                <c:pt idx="5025">
                  <c:v>0.22600000000000001</c:v>
                </c:pt>
                <c:pt idx="5026">
                  <c:v>0.22600000000000001</c:v>
                </c:pt>
                <c:pt idx="5027">
                  <c:v>0.248</c:v>
                </c:pt>
                <c:pt idx="5028">
                  <c:v>0.222</c:v>
                </c:pt>
                <c:pt idx="5029">
                  <c:v>0.19900000000000001</c:v>
                </c:pt>
                <c:pt idx="5030">
                  <c:v>0.21</c:v>
                </c:pt>
                <c:pt idx="5031">
                  <c:v>0.20499999999999999</c:v>
                </c:pt>
                <c:pt idx="5032">
                  <c:v>0.20399999999999999</c:v>
                </c:pt>
                <c:pt idx="5033">
                  <c:v>0.20399999999999999</c:v>
                </c:pt>
                <c:pt idx="5034">
                  <c:v>0.215</c:v>
                </c:pt>
                <c:pt idx="5035">
                  <c:v>0.221</c:v>
                </c:pt>
                <c:pt idx="5036">
                  <c:v>0.22600000000000001</c:v>
                </c:pt>
                <c:pt idx="5037">
                  <c:v>0.223</c:v>
                </c:pt>
                <c:pt idx="5038">
                  <c:v>0.21299999999999999</c:v>
                </c:pt>
                <c:pt idx="5039">
                  <c:v>0.20200000000000001</c:v>
                </c:pt>
                <c:pt idx="5040">
                  <c:v>0.19700000000000001</c:v>
                </c:pt>
                <c:pt idx="5041">
                  <c:v>0.191</c:v>
                </c:pt>
                <c:pt idx="5042">
                  <c:v>0.184</c:v>
                </c:pt>
                <c:pt idx="5043">
                  <c:v>0.189</c:v>
                </c:pt>
                <c:pt idx="5044">
                  <c:v>0.18</c:v>
                </c:pt>
                <c:pt idx="5045">
                  <c:v>0.14000000000000001</c:v>
                </c:pt>
                <c:pt idx="5046">
                  <c:v>0.16</c:v>
                </c:pt>
                <c:pt idx="5047">
                  <c:v>0.17699999999999999</c:v>
                </c:pt>
                <c:pt idx="5048">
                  <c:v>0.161</c:v>
                </c:pt>
                <c:pt idx="5049">
                  <c:v>0.161</c:v>
                </c:pt>
                <c:pt idx="5050">
                  <c:v>0.14799999999999999</c:v>
                </c:pt>
                <c:pt idx="5051">
                  <c:v>0.14699999999999999</c:v>
                </c:pt>
                <c:pt idx="5052">
                  <c:v>0.18</c:v>
                </c:pt>
                <c:pt idx="5053">
                  <c:v>0.16600000000000001</c:v>
                </c:pt>
                <c:pt idx="5054">
                  <c:v>0.16500000000000001</c:v>
                </c:pt>
                <c:pt idx="5055">
                  <c:v>0.16800000000000001</c:v>
                </c:pt>
                <c:pt idx="5056">
                  <c:v>0.17</c:v>
                </c:pt>
                <c:pt idx="5057">
                  <c:v>0.17</c:v>
                </c:pt>
                <c:pt idx="5058">
                  <c:v>0.17299999999999999</c:v>
                </c:pt>
                <c:pt idx="5059">
                  <c:v>0.183</c:v>
                </c:pt>
                <c:pt idx="5060">
                  <c:v>0.17299999999999999</c:v>
                </c:pt>
                <c:pt idx="5061">
                  <c:v>0.16300000000000001</c:v>
                </c:pt>
                <c:pt idx="5062">
                  <c:v>0.158</c:v>
                </c:pt>
                <c:pt idx="5063">
                  <c:v>0.16400000000000001</c:v>
                </c:pt>
                <c:pt idx="5064">
                  <c:v>0.191</c:v>
                </c:pt>
                <c:pt idx="5065">
                  <c:v>0.19600000000000001</c:v>
                </c:pt>
                <c:pt idx="5066">
                  <c:v>0.20899999999999999</c:v>
                </c:pt>
                <c:pt idx="5067">
                  <c:v>0.22700000000000001</c:v>
                </c:pt>
                <c:pt idx="5068">
                  <c:v>0.20399999999999999</c:v>
                </c:pt>
                <c:pt idx="5069">
                  <c:v>0.17</c:v>
                </c:pt>
                <c:pt idx="5070">
                  <c:v>0.2</c:v>
                </c:pt>
                <c:pt idx="5071">
                  <c:v>0.19400000000000001</c:v>
                </c:pt>
                <c:pt idx="5072">
                  <c:v>0.191</c:v>
                </c:pt>
                <c:pt idx="5073">
                  <c:v>0.20100000000000001</c:v>
                </c:pt>
                <c:pt idx="5074">
                  <c:v>0.19700000000000001</c:v>
                </c:pt>
                <c:pt idx="5075">
                  <c:v>0.19500000000000001</c:v>
                </c:pt>
                <c:pt idx="5076">
                  <c:v>0.189</c:v>
                </c:pt>
                <c:pt idx="5077">
                  <c:v>0.193</c:v>
                </c:pt>
                <c:pt idx="5078">
                  <c:v>0.189</c:v>
                </c:pt>
                <c:pt idx="5079">
                  <c:v>0.189</c:v>
                </c:pt>
                <c:pt idx="5080">
                  <c:v>0.188</c:v>
                </c:pt>
                <c:pt idx="5081">
                  <c:v>0.16700000000000001</c:v>
                </c:pt>
                <c:pt idx="5082">
                  <c:v>0.15</c:v>
                </c:pt>
                <c:pt idx="5083">
                  <c:v>0.15</c:v>
                </c:pt>
                <c:pt idx="5084">
                  <c:v>0.16300000000000001</c:v>
                </c:pt>
                <c:pt idx="5085">
                  <c:v>0.154</c:v>
                </c:pt>
                <c:pt idx="5086">
                  <c:v>0.154</c:v>
                </c:pt>
                <c:pt idx="5087">
                  <c:v>0.159</c:v>
                </c:pt>
                <c:pt idx="5088">
                  <c:v>0.159</c:v>
                </c:pt>
                <c:pt idx="5089">
                  <c:v>0.161</c:v>
                </c:pt>
                <c:pt idx="5090">
                  <c:v>0.153</c:v>
                </c:pt>
                <c:pt idx="5091">
                  <c:v>0.156</c:v>
                </c:pt>
                <c:pt idx="5092">
                  <c:v>0.154</c:v>
                </c:pt>
                <c:pt idx="5093">
                  <c:v>0.159</c:v>
                </c:pt>
                <c:pt idx="5094">
                  <c:v>0.156</c:v>
                </c:pt>
                <c:pt idx="5095">
                  <c:v>0.14699999999999999</c:v>
                </c:pt>
                <c:pt idx="5096">
                  <c:v>0.14599999999999999</c:v>
                </c:pt>
                <c:pt idx="5097">
                  <c:v>0.14899999999999999</c:v>
                </c:pt>
                <c:pt idx="5098">
                  <c:v>0.14199999999999999</c:v>
                </c:pt>
                <c:pt idx="5099">
                  <c:v>0.151</c:v>
                </c:pt>
                <c:pt idx="5100">
                  <c:v>0.153</c:v>
                </c:pt>
                <c:pt idx="5101">
                  <c:v>0.14799999999999999</c:v>
                </c:pt>
                <c:pt idx="5102">
                  <c:v>0.152</c:v>
                </c:pt>
                <c:pt idx="5103">
                  <c:v>0.14099999999999999</c:v>
                </c:pt>
                <c:pt idx="5104">
                  <c:v>0.13300000000000001</c:v>
                </c:pt>
                <c:pt idx="5105">
                  <c:v>0.11899999999999999</c:v>
                </c:pt>
                <c:pt idx="5106">
                  <c:v>0.107</c:v>
                </c:pt>
                <c:pt idx="5107">
                  <c:v>0.111</c:v>
                </c:pt>
                <c:pt idx="5108">
                  <c:v>0.109</c:v>
                </c:pt>
                <c:pt idx="5109">
                  <c:v>0.11799999999999999</c:v>
                </c:pt>
                <c:pt idx="5110">
                  <c:v>0.11700000000000001</c:v>
                </c:pt>
                <c:pt idx="5111">
                  <c:v>0.13</c:v>
                </c:pt>
                <c:pt idx="5112">
                  <c:v>0.13200000000000001</c:v>
                </c:pt>
                <c:pt idx="5113">
                  <c:v>0.151</c:v>
                </c:pt>
                <c:pt idx="5114">
                  <c:v>0.16200000000000001</c:v>
                </c:pt>
                <c:pt idx="5115">
                  <c:v>0.16400000000000001</c:v>
                </c:pt>
                <c:pt idx="5116">
                  <c:v>0.14599999999999999</c:v>
                </c:pt>
                <c:pt idx="5117">
                  <c:v>0.152</c:v>
                </c:pt>
                <c:pt idx="5118">
                  <c:v>0.14399999999999999</c:v>
                </c:pt>
                <c:pt idx="5119">
                  <c:v>0.14099999999999999</c:v>
                </c:pt>
                <c:pt idx="5120">
                  <c:v>0.14399999999999999</c:v>
                </c:pt>
                <c:pt idx="5121">
                  <c:v>0.14399999999999999</c:v>
                </c:pt>
                <c:pt idx="5122">
                  <c:v>0.153</c:v>
                </c:pt>
                <c:pt idx="5123">
                  <c:v>0.151</c:v>
                </c:pt>
                <c:pt idx="5124">
                  <c:v>0.151</c:v>
                </c:pt>
                <c:pt idx="5125">
                  <c:v>0.159</c:v>
                </c:pt>
                <c:pt idx="5126">
                  <c:v>0.128</c:v>
                </c:pt>
                <c:pt idx="5127">
                  <c:v>0.13200000000000001</c:v>
                </c:pt>
                <c:pt idx="5128">
                  <c:v>0.13300000000000001</c:v>
                </c:pt>
                <c:pt idx="5129">
                  <c:v>0.13400000000000001</c:v>
                </c:pt>
                <c:pt idx="5130">
                  <c:v>0.128</c:v>
                </c:pt>
                <c:pt idx="5131">
                  <c:v>0.14499999999999999</c:v>
                </c:pt>
                <c:pt idx="5132">
                  <c:v>0.14499999999999999</c:v>
                </c:pt>
                <c:pt idx="5133">
                  <c:v>0.14299999999999999</c:v>
                </c:pt>
                <c:pt idx="5134">
                  <c:v>0.14799999999999999</c:v>
                </c:pt>
                <c:pt idx="5135">
                  <c:v>0.14000000000000001</c:v>
                </c:pt>
                <c:pt idx="5136">
                  <c:v>0.129</c:v>
                </c:pt>
                <c:pt idx="5137">
                  <c:v>0.13800000000000001</c:v>
                </c:pt>
                <c:pt idx="5138">
                  <c:v>0.14099999999999999</c:v>
                </c:pt>
                <c:pt idx="5139">
                  <c:v>0.13900000000000001</c:v>
                </c:pt>
                <c:pt idx="5140">
                  <c:v>0.13700000000000001</c:v>
                </c:pt>
                <c:pt idx="5141">
                  <c:v>0.14000000000000001</c:v>
                </c:pt>
                <c:pt idx="5142">
                  <c:v>0.13900000000000001</c:v>
                </c:pt>
                <c:pt idx="5143">
                  <c:v>0.13600000000000001</c:v>
                </c:pt>
                <c:pt idx="5144">
                  <c:v>0.14099999999999999</c:v>
                </c:pt>
                <c:pt idx="5145">
                  <c:v>0.13400000000000001</c:v>
                </c:pt>
                <c:pt idx="5146">
                  <c:v>0.13100000000000001</c:v>
                </c:pt>
                <c:pt idx="5147">
                  <c:v>0.126</c:v>
                </c:pt>
                <c:pt idx="5148">
                  <c:v>0.125</c:v>
                </c:pt>
                <c:pt idx="5149">
                  <c:v>0.129</c:v>
                </c:pt>
                <c:pt idx="5150">
                  <c:v>0.129</c:v>
                </c:pt>
                <c:pt idx="5151">
                  <c:v>0.13200000000000001</c:v>
                </c:pt>
                <c:pt idx="5152">
                  <c:v>0.14799999999999999</c:v>
                </c:pt>
                <c:pt idx="5153">
                  <c:v>0.14899999999999999</c:v>
                </c:pt>
                <c:pt idx="5154">
                  <c:v>0.154</c:v>
                </c:pt>
                <c:pt idx="5155">
                  <c:v>0.152</c:v>
                </c:pt>
                <c:pt idx="5156">
                  <c:v>0.156</c:v>
                </c:pt>
                <c:pt idx="5157">
                  <c:v>0.156</c:v>
                </c:pt>
                <c:pt idx="5158">
                  <c:v>0.14000000000000001</c:v>
                </c:pt>
                <c:pt idx="5159">
                  <c:v>0.14099999999999999</c:v>
                </c:pt>
                <c:pt idx="5160">
                  <c:v>0.14000000000000001</c:v>
                </c:pt>
                <c:pt idx="5161">
                  <c:v>0.14399999999999999</c:v>
                </c:pt>
                <c:pt idx="5162">
                  <c:v>0.14799999999999999</c:v>
                </c:pt>
                <c:pt idx="5163">
                  <c:v>0.14399999999999999</c:v>
                </c:pt>
                <c:pt idx="5164">
                  <c:v>0.14899999999999999</c:v>
                </c:pt>
                <c:pt idx="5165">
                  <c:v>0.154</c:v>
                </c:pt>
                <c:pt idx="5166">
                  <c:v>0.156</c:v>
                </c:pt>
                <c:pt idx="5167">
                  <c:v>0.15</c:v>
                </c:pt>
                <c:pt idx="5168">
                  <c:v>0.14599999999999999</c:v>
                </c:pt>
                <c:pt idx="5169">
                  <c:v>0.14899999999999999</c:v>
                </c:pt>
                <c:pt idx="5170">
                  <c:v>0.15</c:v>
                </c:pt>
                <c:pt idx="5171">
                  <c:v>0.155</c:v>
                </c:pt>
                <c:pt idx="5172">
                  <c:v>0.157</c:v>
                </c:pt>
                <c:pt idx="5173">
                  <c:v>0.16900000000000001</c:v>
                </c:pt>
                <c:pt idx="5174">
                  <c:v>0.14699999999999999</c:v>
                </c:pt>
                <c:pt idx="5175">
                  <c:v>0.14599999999999999</c:v>
                </c:pt>
                <c:pt idx="5176">
                  <c:v>0.154</c:v>
                </c:pt>
                <c:pt idx="5177">
                  <c:v>0.17399999999999999</c:v>
                </c:pt>
                <c:pt idx="5178">
                  <c:v>0.183</c:v>
                </c:pt>
                <c:pt idx="5179">
                  <c:v>0.183</c:v>
                </c:pt>
                <c:pt idx="5180">
                  <c:v>0.17799999999999999</c:v>
                </c:pt>
                <c:pt idx="5181">
                  <c:v>0.18099999999999999</c:v>
                </c:pt>
                <c:pt idx="5182">
                  <c:v>0.17799999999999999</c:v>
                </c:pt>
                <c:pt idx="5183">
                  <c:v>0.17</c:v>
                </c:pt>
                <c:pt idx="5184">
                  <c:v>0.17499999999999999</c:v>
                </c:pt>
                <c:pt idx="5185">
                  <c:v>0.16300000000000001</c:v>
                </c:pt>
                <c:pt idx="5186">
                  <c:v>0.159</c:v>
                </c:pt>
                <c:pt idx="5187">
                  <c:v>0.16200000000000001</c:v>
                </c:pt>
                <c:pt idx="5188">
                  <c:v>0.16200000000000001</c:v>
                </c:pt>
                <c:pt idx="5189">
                  <c:v>0.16</c:v>
                </c:pt>
                <c:pt idx="5190">
                  <c:v>0.16</c:v>
                </c:pt>
                <c:pt idx="5191">
                  <c:v>0.153</c:v>
                </c:pt>
                <c:pt idx="5192">
                  <c:v>0.14899999999999999</c:v>
                </c:pt>
                <c:pt idx="5193">
                  <c:v>0.16800000000000001</c:v>
                </c:pt>
                <c:pt idx="5194">
                  <c:v>0.16</c:v>
                </c:pt>
                <c:pt idx="5195">
                  <c:v>0.152</c:v>
                </c:pt>
                <c:pt idx="5196">
                  <c:v>0.152</c:v>
                </c:pt>
                <c:pt idx="5197">
                  <c:v>0.14299999999999999</c:v>
                </c:pt>
                <c:pt idx="5198">
                  <c:v>0.153</c:v>
                </c:pt>
                <c:pt idx="5199">
                  <c:v>0.151</c:v>
                </c:pt>
                <c:pt idx="5200">
                  <c:v>0.14000000000000001</c:v>
                </c:pt>
                <c:pt idx="5201">
                  <c:v>0.11899999999999999</c:v>
                </c:pt>
                <c:pt idx="5202">
                  <c:v>0.11600000000000001</c:v>
                </c:pt>
                <c:pt idx="5203">
                  <c:v>0.11600000000000001</c:v>
                </c:pt>
                <c:pt idx="5204">
                  <c:v>0.11799999999999999</c:v>
                </c:pt>
                <c:pt idx="5205">
                  <c:v>0.123</c:v>
                </c:pt>
                <c:pt idx="5206">
                  <c:v>0.122</c:v>
                </c:pt>
                <c:pt idx="5207">
                  <c:v>0.123</c:v>
                </c:pt>
                <c:pt idx="5208">
                  <c:v>0.11700000000000001</c:v>
                </c:pt>
                <c:pt idx="5209">
                  <c:v>0.121</c:v>
                </c:pt>
                <c:pt idx="5210">
                  <c:v>0.121</c:v>
                </c:pt>
                <c:pt idx="5211">
                  <c:v>0.121</c:v>
                </c:pt>
                <c:pt idx="5212">
                  <c:v>0.122</c:v>
                </c:pt>
                <c:pt idx="5213">
                  <c:v>0.128</c:v>
                </c:pt>
                <c:pt idx="5214">
                  <c:v>0.124</c:v>
                </c:pt>
                <c:pt idx="5215">
                  <c:v>0.122</c:v>
                </c:pt>
                <c:pt idx="5216">
                  <c:v>0.122</c:v>
                </c:pt>
                <c:pt idx="5217">
                  <c:v>0.115</c:v>
                </c:pt>
                <c:pt idx="5218">
                  <c:v>0.123</c:v>
                </c:pt>
                <c:pt idx="5219">
                  <c:v>0.13900000000000001</c:v>
                </c:pt>
                <c:pt idx="5220">
                  <c:v>0.14000000000000001</c:v>
                </c:pt>
                <c:pt idx="5221">
                  <c:v>0.13600000000000001</c:v>
                </c:pt>
                <c:pt idx="5222">
                  <c:v>0.14699999999999999</c:v>
                </c:pt>
                <c:pt idx="5223">
                  <c:v>0.14599999999999999</c:v>
                </c:pt>
                <c:pt idx="5224">
                  <c:v>0.14499999999999999</c:v>
                </c:pt>
                <c:pt idx="5225">
                  <c:v>0.14099999999999999</c:v>
                </c:pt>
                <c:pt idx="5226">
                  <c:v>0.13500000000000001</c:v>
                </c:pt>
                <c:pt idx="5227">
                  <c:v>0.13500000000000001</c:v>
                </c:pt>
                <c:pt idx="5228">
                  <c:v>0.13200000000000001</c:v>
                </c:pt>
                <c:pt idx="5229">
                  <c:v>0.128</c:v>
                </c:pt>
                <c:pt idx="5230">
                  <c:v>0.123</c:v>
                </c:pt>
                <c:pt idx="5231">
                  <c:v>0.123</c:v>
                </c:pt>
                <c:pt idx="5232">
                  <c:v>0.11700000000000001</c:v>
                </c:pt>
                <c:pt idx="5233">
                  <c:v>0.122</c:v>
                </c:pt>
                <c:pt idx="5234">
                  <c:v>0.12</c:v>
                </c:pt>
                <c:pt idx="5235">
                  <c:v>0.11899999999999999</c:v>
                </c:pt>
                <c:pt idx="5236">
                  <c:v>0.111</c:v>
                </c:pt>
                <c:pt idx="5237">
                  <c:v>0.111</c:v>
                </c:pt>
                <c:pt idx="5238">
                  <c:v>0.114</c:v>
                </c:pt>
                <c:pt idx="5239">
                  <c:v>0.11799999999999999</c:v>
                </c:pt>
                <c:pt idx="5240">
                  <c:v>0.113</c:v>
                </c:pt>
                <c:pt idx="5241">
                  <c:v>0.104</c:v>
                </c:pt>
                <c:pt idx="5242">
                  <c:v>0.112</c:v>
                </c:pt>
                <c:pt idx="5243">
                  <c:v>0.11700000000000001</c:v>
                </c:pt>
                <c:pt idx="5244">
                  <c:v>0.108</c:v>
                </c:pt>
                <c:pt idx="5245">
                  <c:v>0.11</c:v>
                </c:pt>
                <c:pt idx="5246">
                  <c:v>0.111</c:v>
                </c:pt>
                <c:pt idx="5247">
                  <c:v>0.111</c:v>
                </c:pt>
                <c:pt idx="5248">
                  <c:v>0.121</c:v>
                </c:pt>
                <c:pt idx="5249">
                  <c:v>0.106</c:v>
                </c:pt>
                <c:pt idx="5250">
                  <c:v>0.107</c:v>
                </c:pt>
                <c:pt idx="5251">
                  <c:v>0.108</c:v>
                </c:pt>
                <c:pt idx="5252">
                  <c:v>0.113</c:v>
                </c:pt>
                <c:pt idx="5253">
                  <c:v>0.113</c:v>
                </c:pt>
                <c:pt idx="5254">
                  <c:v>0.125</c:v>
                </c:pt>
                <c:pt idx="5255">
                  <c:v>0.17499999999999999</c:v>
                </c:pt>
                <c:pt idx="5256">
                  <c:v>0.13</c:v>
                </c:pt>
                <c:pt idx="5257">
                  <c:v>0.121</c:v>
                </c:pt>
                <c:pt idx="5258">
                  <c:v>0.123</c:v>
                </c:pt>
                <c:pt idx="5259">
                  <c:v>0.14299999999999999</c:v>
                </c:pt>
                <c:pt idx="5260">
                  <c:v>0.14599999999999999</c:v>
                </c:pt>
                <c:pt idx="5261">
                  <c:v>0.14000000000000001</c:v>
                </c:pt>
                <c:pt idx="5262">
                  <c:v>0.16500000000000001</c:v>
                </c:pt>
                <c:pt idx="5263">
                  <c:v>0.16200000000000001</c:v>
                </c:pt>
                <c:pt idx="5264">
                  <c:v>0.155</c:v>
                </c:pt>
                <c:pt idx="5265">
                  <c:v>0.14199999999999999</c:v>
                </c:pt>
                <c:pt idx="5266">
                  <c:v>0.14899999999999999</c:v>
                </c:pt>
                <c:pt idx="5267">
                  <c:v>0.153</c:v>
                </c:pt>
                <c:pt idx="5268">
                  <c:v>0.151</c:v>
                </c:pt>
                <c:pt idx="5269">
                  <c:v>0.13400000000000001</c:v>
                </c:pt>
                <c:pt idx="5270">
                  <c:v>0.156</c:v>
                </c:pt>
                <c:pt idx="5271">
                  <c:v>0.151</c:v>
                </c:pt>
                <c:pt idx="5272">
                  <c:v>0.14899999999999999</c:v>
                </c:pt>
                <c:pt idx="5273">
                  <c:v>0.14599999999999999</c:v>
                </c:pt>
                <c:pt idx="5274">
                  <c:v>0.14799999999999999</c:v>
                </c:pt>
                <c:pt idx="5275">
                  <c:v>0.14000000000000001</c:v>
                </c:pt>
                <c:pt idx="5276">
                  <c:v>0.14099999999999999</c:v>
                </c:pt>
                <c:pt idx="5277">
                  <c:v>0.14299999999999999</c:v>
                </c:pt>
                <c:pt idx="5278">
                  <c:v>0.14799999999999999</c:v>
                </c:pt>
                <c:pt idx="5279">
                  <c:v>0.16200000000000001</c:v>
                </c:pt>
                <c:pt idx="5280">
                  <c:v>0.161</c:v>
                </c:pt>
                <c:pt idx="5281">
                  <c:v>0.187</c:v>
                </c:pt>
                <c:pt idx="5282">
                  <c:v>0.16700000000000001</c:v>
                </c:pt>
                <c:pt idx="5283">
                  <c:v>0.158</c:v>
                </c:pt>
                <c:pt idx="5284">
                  <c:v>0.154</c:v>
                </c:pt>
                <c:pt idx="5285">
                  <c:v>0.15</c:v>
                </c:pt>
                <c:pt idx="5286">
                  <c:v>0.156</c:v>
                </c:pt>
                <c:pt idx="5287">
                  <c:v>0.16900000000000001</c:v>
                </c:pt>
                <c:pt idx="5288">
                  <c:v>0.16</c:v>
                </c:pt>
                <c:pt idx="5289">
                  <c:v>0.16200000000000001</c:v>
                </c:pt>
                <c:pt idx="5290">
                  <c:v>0.161</c:v>
                </c:pt>
                <c:pt idx="5291">
                  <c:v>0.16200000000000001</c:v>
                </c:pt>
                <c:pt idx="5292">
                  <c:v>0.159</c:v>
                </c:pt>
                <c:pt idx="5293">
                  <c:v>0.15</c:v>
                </c:pt>
                <c:pt idx="5294">
                  <c:v>0.14799999999999999</c:v>
                </c:pt>
                <c:pt idx="5295">
                  <c:v>0.14899999999999999</c:v>
                </c:pt>
                <c:pt idx="5296">
                  <c:v>0.158</c:v>
                </c:pt>
                <c:pt idx="5297">
                  <c:v>0.16900000000000001</c:v>
                </c:pt>
                <c:pt idx="5298">
                  <c:v>0.18099999999999999</c:v>
                </c:pt>
                <c:pt idx="5299">
                  <c:v>0.16500000000000001</c:v>
                </c:pt>
                <c:pt idx="5300">
                  <c:v>0.16400000000000001</c:v>
                </c:pt>
                <c:pt idx="5301">
                  <c:v>0.161</c:v>
                </c:pt>
                <c:pt idx="5302">
                  <c:v>0.161</c:v>
                </c:pt>
                <c:pt idx="5303">
                  <c:v>0.16</c:v>
                </c:pt>
                <c:pt idx="5304">
                  <c:v>0.153</c:v>
                </c:pt>
                <c:pt idx="5305">
                  <c:v>0.156</c:v>
                </c:pt>
                <c:pt idx="5306">
                  <c:v>0.14599999999999999</c:v>
                </c:pt>
                <c:pt idx="5307">
                  <c:v>0.155</c:v>
                </c:pt>
                <c:pt idx="5308">
                  <c:v>0.16</c:v>
                </c:pt>
                <c:pt idx="5309">
                  <c:v>0.16500000000000001</c:v>
                </c:pt>
                <c:pt idx="5310">
                  <c:v>0.155</c:v>
                </c:pt>
                <c:pt idx="5311">
                  <c:v>0.14799999999999999</c:v>
                </c:pt>
                <c:pt idx="5312">
                  <c:v>0.155</c:v>
                </c:pt>
                <c:pt idx="5313">
                  <c:v>0.151</c:v>
                </c:pt>
                <c:pt idx="5314">
                  <c:v>0.158</c:v>
                </c:pt>
                <c:pt idx="5315">
                  <c:v>0.14599999999999999</c:v>
                </c:pt>
                <c:pt idx="5316">
                  <c:v>0.154</c:v>
                </c:pt>
                <c:pt idx="5317">
                  <c:v>0.151</c:v>
                </c:pt>
                <c:pt idx="5318">
                  <c:v>0.14199999999999999</c:v>
                </c:pt>
                <c:pt idx="5319">
                  <c:v>0.14899999999999999</c:v>
                </c:pt>
                <c:pt idx="5320">
                  <c:v>0.14599999999999999</c:v>
                </c:pt>
                <c:pt idx="5321">
                  <c:v>0.14299999999999999</c:v>
                </c:pt>
                <c:pt idx="5322">
                  <c:v>0.14299999999999999</c:v>
                </c:pt>
                <c:pt idx="5323">
                  <c:v>0.14799999999999999</c:v>
                </c:pt>
                <c:pt idx="5324">
                  <c:v>0.14599999999999999</c:v>
                </c:pt>
                <c:pt idx="5325">
                  <c:v>0.157</c:v>
                </c:pt>
                <c:pt idx="5326">
                  <c:v>0.14799999999999999</c:v>
                </c:pt>
                <c:pt idx="5327">
                  <c:v>0.156</c:v>
                </c:pt>
                <c:pt idx="5328">
                  <c:v>0.154</c:v>
                </c:pt>
                <c:pt idx="5329">
                  <c:v>0.156</c:v>
                </c:pt>
                <c:pt idx="5330">
                  <c:v>0.14599999999999999</c:v>
                </c:pt>
                <c:pt idx="5331">
                  <c:v>0.14799999999999999</c:v>
                </c:pt>
                <c:pt idx="5332">
                  <c:v>0.159</c:v>
                </c:pt>
                <c:pt idx="5333">
                  <c:v>0.16400000000000001</c:v>
                </c:pt>
                <c:pt idx="5334">
                  <c:v>0.20799999999999999</c:v>
                </c:pt>
                <c:pt idx="5335">
                  <c:v>0.21099999999999999</c:v>
                </c:pt>
                <c:pt idx="5336">
                  <c:v>0.255</c:v>
                </c:pt>
                <c:pt idx="5337">
                  <c:v>0.25600000000000001</c:v>
                </c:pt>
                <c:pt idx="5338">
                  <c:v>0.23</c:v>
                </c:pt>
                <c:pt idx="5339">
                  <c:v>0.26300000000000001</c:v>
                </c:pt>
                <c:pt idx="5340">
                  <c:v>0.26900000000000002</c:v>
                </c:pt>
                <c:pt idx="5341">
                  <c:v>0.26700000000000002</c:v>
                </c:pt>
                <c:pt idx="5342">
                  <c:v>0.255</c:v>
                </c:pt>
                <c:pt idx="5343">
                  <c:v>0.251</c:v>
                </c:pt>
                <c:pt idx="5344">
                  <c:v>0.25</c:v>
                </c:pt>
                <c:pt idx="5345">
                  <c:v>0.255</c:v>
                </c:pt>
                <c:pt idx="5346">
                  <c:v>0.23499999999999999</c:v>
                </c:pt>
                <c:pt idx="5347">
                  <c:v>0.23499999999999999</c:v>
                </c:pt>
                <c:pt idx="5348">
                  <c:v>0.22</c:v>
                </c:pt>
                <c:pt idx="5349">
                  <c:v>0.216</c:v>
                </c:pt>
                <c:pt idx="5350">
                  <c:v>0.19500000000000001</c:v>
                </c:pt>
                <c:pt idx="5351">
                  <c:v>0.215</c:v>
                </c:pt>
                <c:pt idx="5352">
                  <c:v>0.22800000000000001</c:v>
                </c:pt>
                <c:pt idx="5353">
                  <c:v>0.254</c:v>
                </c:pt>
                <c:pt idx="5354">
                  <c:v>0.224</c:v>
                </c:pt>
                <c:pt idx="5355">
                  <c:v>0.22500000000000001</c:v>
                </c:pt>
                <c:pt idx="5356">
                  <c:v>0.223</c:v>
                </c:pt>
                <c:pt idx="5357">
                  <c:v>0.217</c:v>
                </c:pt>
                <c:pt idx="5358">
                  <c:v>0.20200000000000001</c:v>
                </c:pt>
                <c:pt idx="5359">
                  <c:v>0.20899999999999999</c:v>
                </c:pt>
                <c:pt idx="5360">
                  <c:v>0.20100000000000001</c:v>
                </c:pt>
                <c:pt idx="5361">
                  <c:v>0.19900000000000001</c:v>
                </c:pt>
                <c:pt idx="5362">
                  <c:v>0.19500000000000001</c:v>
                </c:pt>
                <c:pt idx="5363">
                  <c:v>0.20599999999999999</c:v>
                </c:pt>
                <c:pt idx="5364">
                  <c:v>0.20300000000000001</c:v>
                </c:pt>
                <c:pt idx="5365">
                  <c:v>0.20599999999999999</c:v>
                </c:pt>
                <c:pt idx="5366">
                  <c:v>0.186</c:v>
                </c:pt>
                <c:pt idx="5367">
                  <c:v>0.17299999999999999</c:v>
                </c:pt>
                <c:pt idx="5368">
                  <c:v>0.17100000000000001</c:v>
                </c:pt>
                <c:pt idx="5369">
                  <c:v>0.182</c:v>
                </c:pt>
                <c:pt idx="5370">
                  <c:v>0.2</c:v>
                </c:pt>
                <c:pt idx="5371">
                  <c:v>0.21</c:v>
                </c:pt>
                <c:pt idx="5372">
                  <c:v>0.221</c:v>
                </c:pt>
                <c:pt idx="5373">
                  <c:v>0.23899999999999999</c:v>
                </c:pt>
                <c:pt idx="5374">
                  <c:v>0.22</c:v>
                </c:pt>
                <c:pt idx="5375">
                  <c:v>0.224</c:v>
                </c:pt>
                <c:pt idx="5376">
                  <c:v>0.20899999999999999</c:v>
                </c:pt>
                <c:pt idx="5377">
                  <c:v>0.21099999999999999</c:v>
                </c:pt>
                <c:pt idx="5378">
                  <c:v>0.215</c:v>
                </c:pt>
                <c:pt idx="5379">
                  <c:v>0.216</c:v>
                </c:pt>
                <c:pt idx="5380">
                  <c:v>0.221</c:v>
                </c:pt>
                <c:pt idx="5381">
                  <c:v>0.22600000000000001</c:v>
                </c:pt>
                <c:pt idx="5382">
                  <c:v>0.22500000000000001</c:v>
                </c:pt>
                <c:pt idx="5383">
                  <c:v>0.223</c:v>
                </c:pt>
                <c:pt idx="5384">
                  <c:v>0.24</c:v>
                </c:pt>
                <c:pt idx="5385">
                  <c:v>0.24199999999999999</c:v>
                </c:pt>
                <c:pt idx="5386">
                  <c:v>0.217</c:v>
                </c:pt>
                <c:pt idx="5387">
                  <c:v>0.20200000000000001</c:v>
                </c:pt>
                <c:pt idx="5388">
                  <c:v>0.21</c:v>
                </c:pt>
                <c:pt idx="5389">
                  <c:v>0.21</c:v>
                </c:pt>
                <c:pt idx="5390">
                  <c:v>0.20799999999999999</c:v>
                </c:pt>
                <c:pt idx="5391">
                  <c:v>0.20699999999999999</c:v>
                </c:pt>
                <c:pt idx="5392">
                  <c:v>0.20699999999999999</c:v>
                </c:pt>
                <c:pt idx="5393">
                  <c:v>0.221</c:v>
                </c:pt>
                <c:pt idx="5394">
                  <c:v>0.217</c:v>
                </c:pt>
                <c:pt idx="5395">
                  <c:v>0.21299999999999999</c:v>
                </c:pt>
                <c:pt idx="5396">
                  <c:v>0.214</c:v>
                </c:pt>
                <c:pt idx="5397">
                  <c:v>0.214</c:v>
                </c:pt>
                <c:pt idx="5398">
                  <c:v>0.20799999999999999</c:v>
                </c:pt>
                <c:pt idx="5399">
                  <c:v>0.21199999999999999</c:v>
                </c:pt>
                <c:pt idx="5400">
                  <c:v>0.221</c:v>
                </c:pt>
                <c:pt idx="5401">
                  <c:v>0.224</c:v>
                </c:pt>
                <c:pt idx="5402">
                  <c:v>0.217</c:v>
                </c:pt>
                <c:pt idx="5403">
                  <c:v>0.216</c:v>
                </c:pt>
                <c:pt idx="5404">
                  <c:v>0.23699999999999999</c:v>
                </c:pt>
                <c:pt idx="5405">
                  <c:v>0.26200000000000001</c:v>
                </c:pt>
                <c:pt idx="5406">
                  <c:v>0.27100000000000002</c:v>
                </c:pt>
                <c:pt idx="5407">
                  <c:v>0.27900000000000003</c:v>
                </c:pt>
                <c:pt idx="5408">
                  <c:v>0.30299999999999999</c:v>
                </c:pt>
                <c:pt idx="5409">
                  <c:v>0.29099999999999998</c:v>
                </c:pt>
                <c:pt idx="5410">
                  <c:v>0.27700000000000002</c:v>
                </c:pt>
                <c:pt idx="5411">
                  <c:v>0.26500000000000001</c:v>
                </c:pt>
                <c:pt idx="5412">
                  <c:v>0.27900000000000003</c:v>
                </c:pt>
                <c:pt idx="5413">
                  <c:v>0.28599999999999998</c:v>
                </c:pt>
                <c:pt idx="5414">
                  <c:v>0.29499999999999998</c:v>
                </c:pt>
                <c:pt idx="5415">
                  <c:v>0.307</c:v>
                </c:pt>
                <c:pt idx="5416">
                  <c:v>0.32</c:v>
                </c:pt>
                <c:pt idx="5417">
                  <c:v>0.32</c:v>
                </c:pt>
                <c:pt idx="5418">
                  <c:v>0.33900000000000002</c:v>
                </c:pt>
                <c:pt idx="5419">
                  <c:v>0.35899999999999999</c:v>
                </c:pt>
                <c:pt idx="5420">
                  <c:v>0.36099999999999999</c:v>
                </c:pt>
                <c:pt idx="5421">
                  <c:v>0.39600000000000002</c:v>
                </c:pt>
                <c:pt idx="5422">
                  <c:v>0.42599999999999999</c:v>
                </c:pt>
                <c:pt idx="5423">
                  <c:v>0.39700000000000002</c:v>
                </c:pt>
                <c:pt idx="5424">
                  <c:v>0.38700000000000001</c:v>
                </c:pt>
                <c:pt idx="5425">
                  <c:v>0.45600000000000002</c:v>
                </c:pt>
                <c:pt idx="5426">
                  <c:v>0.45500000000000002</c:v>
                </c:pt>
                <c:pt idx="5427">
                  <c:v>0.436</c:v>
                </c:pt>
                <c:pt idx="5428">
                  <c:v>0.443</c:v>
                </c:pt>
                <c:pt idx="5429">
                  <c:v>0.504</c:v>
                </c:pt>
                <c:pt idx="5430">
                  <c:v>0.49099999999999999</c:v>
                </c:pt>
                <c:pt idx="5431">
                  <c:v>0.499</c:v>
                </c:pt>
                <c:pt idx="5432">
                  <c:v>0.501</c:v>
                </c:pt>
                <c:pt idx="5433">
                  <c:v>0.45200000000000001</c:v>
                </c:pt>
                <c:pt idx="5434">
                  <c:v>0.46899999999999997</c:v>
                </c:pt>
                <c:pt idx="5435">
                  <c:v>0.42599999999999999</c:v>
                </c:pt>
                <c:pt idx="5436">
                  <c:v>0.40400000000000003</c:v>
                </c:pt>
                <c:pt idx="5437">
                  <c:v>0.44500000000000001</c:v>
                </c:pt>
                <c:pt idx="5438">
                  <c:v>0.42299999999999999</c:v>
                </c:pt>
                <c:pt idx="5439">
                  <c:v>0.51600000000000001</c:v>
                </c:pt>
                <c:pt idx="5440">
                  <c:v>0.51600000000000001</c:v>
                </c:pt>
                <c:pt idx="5441">
                  <c:v>0.51400000000000001</c:v>
                </c:pt>
                <c:pt idx="5442">
                  <c:v>0.51900000000000002</c:v>
                </c:pt>
                <c:pt idx="5443">
                  <c:v>0.51900000000000002</c:v>
                </c:pt>
                <c:pt idx="5444">
                  <c:v>0.501</c:v>
                </c:pt>
                <c:pt idx="5445">
                  <c:v>0.504</c:v>
                </c:pt>
                <c:pt idx="5446">
                  <c:v>0.50900000000000001</c:v>
                </c:pt>
                <c:pt idx="5447">
                  <c:v>0.58699999999999997</c:v>
                </c:pt>
                <c:pt idx="5448">
                  <c:v>0.61699999999999999</c:v>
                </c:pt>
                <c:pt idx="5449">
                  <c:v>0.64300000000000002</c:v>
                </c:pt>
                <c:pt idx="5450">
                  <c:v>0.64300000000000002</c:v>
                </c:pt>
                <c:pt idx="5451">
                  <c:v>0.501</c:v>
                </c:pt>
                <c:pt idx="5452">
                  <c:v>0.48599999999999999</c:v>
                </c:pt>
                <c:pt idx="5453">
                  <c:v>0.56799999999999995</c:v>
                </c:pt>
                <c:pt idx="5454">
                  <c:v>0.55400000000000005</c:v>
                </c:pt>
                <c:pt idx="5455">
                  <c:v>0.61599999999999999</c:v>
                </c:pt>
                <c:pt idx="5456">
                  <c:v>0.59</c:v>
                </c:pt>
                <c:pt idx="5457">
                  <c:v>0.63300000000000001</c:v>
                </c:pt>
                <c:pt idx="5458">
                  <c:v>0.69199999999999995</c:v>
                </c:pt>
                <c:pt idx="5459">
                  <c:v>0.68200000000000005</c:v>
                </c:pt>
                <c:pt idx="5460">
                  <c:v>0.69</c:v>
                </c:pt>
                <c:pt idx="5461">
                  <c:v>0.65600000000000003</c:v>
                </c:pt>
                <c:pt idx="5462">
                  <c:v>0.63500000000000001</c:v>
                </c:pt>
                <c:pt idx="5463">
                  <c:v>0.65800000000000003</c:v>
                </c:pt>
                <c:pt idx="5464">
                  <c:v>0.66600000000000004</c:v>
                </c:pt>
                <c:pt idx="5465">
                  <c:v>0.61599999999999999</c:v>
                </c:pt>
                <c:pt idx="5466">
                  <c:v>0.64</c:v>
                </c:pt>
                <c:pt idx="5467">
                  <c:v>0.63400000000000001</c:v>
                </c:pt>
                <c:pt idx="5468">
                  <c:v>0.66900000000000004</c:v>
                </c:pt>
                <c:pt idx="5469">
                  <c:v>0.66400000000000003</c:v>
                </c:pt>
                <c:pt idx="5470">
                  <c:v>0.69</c:v>
                </c:pt>
                <c:pt idx="5471">
                  <c:v>0.69</c:v>
                </c:pt>
                <c:pt idx="5472">
                  <c:v>0.70199999999999996</c:v>
                </c:pt>
                <c:pt idx="5473">
                  <c:v>0.753</c:v>
                </c:pt>
                <c:pt idx="5474">
                  <c:v>0.749</c:v>
                </c:pt>
                <c:pt idx="5475">
                  <c:v>0.72699999999999998</c:v>
                </c:pt>
                <c:pt idx="5476">
                  <c:v>0.73399999999999999</c:v>
                </c:pt>
                <c:pt idx="5477">
                  <c:v>0.77</c:v>
                </c:pt>
                <c:pt idx="5478">
                  <c:v>0.76100000000000001</c:v>
                </c:pt>
                <c:pt idx="5479">
                  <c:v>0.82899999999999996</c:v>
                </c:pt>
                <c:pt idx="5480">
                  <c:v>0.86799999999999999</c:v>
                </c:pt>
                <c:pt idx="5481">
                  <c:v>0.86399999999999999</c:v>
                </c:pt>
                <c:pt idx="5482">
                  <c:v>0.89600000000000002</c:v>
                </c:pt>
                <c:pt idx="5483">
                  <c:v>0.88500000000000001</c:v>
                </c:pt>
                <c:pt idx="5484">
                  <c:v>0.92100000000000004</c:v>
                </c:pt>
                <c:pt idx="5485">
                  <c:v>0.89500000000000002</c:v>
                </c:pt>
                <c:pt idx="5486">
                  <c:v>0.96899999999999997</c:v>
                </c:pt>
                <c:pt idx="5487">
                  <c:v>0.96899999999999997</c:v>
                </c:pt>
                <c:pt idx="5488">
                  <c:v>1.0449999999999999</c:v>
                </c:pt>
                <c:pt idx="5489">
                  <c:v>1.0589999999999999</c:v>
                </c:pt>
                <c:pt idx="5490">
                  <c:v>1.0269999999999999</c:v>
                </c:pt>
                <c:pt idx="5491">
                  <c:v>1.0049999999999999</c:v>
                </c:pt>
                <c:pt idx="5492">
                  <c:v>0.97299999999999998</c:v>
                </c:pt>
                <c:pt idx="5493">
                  <c:v>1.0189999999999999</c:v>
                </c:pt>
                <c:pt idx="5494">
                  <c:v>1.153</c:v>
                </c:pt>
                <c:pt idx="5495">
                  <c:v>1.19</c:v>
                </c:pt>
                <c:pt idx="5496">
                  <c:v>1.1639999999999999</c:v>
                </c:pt>
                <c:pt idx="5497">
                  <c:v>1.18</c:v>
                </c:pt>
                <c:pt idx="5498">
                  <c:v>1.1659999999999999</c:v>
                </c:pt>
                <c:pt idx="5499">
                  <c:v>1.155</c:v>
                </c:pt>
                <c:pt idx="5500">
                  <c:v>1.1970000000000001</c:v>
                </c:pt>
                <c:pt idx="5501">
                  <c:v>1.3129999999999999</c:v>
                </c:pt>
                <c:pt idx="5502">
                  <c:v>1.292</c:v>
                </c:pt>
                <c:pt idx="5503">
                  <c:v>1.343</c:v>
                </c:pt>
                <c:pt idx="5504">
                  <c:v>1.3660000000000001</c:v>
                </c:pt>
                <c:pt idx="5505">
                  <c:v>1.5820000000000001</c:v>
                </c:pt>
                <c:pt idx="5506">
                  <c:v>1.5049999999999999</c:v>
                </c:pt>
                <c:pt idx="5507">
                  <c:v>1.577</c:v>
                </c:pt>
                <c:pt idx="5508">
                  <c:v>1.579</c:v>
                </c:pt>
                <c:pt idx="5509">
                  <c:v>1.524</c:v>
                </c:pt>
                <c:pt idx="5510">
                  <c:v>1.4690000000000001</c:v>
                </c:pt>
                <c:pt idx="5511">
                  <c:v>1.4690000000000001</c:v>
                </c:pt>
                <c:pt idx="5512">
                  <c:v>1.4690000000000001</c:v>
                </c:pt>
                <c:pt idx="5513">
                  <c:v>1.552</c:v>
                </c:pt>
                <c:pt idx="5514">
                  <c:v>1.605</c:v>
                </c:pt>
                <c:pt idx="5515">
                  <c:v>1.583</c:v>
                </c:pt>
                <c:pt idx="5516">
                  <c:v>1.5720000000000001</c:v>
                </c:pt>
                <c:pt idx="5517">
                  <c:v>1.4339999999999999</c:v>
                </c:pt>
                <c:pt idx="5518">
                  <c:v>1.343</c:v>
                </c:pt>
                <c:pt idx="5519">
                  <c:v>1.5149999999999999</c:v>
                </c:pt>
                <c:pt idx="5520">
                  <c:v>1.532</c:v>
                </c:pt>
                <c:pt idx="5521">
                  <c:v>1.4790000000000001</c:v>
                </c:pt>
                <c:pt idx="5522">
                  <c:v>1.552</c:v>
                </c:pt>
                <c:pt idx="5523">
                  <c:v>1.601</c:v>
                </c:pt>
                <c:pt idx="5524">
                  <c:v>1.6819999999999999</c:v>
                </c:pt>
                <c:pt idx="5525">
                  <c:v>1.698</c:v>
                </c:pt>
                <c:pt idx="5526">
                  <c:v>1.75</c:v>
                </c:pt>
                <c:pt idx="5527">
                  <c:v>1.863</c:v>
                </c:pt>
                <c:pt idx="5528">
                  <c:v>1.8520000000000001</c:v>
                </c:pt>
                <c:pt idx="5529">
                  <c:v>1.9410000000000001</c:v>
                </c:pt>
                <c:pt idx="5530">
                  <c:v>1.917</c:v>
                </c:pt>
                <c:pt idx="5531">
                  <c:v>1.9390000000000001</c:v>
                </c:pt>
                <c:pt idx="5532">
                  <c:v>2.1179999999999999</c:v>
                </c:pt>
                <c:pt idx="5533">
                  <c:v>2.1669999999999998</c:v>
                </c:pt>
                <c:pt idx="5534">
                  <c:v>2.0990000000000002</c:v>
                </c:pt>
                <c:pt idx="5535">
                  <c:v>2.141</c:v>
                </c:pt>
                <c:pt idx="5536">
                  <c:v>2.2730000000000001</c:v>
                </c:pt>
                <c:pt idx="5537">
                  <c:v>2.331</c:v>
                </c:pt>
                <c:pt idx="5538">
                  <c:v>2.3679999999999999</c:v>
                </c:pt>
                <c:pt idx="5539">
                  <c:v>2.3090000000000002</c:v>
                </c:pt>
                <c:pt idx="5540">
                  <c:v>2.3370000000000002</c:v>
                </c:pt>
                <c:pt idx="5541">
                  <c:v>2.4590000000000001</c:v>
                </c:pt>
                <c:pt idx="5542">
                  <c:v>2.4239999999999999</c:v>
                </c:pt>
                <c:pt idx="5543">
                  <c:v>2.5169999999999999</c:v>
                </c:pt>
                <c:pt idx="5544">
                  <c:v>2.4729999999999999</c:v>
                </c:pt>
                <c:pt idx="5545">
                  <c:v>2.4630000000000001</c:v>
                </c:pt>
                <c:pt idx="5546">
                  <c:v>2.516</c:v>
                </c:pt>
                <c:pt idx="5547">
                  <c:v>2.5019999999999998</c:v>
                </c:pt>
                <c:pt idx="5548">
                  <c:v>2.407</c:v>
                </c:pt>
                <c:pt idx="5549">
                  <c:v>2.351</c:v>
                </c:pt>
                <c:pt idx="5550">
                  <c:v>2.456</c:v>
                </c:pt>
                <c:pt idx="5551">
                  <c:v>2.456</c:v>
                </c:pt>
                <c:pt idx="5552">
                  <c:v>2.4510000000000001</c:v>
                </c:pt>
                <c:pt idx="5553">
                  <c:v>2.5950000000000002</c:v>
                </c:pt>
                <c:pt idx="5554">
                  <c:v>2.5779999999999998</c:v>
                </c:pt>
                <c:pt idx="5555">
                  <c:v>2.6850000000000001</c:v>
                </c:pt>
                <c:pt idx="5556">
                  <c:v>2.669</c:v>
                </c:pt>
                <c:pt idx="5557">
                  <c:v>2.629</c:v>
                </c:pt>
                <c:pt idx="5558">
                  <c:v>2.4790000000000001</c:v>
                </c:pt>
                <c:pt idx="5559">
                  <c:v>2.593</c:v>
                </c:pt>
                <c:pt idx="5560">
                  <c:v>2.6190000000000002</c:v>
                </c:pt>
                <c:pt idx="5561">
                  <c:v>2.718</c:v>
                </c:pt>
                <c:pt idx="5562">
                  <c:v>2.7330000000000001</c:v>
                </c:pt>
                <c:pt idx="5563">
                  <c:v>2.7839999999999998</c:v>
                </c:pt>
                <c:pt idx="5564">
                  <c:v>2.645</c:v>
                </c:pt>
                <c:pt idx="5565">
                  <c:v>2.7080000000000002</c:v>
                </c:pt>
                <c:pt idx="5566">
                  <c:v>2.7360000000000002</c:v>
                </c:pt>
                <c:pt idx="5567">
                  <c:v>2.5950000000000002</c:v>
                </c:pt>
                <c:pt idx="5568">
                  <c:v>2.6139999999999999</c:v>
                </c:pt>
                <c:pt idx="5569">
                  <c:v>2.64</c:v>
                </c:pt>
                <c:pt idx="5570">
                  <c:v>2.5619999999999998</c:v>
                </c:pt>
                <c:pt idx="5571">
                  <c:v>2.5819999999999999</c:v>
                </c:pt>
                <c:pt idx="5572">
                  <c:v>2.573</c:v>
                </c:pt>
                <c:pt idx="5573">
                  <c:v>2.7029999999999998</c:v>
                </c:pt>
                <c:pt idx="5574">
                  <c:v>2.6709999999999998</c:v>
                </c:pt>
                <c:pt idx="5575">
                  <c:v>2.61</c:v>
                </c:pt>
                <c:pt idx="5576">
                  <c:v>2.5840000000000001</c:v>
                </c:pt>
                <c:pt idx="5577">
                  <c:v>2.6230000000000002</c:v>
                </c:pt>
                <c:pt idx="5578">
                  <c:v>2.4820000000000002</c:v>
                </c:pt>
                <c:pt idx="5579">
                  <c:v>2.4950000000000001</c:v>
                </c:pt>
                <c:pt idx="5580">
                  <c:v>2.4790000000000001</c:v>
                </c:pt>
                <c:pt idx="5581">
                  <c:v>2.4780000000000002</c:v>
                </c:pt>
                <c:pt idx="5582">
                  <c:v>2.4780000000000002</c:v>
                </c:pt>
                <c:pt idx="5583">
                  <c:v>2.5590000000000002</c:v>
                </c:pt>
                <c:pt idx="5584">
                  <c:v>2.6459999999999999</c:v>
                </c:pt>
                <c:pt idx="5585">
                  <c:v>2.6339999999999999</c:v>
                </c:pt>
                <c:pt idx="5586">
                  <c:v>2.6560000000000001</c:v>
                </c:pt>
                <c:pt idx="5587">
                  <c:v>2.7290000000000001</c:v>
                </c:pt>
                <c:pt idx="5588">
                  <c:v>2.73</c:v>
                </c:pt>
                <c:pt idx="5589">
                  <c:v>2.7749999999999999</c:v>
                </c:pt>
                <c:pt idx="5590">
                  <c:v>2.8130000000000002</c:v>
                </c:pt>
                <c:pt idx="5591">
                  <c:v>3.0649999999999999</c:v>
                </c:pt>
                <c:pt idx="5592">
                  <c:v>3.3580000000000001</c:v>
                </c:pt>
                <c:pt idx="5593">
                  <c:v>3.4319999999999999</c:v>
                </c:pt>
                <c:pt idx="5594">
                  <c:v>3.1949999999999998</c:v>
                </c:pt>
                <c:pt idx="5595">
                  <c:v>3.0960000000000001</c:v>
                </c:pt>
                <c:pt idx="5596">
                  <c:v>3.1829999999999998</c:v>
                </c:pt>
                <c:pt idx="5597">
                  <c:v>3.1829999999999998</c:v>
                </c:pt>
                <c:pt idx="5598">
                  <c:v>3.198</c:v>
                </c:pt>
                <c:pt idx="5599">
                  <c:v>3.0579999999999998</c:v>
                </c:pt>
                <c:pt idx="5600">
                  <c:v>3.0190000000000001</c:v>
                </c:pt>
                <c:pt idx="5601">
                  <c:v>3.0659999999999998</c:v>
                </c:pt>
                <c:pt idx="5602">
                  <c:v>3.1230000000000002</c:v>
                </c:pt>
                <c:pt idx="5603">
                  <c:v>3.1120000000000001</c:v>
                </c:pt>
                <c:pt idx="5604">
                  <c:v>3.0409999999999999</c:v>
                </c:pt>
                <c:pt idx="5605">
                  <c:v>2.9569999999999999</c:v>
                </c:pt>
                <c:pt idx="5606">
                  <c:v>2.835</c:v>
                </c:pt>
                <c:pt idx="5607">
                  <c:v>2.835</c:v>
                </c:pt>
                <c:pt idx="5608">
                  <c:v>2.8210000000000002</c:v>
                </c:pt>
                <c:pt idx="5609">
                  <c:v>3.0049999999999999</c:v>
                </c:pt>
                <c:pt idx="5610">
                  <c:v>3.0169999999999999</c:v>
                </c:pt>
                <c:pt idx="5611">
                  <c:v>3.109</c:v>
                </c:pt>
                <c:pt idx="5612">
                  <c:v>3.0750000000000002</c:v>
                </c:pt>
                <c:pt idx="5613">
                  <c:v>3.0510000000000002</c:v>
                </c:pt>
                <c:pt idx="5614">
                  <c:v>3.1579999999999999</c:v>
                </c:pt>
                <c:pt idx="5615">
                  <c:v>3.1349999999999998</c:v>
                </c:pt>
                <c:pt idx="5616">
                  <c:v>3.125</c:v>
                </c:pt>
                <c:pt idx="5617">
                  <c:v>3.1779999999999999</c:v>
                </c:pt>
                <c:pt idx="5618">
                  <c:v>3.242</c:v>
                </c:pt>
                <c:pt idx="5619">
                  <c:v>3.2290000000000001</c:v>
                </c:pt>
                <c:pt idx="5620">
                  <c:v>3.0870000000000002</c:v>
                </c:pt>
                <c:pt idx="5621">
                  <c:v>2.972</c:v>
                </c:pt>
                <c:pt idx="5622">
                  <c:v>3.0190000000000001</c:v>
                </c:pt>
                <c:pt idx="5623">
                  <c:v>3.056</c:v>
                </c:pt>
                <c:pt idx="5624">
                  <c:v>2.9990000000000001</c:v>
                </c:pt>
                <c:pt idx="5625">
                  <c:v>2.8650000000000002</c:v>
                </c:pt>
                <c:pt idx="5626">
                  <c:v>2.887</c:v>
                </c:pt>
                <c:pt idx="5627">
                  <c:v>2.8730000000000002</c:v>
                </c:pt>
                <c:pt idx="5628">
                  <c:v>3.052</c:v>
                </c:pt>
                <c:pt idx="5629">
                  <c:v>3.0680000000000001</c:v>
                </c:pt>
                <c:pt idx="5630">
                  <c:v>3.0459999999999998</c:v>
                </c:pt>
                <c:pt idx="5631">
                  <c:v>3.2280000000000002</c:v>
                </c:pt>
                <c:pt idx="5632">
                  <c:v>3.2080000000000002</c:v>
                </c:pt>
                <c:pt idx="5633">
                  <c:v>3.2719999999999998</c:v>
                </c:pt>
                <c:pt idx="5634">
                  <c:v>3.2160000000000002</c:v>
                </c:pt>
                <c:pt idx="5635">
                  <c:v>3.2210000000000001</c:v>
                </c:pt>
                <c:pt idx="5636">
                  <c:v>3.2469999999999999</c:v>
                </c:pt>
                <c:pt idx="5637">
                  <c:v>3.1850000000000001</c:v>
                </c:pt>
                <c:pt idx="5638">
                  <c:v>3.262</c:v>
                </c:pt>
                <c:pt idx="5639">
                  <c:v>3.286</c:v>
                </c:pt>
                <c:pt idx="5640">
                  <c:v>3.2010000000000001</c:v>
                </c:pt>
                <c:pt idx="5641">
                  <c:v>3.2349999999999999</c:v>
                </c:pt>
                <c:pt idx="5642">
                  <c:v>3.3119999999999998</c:v>
                </c:pt>
                <c:pt idx="5643">
                  <c:v>3.302</c:v>
                </c:pt>
                <c:pt idx="5644">
                  <c:v>3.3919999999999999</c:v>
                </c:pt>
                <c:pt idx="5645">
                  <c:v>3.3690000000000002</c:v>
                </c:pt>
                <c:pt idx="5646">
                  <c:v>3.4</c:v>
                </c:pt>
                <c:pt idx="5647">
                  <c:v>3.4260000000000002</c:v>
                </c:pt>
                <c:pt idx="5648">
                  <c:v>3.444</c:v>
                </c:pt>
                <c:pt idx="5649">
                  <c:v>3.4950000000000001</c:v>
                </c:pt>
                <c:pt idx="5650">
                  <c:v>3.5030000000000001</c:v>
                </c:pt>
                <c:pt idx="5651">
                  <c:v>3.391</c:v>
                </c:pt>
                <c:pt idx="5652">
                  <c:v>3.391</c:v>
                </c:pt>
                <c:pt idx="5653">
                  <c:v>3.5070000000000001</c:v>
                </c:pt>
                <c:pt idx="5654">
                  <c:v>3.4340000000000002</c:v>
                </c:pt>
                <c:pt idx="5655">
                  <c:v>3.5070000000000001</c:v>
                </c:pt>
                <c:pt idx="5656">
                  <c:v>3.56</c:v>
                </c:pt>
                <c:pt idx="5657">
                  <c:v>3.5739999999999998</c:v>
                </c:pt>
                <c:pt idx="5658">
                  <c:v>3.758</c:v>
                </c:pt>
                <c:pt idx="5659">
                  <c:v>3.79</c:v>
                </c:pt>
                <c:pt idx="5660">
                  <c:v>3.867</c:v>
                </c:pt>
                <c:pt idx="5661">
                  <c:v>3.87</c:v>
                </c:pt>
                <c:pt idx="5662">
                  <c:v>3.9390000000000001</c:v>
                </c:pt>
                <c:pt idx="5663">
                  <c:v>3.968</c:v>
                </c:pt>
                <c:pt idx="5664">
                  <c:v>4.0510000000000002</c:v>
                </c:pt>
                <c:pt idx="5665">
                  <c:v>4.1230000000000002</c:v>
                </c:pt>
                <c:pt idx="5666">
                  <c:v>4.2060000000000004</c:v>
                </c:pt>
                <c:pt idx="5667">
                  <c:v>4.3470000000000004</c:v>
                </c:pt>
                <c:pt idx="5668">
                  <c:v>4.2859999999999996</c:v>
                </c:pt>
                <c:pt idx="5669">
                  <c:v>4.1369999999999996</c:v>
                </c:pt>
                <c:pt idx="5670">
                  <c:v>4.1959999999999997</c:v>
                </c:pt>
                <c:pt idx="5671">
                  <c:v>4.2809999999999997</c:v>
                </c:pt>
                <c:pt idx="5672">
                  <c:v>4.1150000000000002</c:v>
                </c:pt>
                <c:pt idx="5673">
                  <c:v>4.0960000000000001</c:v>
                </c:pt>
                <c:pt idx="5674">
                  <c:v>4.1509999999999998</c:v>
                </c:pt>
                <c:pt idx="5675">
                  <c:v>4.26</c:v>
                </c:pt>
                <c:pt idx="5676">
                  <c:v>4.3109999999999999</c:v>
                </c:pt>
                <c:pt idx="5677">
                  <c:v>4.3109999999999999</c:v>
                </c:pt>
                <c:pt idx="5678">
                  <c:v>4.3079999999999998</c:v>
                </c:pt>
                <c:pt idx="5679">
                  <c:v>4.2919999999999998</c:v>
                </c:pt>
                <c:pt idx="5680">
                  <c:v>4.4649999999999999</c:v>
                </c:pt>
                <c:pt idx="5681">
                  <c:v>4.4969999999999999</c:v>
                </c:pt>
                <c:pt idx="5682">
                  <c:v>4.4450000000000003</c:v>
                </c:pt>
                <c:pt idx="5683">
                  <c:v>4.4320000000000004</c:v>
                </c:pt>
                <c:pt idx="5684">
                  <c:v>4.5599999999999996</c:v>
                </c:pt>
                <c:pt idx="5685">
                  <c:v>4.6120000000000001</c:v>
                </c:pt>
                <c:pt idx="5686">
                  <c:v>4.4749999999999996</c:v>
                </c:pt>
                <c:pt idx="5687">
                  <c:v>4.5069999999999997</c:v>
                </c:pt>
                <c:pt idx="5688">
                  <c:v>4.4790000000000001</c:v>
                </c:pt>
                <c:pt idx="5689">
                  <c:v>4.4059999999999997</c:v>
                </c:pt>
                <c:pt idx="5690">
                  <c:v>4.2770000000000001</c:v>
                </c:pt>
                <c:pt idx="5691">
                  <c:v>4.4189999999999996</c:v>
                </c:pt>
                <c:pt idx="5692">
                  <c:v>4.4850000000000003</c:v>
                </c:pt>
                <c:pt idx="5693">
                  <c:v>4.548</c:v>
                </c:pt>
                <c:pt idx="5694">
                  <c:v>4.6230000000000002</c:v>
                </c:pt>
                <c:pt idx="5695">
                  <c:v>4.7169999999999996</c:v>
                </c:pt>
                <c:pt idx="5696">
                  <c:v>4.66</c:v>
                </c:pt>
                <c:pt idx="5697">
                  <c:v>4.7249999999999996</c:v>
                </c:pt>
                <c:pt idx="5698">
                  <c:v>4.6529999999999996</c:v>
                </c:pt>
                <c:pt idx="5699">
                  <c:v>4.5830000000000002</c:v>
                </c:pt>
                <c:pt idx="5700">
                  <c:v>4.3339999999999996</c:v>
                </c:pt>
                <c:pt idx="5701">
                  <c:v>4.3339999999999996</c:v>
                </c:pt>
                <c:pt idx="5702">
                  <c:v>4.3920000000000003</c:v>
                </c:pt>
                <c:pt idx="5703">
                  <c:v>4.3410000000000002</c:v>
                </c:pt>
                <c:pt idx="5704">
                  <c:v>4.3570000000000002</c:v>
                </c:pt>
                <c:pt idx="5705">
                  <c:v>4.4539999999999997</c:v>
                </c:pt>
                <c:pt idx="5706">
                  <c:v>4.5359999999999996</c:v>
                </c:pt>
                <c:pt idx="5707">
                  <c:v>4.5570000000000004</c:v>
                </c:pt>
                <c:pt idx="5708">
                  <c:v>4.5170000000000003</c:v>
                </c:pt>
                <c:pt idx="5709">
                  <c:v>4.4809999999999999</c:v>
                </c:pt>
                <c:pt idx="5710">
                  <c:v>4.4809999999999999</c:v>
                </c:pt>
                <c:pt idx="5711">
                  <c:v>4.4560000000000004</c:v>
                </c:pt>
                <c:pt idx="5712">
                  <c:v>4.4409999999999998</c:v>
                </c:pt>
                <c:pt idx="5713">
                  <c:v>4.4770000000000003</c:v>
                </c:pt>
                <c:pt idx="5714">
                  <c:v>4.3120000000000003</c:v>
                </c:pt>
                <c:pt idx="5715">
                  <c:v>4.2309999999999999</c:v>
                </c:pt>
                <c:pt idx="5716">
                  <c:v>4.2729999999999997</c:v>
                </c:pt>
                <c:pt idx="5717">
                  <c:v>4.3890000000000002</c:v>
                </c:pt>
                <c:pt idx="5718">
                  <c:v>4.37</c:v>
                </c:pt>
                <c:pt idx="5719">
                  <c:v>4.2590000000000003</c:v>
                </c:pt>
                <c:pt idx="5720">
                  <c:v>4.3099999999999996</c:v>
                </c:pt>
                <c:pt idx="5721">
                  <c:v>4.3470000000000004</c:v>
                </c:pt>
                <c:pt idx="5722">
                  <c:v>4.38</c:v>
                </c:pt>
                <c:pt idx="5723">
                  <c:v>4.2210000000000001</c:v>
                </c:pt>
                <c:pt idx="5724">
                  <c:v>4.2130000000000001</c:v>
                </c:pt>
                <c:pt idx="5725">
                  <c:v>4.2380000000000004</c:v>
                </c:pt>
                <c:pt idx="5726">
                  <c:v>4.181</c:v>
                </c:pt>
                <c:pt idx="5727">
                  <c:v>4.258</c:v>
                </c:pt>
                <c:pt idx="5728">
                  <c:v>4.2560000000000002</c:v>
                </c:pt>
                <c:pt idx="5729">
                  <c:v>4.2160000000000002</c:v>
                </c:pt>
                <c:pt idx="5730">
                  <c:v>4.2720000000000002</c:v>
                </c:pt>
                <c:pt idx="5731">
                  <c:v>4.3230000000000004</c:v>
                </c:pt>
                <c:pt idx="5732">
                  <c:v>4.3230000000000004</c:v>
                </c:pt>
                <c:pt idx="5733">
                  <c:v>4.3769999999999998</c:v>
                </c:pt>
                <c:pt idx="5734">
                  <c:v>4.3540000000000001</c:v>
                </c:pt>
                <c:pt idx="5735">
                  <c:v>4.3650000000000002</c:v>
                </c:pt>
                <c:pt idx="5736">
                  <c:v>4.4290000000000003</c:v>
                </c:pt>
                <c:pt idx="5737">
                  <c:v>4.4290000000000003</c:v>
                </c:pt>
                <c:pt idx="5738">
                  <c:v>4.3719999999999999</c:v>
                </c:pt>
                <c:pt idx="5739">
                  <c:v>4.3540000000000001</c:v>
                </c:pt>
                <c:pt idx="5740">
                  <c:v>4.46</c:v>
                </c:pt>
                <c:pt idx="5741">
                  <c:v>4.2530000000000001</c:v>
                </c:pt>
                <c:pt idx="5742">
                  <c:v>4.2110000000000003</c:v>
                </c:pt>
                <c:pt idx="5743">
                  <c:v>4.25</c:v>
                </c:pt>
                <c:pt idx="5744">
                  <c:v>4.22</c:v>
                </c:pt>
                <c:pt idx="5745">
                  <c:v>4.1470000000000002</c:v>
                </c:pt>
                <c:pt idx="5746">
                  <c:v>4.2350000000000003</c:v>
                </c:pt>
                <c:pt idx="5747">
                  <c:v>4.2350000000000003</c:v>
                </c:pt>
                <c:pt idx="5748">
                  <c:v>4.2069999999999999</c:v>
                </c:pt>
                <c:pt idx="5749">
                  <c:v>4.085</c:v>
                </c:pt>
                <c:pt idx="5750">
                  <c:v>4.1269999999999998</c:v>
                </c:pt>
                <c:pt idx="5751">
                  <c:v>4.1719999999999997</c:v>
                </c:pt>
                <c:pt idx="5752">
                  <c:v>4.2279999999999998</c:v>
                </c:pt>
                <c:pt idx="5753">
                  <c:v>4.2119999999999997</c:v>
                </c:pt>
                <c:pt idx="5754">
                  <c:v>4.1280000000000001</c:v>
                </c:pt>
                <c:pt idx="5755">
                  <c:v>4.1840000000000002</c:v>
                </c:pt>
                <c:pt idx="5756">
                  <c:v>4.202</c:v>
                </c:pt>
                <c:pt idx="5757">
                  <c:v>4.2370000000000001</c:v>
                </c:pt>
                <c:pt idx="5758">
                  <c:v>4.2030000000000003</c:v>
                </c:pt>
                <c:pt idx="5759">
                  <c:v>4.109</c:v>
                </c:pt>
                <c:pt idx="5760">
                  <c:v>4.1059999999999999</c:v>
                </c:pt>
                <c:pt idx="5761">
                  <c:v>4.2910000000000004</c:v>
                </c:pt>
                <c:pt idx="5762">
                  <c:v>4.476</c:v>
                </c:pt>
                <c:pt idx="5763">
                  <c:v>4.4660000000000002</c:v>
                </c:pt>
                <c:pt idx="5764">
                  <c:v>4.423</c:v>
                </c:pt>
                <c:pt idx="5765">
                  <c:v>4.484</c:v>
                </c:pt>
                <c:pt idx="5766">
                  <c:v>4.5199999999999996</c:v>
                </c:pt>
                <c:pt idx="5767">
                  <c:v>4.5209999999999999</c:v>
                </c:pt>
                <c:pt idx="5768">
                  <c:v>4.6180000000000003</c:v>
                </c:pt>
                <c:pt idx="5769">
                  <c:v>4.6340000000000003</c:v>
                </c:pt>
                <c:pt idx="5770">
                  <c:v>4.6420000000000003</c:v>
                </c:pt>
                <c:pt idx="5771">
                  <c:v>4.6189999999999998</c:v>
                </c:pt>
                <c:pt idx="5772">
                  <c:v>4.6189999999999998</c:v>
                </c:pt>
                <c:pt idx="5773">
                  <c:v>4.7249999999999996</c:v>
                </c:pt>
                <c:pt idx="5774">
                  <c:v>4.6950000000000003</c:v>
                </c:pt>
                <c:pt idx="5775">
                  <c:v>4.6989999999999998</c:v>
                </c:pt>
                <c:pt idx="5776">
                  <c:v>4.8170000000000002</c:v>
                </c:pt>
                <c:pt idx="5777">
                  <c:v>4.78</c:v>
                </c:pt>
                <c:pt idx="5778">
                  <c:v>4.819</c:v>
                </c:pt>
                <c:pt idx="5779">
                  <c:v>4.8780000000000001</c:v>
                </c:pt>
                <c:pt idx="5780">
                  <c:v>4.8879999999999999</c:v>
                </c:pt>
                <c:pt idx="5781">
                  <c:v>4.859</c:v>
                </c:pt>
                <c:pt idx="5782">
                  <c:v>4.8879999999999999</c:v>
                </c:pt>
                <c:pt idx="5783">
                  <c:v>5.0110000000000001</c:v>
                </c:pt>
                <c:pt idx="5784">
                  <c:v>5.0730000000000004</c:v>
                </c:pt>
                <c:pt idx="5785">
                  <c:v>4.8719999999999999</c:v>
                </c:pt>
                <c:pt idx="5786">
                  <c:v>4.5890000000000004</c:v>
                </c:pt>
                <c:pt idx="5787">
                  <c:v>3.9809999999999999</c:v>
                </c:pt>
                <c:pt idx="5788">
                  <c:v>4.2549999999999999</c:v>
                </c:pt>
                <c:pt idx="5789">
                  <c:v>3.891</c:v>
                </c:pt>
                <c:pt idx="5790">
                  <c:v>4.1609999999999996</c:v>
                </c:pt>
                <c:pt idx="5791">
                  <c:v>3.8420000000000001</c:v>
                </c:pt>
                <c:pt idx="5792">
                  <c:v>3.9790000000000001</c:v>
                </c:pt>
                <c:pt idx="5793">
                  <c:v>4.17</c:v>
                </c:pt>
                <c:pt idx="5794">
                  <c:v>3.9390000000000001</c:v>
                </c:pt>
                <c:pt idx="5795">
                  <c:v>3.8359999999999999</c:v>
                </c:pt>
                <c:pt idx="5796">
                  <c:v>3.77</c:v>
                </c:pt>
                <c:pt idx="5797">
                  <c:v>3.996</c:v>
                </c:pt>
                <c:pt idx="5798">
                  <c:v>4.0830000000000002</c:v>
                </c:pt>
                <c:pt idx="5799">
                  <c:v>4.1020000000000003</c:v>
                </c:pt>
                <c:pt idx="5800">
                  <c:v>4.1230000000000002</c:v>
                </c:pt>
                <c:pt idx="5801">
                  <c:v>4.0270000000000001</c:v>
                </c:pt>
                <c:pt idx="5802">
                  <c:v>3.9670000000000001</c:v>
                </c:pt>
                <c:pt idx="5803">
                  <c:v>3.8279999999999998</c:v>
                </c:pt>
                <c:pt idx="5804">
                  <c:v>3.7829999999999999</c:v>
                </c:pt>
                <c:pt idx="5805">
                  <c:v>3.8340000000000001</c:v>
                </c:pt>
                <c:pt idx="5806">
                  <c:v>3.9820000000000002</c:v>
                </c:pt>
                <c:pt idx="5807">
                  <c:v>4.0119999999999996</c:v>
                </c:pt>
                <c:pt idx="5808">
                  <c:v>4.0250000000000004</c:v>
                </c:pt>
                <c:pt idx="5809">
                  <c:v>3.9609999999999999</c:v>
                </c:pt>
                <c:pt idx="5810">
                  <c:v>3.97</c:v>
                </c:pt>
                <c:pt idx="5811">
                  <c:v>4.1020000000000003</c:v>
                </c:pt>
                <c:pt idx="5812">
                  <c:v>4.1959999999999997</c:v>
                </c:pt>
                <c:pt idx="5813">
                  <c:v>4.2</c:v>
                </c:pt>
                <c:pt idx="5814">
                  <c:v>4.2460000000000004</c:v>
                </c:pt>
                <c:pt idx="5815">
                  <c:v>4.1440000000000001</c:v>
                </c:pt>
                <c:pt idx="5816">
                  <c:v>4.1840000000000002</c:v>
                </c:pt>
                <c:pt idx="5817">
                  <c:v>4.09</c:v>
                </c:pt>
                <c:pt idx="5818">
                  <c:v>3.9550000000000001</c:v>
                </c:pt>
                <c:pt idx="5819">
                  <c:v>3.952</c:v>
                </c:pt>
                <c:pt idx="5820">
                  <c:v>4.0709999999999997</c:v>
                </c:pt>
                <c:pt idx="5821">
                  <c:v>4.0069999999999997</c:v>
                </c:pt>
                <c:pt idx="5822">
                  <c:v>4.1440000000000001</c:v>
                </c:pt>
                <c:pt idx="5823">
                  <c:v>3.9620000000000002</c:v>
                </c:pt>
                <c:pt idx="5824">
                  <c:v>3.806</c:v>
                </c:pt>
                <c:pt idx="5825">
                  <c:v>3.7919999999999998</c:v>
                </c:pt>
                <c:pt idx="5826">
                  <c:v>3.9159999999999999</c:v>
                </c:pt>
                <c:pt idx="5827">
                  <c:v>4.0030000000000001</c:v>
                </c:pt>
                <c:pt idx="5828">
                  <c:v>4.024</c:v>
                </c:pt>
                <c:pt idx="5829">
                  <c:v>3.9119999999999999</c:v>
                </c:pt>
                <c:pt idx="5830">
                  <c:v>3.9</c:v>
                </c:pt>
                <c:pt idx="5831">
                  <c:v>3.99</c:v>
                </c:pt>
                <c:pt idx="5832">
                  <c:v>4.0129999999999999</c:v>
                </c:pt>
                <c:pt idx="5833">
                  <c:v>4.085</c:v>
                </c:pt>
                <c:pt idx="5834">
                  <c:v>4.157</c:v>
                </c:pt>
                <c:pt idx="5835">
                  <c:v>4.2549999999999999</c:v>
                </c:pt>
                <c:pt idx="5836">
                  <c:v>4.2679999999999998</c:v>
                </c:pt>
                <c:pt idx="5837">
                  <c:v>4.319</c:v>
                </c:pt>
                <c:pt idx="5838">
                  <c:v>4.3209999999999997</c:v>
                </c:pt>
                <c:pt idx="5839">
                  <c:v>4.3780000000000001</c:v>
                </c:pt>
                <c:pt idx="5840">
                  <c:v>4.5339999999999998</c:v>
                </c:pt>
                <c:pt idx="5841">
                  <c:v>4.5629999999999997</c:v>
                </c:pt>
                <c:pt idx="5842">
                  <c:v>4.5629999999999997</c:v>
                </c:pt>
                <c:pt idx="5843">
                  <c:v>4.4509999999999996</c:v>
                </c:pt>
                <c:pt idx="5844">
                  <c:v>4.4050000000000002</c:v>
                </c:pt>
                <c:pt idx="5845">
                  <c:v>4.343</c:v>
                </c:pt>
                <c:pt idx="5846">
                  <c:v>4.5010000000000003</c:v>
                </c:pt>
                <c:pt idx="5847">
                  <c:v>4.468</c:v>
                </c:pt>
                <c:pt idx="5848">
                  <c:v>4.4809999999999999</c:v>
                </c:pt>
                <c:pt idx="5849">
                  <c:v>4.5570000000000004</c:v>
                </c:pt>
                <c:pt idx="5850">
                  <c:v>4.5179999999999998</c:v>
                </c:pt>
                <c:pt idx="5851">
                  <c:v>4.5970000000000004</c:v>
                </c:pt>
                <c:pt idx="5852">
                  <c:v>4.5789999999999997</c:v>
                </c:pt>
                <c:pt idx="5853">
                  <c:v>4.6680000000000001</c:v>
                </c:pt>
                <c:pt idx="5854">
                  <c:v>4.6890000000000001</c:v>
                </c:pt>
                <c:pt idx="5855">
                  <c:v>4.6459999999999999</c:v>
                </c:pt>
                <c:pt idx="5856">
                  <c:v>4.7149999999999999</c:v>
                </c:pt>
                <c:pt idx="5857">
                  <c:v>4.7149999999999999</c:v>
                </c:pt>
                <c:pt idx="5858">
                  <c:v>4.6879999999999997</c:v>
                </c:pt>
                <c:pt idx="5859">
                  <c:v>4.718</c:v>
                </c:pt>
                <c:pt idx="5860">
                  <c:v>4.7919999999999998</c:v>
                </c:pt>
                <c:pt idx="5861">
                  <c:v>4.7439999999999998</c:v>
                </c:pt>
                <c:pt idx="5862">
                  <c:v>4.7450000000000001</c:v>
                </c:pt>
                <c:pt idx="5863">
                  <c:v>4.758</c:v>
                </c:pt>
                <c:pt idx="5864">
                  <c:v>4.7130000000000001</c:v>
                </c:pt>
                <c:pt idx="5865">
                  <c:v>4.8620000000000001</c:v>
                </c:pt>
                <c:pt idx="5866">
                  <c:v>4.9000000000000004</c:v>
                </c:pt>
                <c:pt idx="5867">
                  <c:v>4.9379999999999997</c:v>
                </c:pt>
                <c:pt idx="5868">
                  <c:v>4.9379999999999997</c:v>
                </c:pt>
                <c:pt idx="5869">
                  <c:v>4.9480000000000004</c:v>
                </c:pt>
                <c:pt idx="5870">
                  <c:v>4.9850000000000003</c:v>
                </c:pt>
                <c:pt idx="5871">
                  <c:v>4.9480000000000004</c:v>
                </c:pt>
                <c:pt idx="5872">
                  <c:v>4.8609999999999998</c:v>
                </c:pt>
                <c:pt idx="5873">
                  <c:v>4.8760000000000003</c:v>
                </c:pt>
                <c:pt idx="5874">
                  <c:v>4.7469999999999999</c:v>
                </c:pt>
                <c:pt idx="5875">
                  <c:v>4.6349999999999998</c:v>
                </c:pt>
                <c:pt idx="5876">
                  <c:v>4.7699999999999996</c:v>
                </c:pt>
                <c:pt idx="5877">
                  <c:v>4.7450000000000001</c:v>
                </c:pt>
                <c:pt idx="5878">
                  <c:v>4.7690000000000001</c:v>
                </c:pt>
                <c:pt idx="5879">
                  <c:v>4.7670000000000003</c:v>
                </c:pt>
                <c:pt idx="5880">
                  <c:v>4.8410000000000002</c:v>
                </c:pt>
                <c:pt idx="5881">
                  <c:v>4.8440000000000003</c:v>
                </c:pt>
                <c:pt idx="5882">
                  <c:v>4.9210000000000003</c:v>
                </c:pt>
                <c:pt idx="5883">
                  <c:v>4.8780000000000001</c:v>
                </c:pt>
                <c:pt idx="5884">
                  <c:v>4.8540000000000001</c:v>
                </c:pt>
                <c:pt idx="5885">
                  <c:v>4.9320000000000004</c:v>
                </c:pt>
                <c:pt idx="5886">
                  <c:v>4.8789999999999996</c:v>
                </c:pt>
                <c:pt idx="5887">
                  <c:v>4.8789999999999996</c:v>
                </c:pt>
                <c:pt idx="5888">
                  <c:v>4.9039999999999999</c:v>
                </c:pt>
                <c:pt idx="5889">
                  <c:v>4.88</c:v>
                </c:pt>
                <c:pt idx="5890">
                  <c:v>4.883</c:v>
                </c:pt>
                <c:pt idx="5891">
                  <c:v>4.7670000000000003</c:v>
                </c:pt>
                <c:pt idx="5892">
                  <c:v>4.766</c:v>
                </c:pt>
                <c:pt idx="5893">
                  <c:v>4.7530000000000001</c:v>
                </c:pt>
                <c:pt idx="5894">
                  <c:v>4.8099999999999996</c:v>
                </c:pt>
                <c:pt idx="5895">
                  <c:v>4.8440000000000003</c:v>
                </c:pt>
                <c:pt idx="5896">
                  <c:v>4.8959999999999999</c:v>
                </c:pt>
                <c:pt idx="5897">
                  <c:v>4.97</c:v>
                </c:pt>
                <c:pt idx="5898">
                  <c:v>4.9550000000000001</c:v>
                </c:pt>
                <c:pt idx="5899">
                  <c:v>4.9669999999999996</c:v>
                </c:pt>
                <c:pt idx="5900">
                  <c:v>4.93</c:v>
                </c:pt>
                <c:pt idx="5901">
                  <c:v>4.9450000000000003</c:v>
                </c:pt>
                <c:pt idx="5902">
                  <c:v>5.0030000000000001</c:v>
                </c:pt>
                <c:pt idx="5903">
                  <c:v>5.048</c:v>
                </c:pt>
                <c:pt idx="5904">
                  <c:v>4.9710000000000001</c:v>
                </c:pt>
                <c:pt idx="5905">
                  <c:v>5.024</c:v>
                </c:pt>
                <c:pt idx="5906">
                  <c:v>5.08</c:v>
                </c:pt>
                <c:pt idx="5907">
                  <c:v>5.0510000000000002</c:v>
                </c:pt>
                <c:pt idx="5908">
                  <c:v>4.8970000000000002</c:v>
                </c:pt>
                <c:pt idx="5909">
                  <c:v>4.8869999999999996</c:v>
                </c:pt>
                <c:pt idx="5910">
                  <c:v>4.8650000000000002</c:v>
                </c:pt>
                <c:pt idx="5911">
                  <c:v>4.8810000000000002</c:v>
                </c:pt>
                <c:pt idx="5912">
                  <c:v>4.8810000000000002</c:v>
                </c:pt>
                <c:pt idx="5913">
                  <c:v>4.9610000000000003</c:v>
                </c:pt>
                <c:pt idx="5914">
                  <c:v>5.0190000000000001</c:v>
                </c:pt>
                <c:pt idx="5915">
                  <c:v>4.95</c:v>
                </c:pt>
                <c:pt idx="5916">
                  <c:v>4.9930000000000003</c:v>
                </c:pt>
                <c:pt idx="5917">
                  <c:v>4.992</c:v>
                </c:pt>
                <c:pt idx="5918">
                  <c:v>5.0220000000000002</c:v>
                </c:pt>
                <c:pt idx="5919">
                  <c:v>4.9710000000000001</c:v>
                </c:pt>
                <c:pt idx="5920">
                  <c:v>5.0140000000000002</c:v>
                </c:pt>
                <c:pt idx="5921">
                  <c:v>5.0350000000000001</c:v>
                </c:pt>
                <c:pt idx="5922">
                  <c:v>5.0549999999999997</c:v>
                </c:pt>
                <c:pt idx="5923">
                  <c:v>5.0919999999999996</c:v>
                </c:pt>
                <c:pt idx="5924">
                  <c:v>5.1769999999999996</c:v>
                </c:pt>
                <c:pt idx="5925">
                  <c:v>5.1459999999999999</c:v>
                </c:pt>
                <c:pt idx="5926">
                  <c:v>5.1120000000000001</c:v>
                </c:pt>
                <c:pt idx="5927">
                  <c:v>5.1260000000000003</c:v>
                </c:pt>
                <c:pt idx="5928">
                  <c:v>5.1219999999999999</c:v>
                </c:pt>
                <c:pt idx="5929">
                  <c:v>5.1369999999999996</c:v>
                </c:pt>
                <c:pt idx="5930">
                  <c:v>5.0590000000000002</c:v>
                </c:pt>
                <c:pt idx="5931">
                  <c:v>5.0460000000000003</c:v>
                </c:pt>
                <c:pt idx="5932">
                  <c:v>5.1050000000000004</c:v>
                </c:pt>
                <c:pt idx="5933">
                  <c:v>5.1520000000000001</c:v>
                </c:pt>
                <c:pt idx="5934">
                  <c:v>5.0540000000000003</c:v>
                </c:pt>
                <c:pt idx="5935">
                  <c:v>5.0209999999999999</c:v>
                </c:pt>
                <c:pt idx="5936">
                  <c:v>5.0830000000000002</c:v>
                </c:pt>
                <c:pt idx="5937">
                  <c:v>5.0830000000000002</c:v>
                </c:pt>
                <c:pt idx="5938">
                  <c:v>4.9710000000000001</c:v>
                </c:pt>
                <c:pt idx="5939">
                  <c:v>4.984</c:v>
                </c:pt>
                <c:pt idx="5940">
                  <c:v>5.0709999999999997</c:v>
                </c:pt>
                <c:pt idx="5941">
                  <c:v>5.0570000000000004</c:v>
                </c:pt>
                <c:pt idx="5942">
                  <c:v>5.0999999999999996</c:v>
                </c:pt>
                <c:pt idx="5943">
                  <c:v>5.2110000000000003</c:v>
                </c:pt>
                <c:pt idx="5944">
                  <c:v>5.2240000000000002</c:v>
                </c:pt>
                <c:pt idx="5945">
                  <c:v>5.1609999999999996</c:v>
                </c:pt>
                <c:pt idx="5946">
                  <c:v>5.0750000000000002</c:v>
                </c:pt>
                <c:pt idx="5947">
                  <c:v>5.0510000000000002</c:v>
                </c:pt>
                <c:pt idx="5948">
                  <c:v>5.1150000000000002</c:v>
                </c:pt>
                <c:pt idx="5949">
                  <c:v>5.1219999999999999</c:v>
                </c:pt>
                <c:pt idx="5950">
                  <c:v>5.0410000000000004</c:v>
                </c:pt>
                <c:pt idx="5951">
                  <c:v>5.0030000000000001</c:v>
                </c:pt>
                <c:pt idx="5952">
                  <c:v>5.0549999999999997</c:v>
                </c:pt>
                <c:pt idx="5953">
                  <c:v>5.0890000000000004</c:v>
                </c:pt>
                <c:pt idx="5954">
                  <c:v>4.9459999999999997</c:v>
                </c:pt>
                <c:pt idx="5955">
                  <c:v>4.9909999999999997</c:v>
                </c:pt>
                <c:pt idx="5956">
                  <c:v>4.8410000000000002</c:v>
                </c:pt>
                <c:pt idx="5957">
                  <c:v>4.9370000000000003</c:v>
                </c:pt>
                <c:pt idx="5958">
                  <c:v>4.92</c:v>
                </c:pt>
                <c:pt idx="5959">
                  <c:v>4.9340000000000002</c:v>
                </c:pt>
                <c:pt idx="5960">
                  <c:v>5.0209999999999999</c:v>
                </c:pt>
                <c:pt idx="5961">
                  <c:v>5.0629999999999997</c:v>
                </c:pt>
                <c:pt idx="5962">
                  <c:v>5.0369999999999999</c:v>
                </c:pt>
                <c:pt idx="5963">
                  <c:v>4.8369999999999997</c:v>
                </c:pt>
                <c:pt idx="5964">
                  <c:v>4.9130000000000003</c:v>
                </c:pt>
                <c:pt idx="5965">
                  <c:v>4.8390000000000004</c:v>
                </c:pt>
                <c:pt idx="5966">
                  <c:v>4.8869999999999996</c:v>
                </c:pt>
                <c:pt idx="5967">
                  <c:v>4.9130000000000003</c:v>
                </c:pt>
                <c:pt idx="5968">
                  <c:v>4.8739999999999997</c:v>
                </c:pt>
                <c:pt idx="5969">
                  <c:v>4.9020000000000001</c:v>
                </c:pt>
                <c:pt idx="5970">
                  <c:v>4.9020000000000001</c:v>
                </c:pt>
                <c:pt idx="5971">
                  <c:v>4.9509999999999996</c:v>
                </c:pt>
                <c:pt idx="5972">
                  <c:v>4.8890000000000002</c:v>
                </c:pt>
                <c:pt idx="5973">
                  <c:v>4.7359999999999998</c:v>
                </c:pt>
                <c:pt idx="5974">
                  <c:v>4.6479999999999997</c:v>
                </c:pt>
                <c:pt idx="5975">
                  <c:v>4.6820000000000004</c:v>
                </c:pt>
                <c:pt idx="5976">
                  <c:v>4.54</c:v>
                </c:pt>
                <c:pt idx="5977">
                  <c:v>4.6360000000000001</c:v>
                </c:pt>
                <c:pt idx="5978">
                  <c:v>4.5780000000000003</c:v>
                </c:pt>
                <c:pt idx="5979">
                  <c:v>4.5940000000000003</c:v>
                </c:pt>
                <c:pt idx="5980">
                  <c:v>4.5970000000000004</c:v>
                </c:pt>
                <c:pt idx="5981">
                  <c:v>4.7220000000000004</c:v>
                </c:pt>
                <c:pt idx="5982">
                  <c:v>4.71</c:v>
                </c:pt>
                <c:pt idx="5983">
                  <c:v>4.7320000000000002</c:v>
                </c:pt>
                <c:pt idx="5984">
                  <c:v>4.4290000000000003</c:v>
                </c:pt>
                <c:pt idx="5985">
                  <c:v>4.3890000000000002</c:v>
                </c:pt>
                <c:pt idx="5986">
                  <c:v>4.4459999999999997</c:v>
                </c:pt>
                <c:pt idx="5987">
                  <c:v>4.4470000000000001</c:v>
                </c:pt>
                <c:pt idx="5988">
                  <c:v>4.4409999999999998</c:v>
                </c:pt>
                <c:pt idx="5989">
                  <c:v>4.3330000000000002</c:v>
                </c:pt>
                <c:pt idx="5990">
                  <c:v>4.3479999999999999</c:v>
                </c:pt>
                <c:pt idx="5991">
                  <c:v>4.3239999999999998</c:v>
                </c:pt>
                <c:pt idx="5992">
                  <c:v>4.3239999999999998</c:v>
                </c:pt>
                <c:pt idx="5993">
                  <c:v>4.3559999999999999</c:v>
                </c:pt>
                <c:pt idx="5994">
                  <c:v>4.2439999999999998</c:v>
                </c:pt>
                <c:pt idx="5995">
                  <c:v>4.2779999999999996</c:v>
                </c:pt>
                <c:pt idx="5996">
                  <c:v>4.2510000000000003</c:v>
                </c:pt>
                <c:pt idx="5997">
                  <c:v>4.2510000000000003</c:v>
                </c:pt>
                <c:pt idx="5998">
                  <c:v>4.3220000000000001</c:v>
                </c:pt>
                <c:pt idx="5999">
                  <c:v>4.3319999999999999</c:v>
                </c:pt>
                <c:pt idx="6000">
                  <c:v>4.3860000000000001</c:v>
                </c:pt>
                <c:pt idx="6001">
                  <c:v>4.3819999999999997</c:v>
                </c:pt>
                <c:pt idx="6002">
                  <c:v>4.3769999999999998</c:v>
                </c:pt>
                <c:pt idx="6003">
                  <c:v>4.3650000000000002</c:v>
                </c:pt>
                <c:pt idx="6004">
                  <c:v>4.3600000000000003</c:v>
                </c:pt>
                <c:pt idx="6005">
                  <c:v>4.2469999999999999</c:v>
                </c:pt>
                <c:pt idx="6006">
                  <c:v>4.1449999999999996</c:v>
                </c:pt>
                <c:pt idx="6007">
                  <c:v>4.1449999999999996</c:v>
                </c:pt>
                <c:pt idx="6008">
                  <c:v>4.2220000000000004</c:v>
                </c:pt>
                <c:pt idx="6009">
                  <c:v>4.3620000000000001</c:v>
                </c:pt>
                <c:pt idx="6010">
                  <c:v>4.3550000000000004</c:v>
                </c:pt>
                <c:pt idx="6011">
                  <c:v>4.3869999999999996</c:v>
                </c:pt>
                <c:pt idx="6012">
                  <c:v>4.3920000000000003</c:v>
                </c:pt>
                <c:pt idx="6013">
                  <c:v>4.3710000000000004</c:v>
                </c:pt>
                <c:pt idx="6014">
                  <c:v>4.3810000000000002</c:v>
                </c:pt>
                <c:pt idx="6015">
                  <c:v>4.2949999999999999</c:v>
                </c:pt>
                <c:pt idx="6016">
                  <c:v>4.3499999999999996</c:v>
                </c:pt>
                <c:pt idx="6017">
                  <c:v>4.32</c:v>
                </c:pt>
                <c:pt idx="6018">
                  <c:v>4.335</c:v>
                </c:pt>
                <c:pt idx="6019">
                  <c:v>4.2089999999999996</c:v>
                </c:pt>
                <c:pt idx="6020">
                  <c:v>4.2050000000000001</c:v>
                </c:pt>
                <c:pt idx="6021">
                  <c:v>4.3659999999999997</c:v>
                </c:pt>
                <c:pt idx="6022">
                  <c:v>4.4740000000000002</c:v>
                </c:pt>
                <c:pt idx="6023">
                  <c:v>4.4050000000000002</c:v>
                </c:pt>
                <c:pt idx="6024">
                  <c:v>4.43</c:v>
                </c:pt>
                <c:pt idx="6025">
                  <c:v>4.4560000000000004</c:v>
                </c:pt>
                <c:pt idx="6026">
                  <c:v>4.4820000000000002</c:v>
                </c:pt>
                <c:pt idx="6027">
                  <c:v>4.476</c:v>
                </c:pt>
                <c:pt idx="6028">
                  <c:v>4.6589999999999998</c:v>
                </c:pt>
                <c:pt idx="6029">
                  <c:v>4.5789999999999997</c:v>
                </c:pt>
                <c:pt idx="6030">
                  <c:v>4.5750000000000002</c:v>
                </c:pt>
                <c:pt idx="6031">
                  <c:v>4.6429999999999998</c:v>
                </c:pt>
                <c:pt idx="6032">
                  <c:v>4.6429999999999998</c:v>
                </c:pt>
                <c:pt idx="6033">
                  <c:v>4.6130000000000004</c:v>
                </c:pt>
                <c:pt idx="6034">
                  <c:v>4.6669999999999998</c:v>
                </c:pt>
                <c:pt idx="6035">
                  <c:v>4.7130000000000001</c:v>
                </c:pt>
                <c:pt idx="6036">
                  <c:v>4.6920000000000002</c:v>
                </c:pt>
                <c:pt idx="6037">
                  <c:v>4.72</c:v>
                </c:pt>
                <c:pt idx="6038">
                  <c:v>4.694</c:v>
                </c:pt>
                <c:pt idx="6039">
                  <c:v>4.6379999999999999</c:v>
                </c:pt>
                <c:pt idx="6040">
                  <c:v>4.62</c:v>
                </c:pt>
                <c:pt idx="6041">
                  <c:v>4.532</c:v>
                </c:pt>
                <c:pt idx="6042">
                  <c:v>4.6040000000000001</c:v>
                </c:pt>
                <c:pt idx="6043">
                  <c:v>4.5590000000000002</c:v>
                </c:pt>
                <c:pt idx="6044">
                  <c:v>4.5549999999999997</c:v>
                </c:pt>
                <c:pt idx="6045">
                  <c:v>4.5019999999999998</c:v>
                </c:pt>
                <c:pt idx="6046">
                  <c:v>4.476</c:v>
                </c:pt>
                <c:pt idx="6047">
                  <c:v>4.5369999999999999</c:v>
                </c:pt>
                <c:pt idx="6048">
                  <c:v>4.5869999999999997</c:v>
                </c:pt>
                <c:pt idx="6049">
                  <c:v>4.6360000000000001</c:v>
                </c:pt>
                <c:pt idx="6050">
                  <c:v>4.6950000000000003</c:v>
                </c:pt>
                <c:pt idx="6051">
                  <c:v>4.7290000000000001</c:v>
                </c:pt>
                <c:pt idx="6052">
                  <c:v>4.7329999999999997</c:v>
                </c:pt>
                <c:pt idx="6053">
                  <c:v>4.6849999999999996</c:v>
                </c:pt>
                <c:pt idx="6054">
                  <c:v>4.6029999999999998</c:v>
                </c:pt>
                <c:pt idx="6055">
                  <c:v>4.6369999999999996</c:v>
                </c:pt>
                <c:pt idx="6056">
                  <c:v>4.59</c:v>
                </c:pt>
                <c:pt idx="6057">
                  <c:v>4.6260000000000003</c:v>
                </c:pt>
                <c:pt idx="6058">
                  <c:v>4.593</c:v>
                </c:pt>
                <c:pt idx="6059">
                  <c:v>4.57</c:v>
                </c:pt>
                <c:pt idx="6060">
                  <c:v>4.6210000000000004</c:v>
                </c:pt>
                <c:pt idx="6061">
                  <c:v>4.6210000000000004</c:v>
                </c:pt>
                <c:pt idx="6062">
                  <c:v>4.7060000000000004</c:v>
                </c:pt>
                <c:pt idx="6063">
                  <c:v>4.6900000000000004</c:v>
                </c:pt>
                <c:pt idx="6064">
                  <c:v>4.673</c:v>
                </c:pt>
                <c:pt idx="6065">
                  <c:v>4.6479999999999997</c:v>
                </c:pt>
                <c:pt idx="6066">
                  <c:v>4.7519999999999998</c:v>
                </c:pt>
                <c:pt idx="6067">
                  <c:v>4.7910000000000004</c:v>
                </c:pt>
                <c:pt idx="6068">
                  <c:v>4.7439999999999998</c:v>
                </c:pt>
                <c:pt idx="6069">
                  <c:v>4.9740000000000002</c:v>
                </c:pt>
                <c:pt idx="6070">
                  <c:v>4.9619999999999997</c:v>
                </c:pt>
                <c:pt idx="6071">
                  <c:v>4.899</c:v>
                </c:pt>
                <c:pt idx="6072">
                  <c:v>4.9219999999999997</c:v>
                </c:pt>
                <c:pt idx="6073">
                  <c:v>4.9880000000000004</c:v>
                </c:pt>
                <c:pt idx="6074">
                  <c:v>4.9329999999999998</c:v>
                </c:pt>
                <c:pt idx="6075">
                  <c:v>4.9870000000000001</c:v>
                </c:pt>
                <c:pt idx="6076">
                  <c:v>4.9870000000000001</c:v>
                </c:pt>
                <c:pt idx="6077">
                  <c:v>4.9720000000000004</c:v>
                </c:pt>
                <c:pt idx="6078">
                  <c:v>4.9329999999999998</c:v>
                </c:pt>
                <c:pt idx="6079">
                  <c:v>4.9279999999999999</c:v>
                </c:pt>
                <c:pt idx="6080">
                  <c:v>4.9989999999999997</c:v>
                </c:pt>
                <c:pt idx="6081">
                  <c:v>4.9960000000000004</c:v>
                </c:pt>
                <c:pt idx="6082">
                  <c:v>4.9779999999999998</c:v>
                </c:pt>
                <c:pt idx="6083">
                  <c:v>5.0359999999999996</c:v>
                </c:pt>
                <c:pt idx="6084">
                  <c:v>4.9610000000000003</c:v>
                </c:pt>
                <c:pt idx="6085">
                  <c:v>4.875</c:v>
                </c:pt>
                <c:pt idx="6086">
                  <c:v>4.8179999999999996</c:v>
                </c:pt>
                <c:pt idx="6087">
                  <c:v>4.8330000000000002</c:v>
                </c:pt>
                <c:pt idx="6088">
                  <c:v>4.8310000000000004</c:v>
                </c:pt>
                <c:pt idx="6089">
                  <c:v>4.8380000000000001</c:v>
                </c:pt>
                <c:pt idx="6090">
                  <c:v>4.8159999999999998</c:v>
                </c:pt>
                <c:pt idx="6091">
                  <c:v>4.867</c:v>
                </c:pt>
                <c:pt idx="6092">
                  <c:v>4.8630000000000004</c:v>
                </c:pt>
                <c:pt idx="6093">
                  <c:v>4.8159999999999998</c:v>
                </c:pt>
                <c:pt idx="6094">
                  <c:v>4.7249999999999996</c:v>
                </c:pt>
                <c:pt idx="6095">
                  <c:v>4.7960000000000003</c:v>
                </c:pt>
                <c:pt idx="6096">
                  <c:v>4.8259999999999996</c:v>
                </c:pt>
                <c:pt idx="6097">
                  <c:v>4.8499999999999996</c:v>
                </c:pt>
                <c:pt idx="6098">
                  <c:v>4.83</c:v>
                </c:pt>
                <c:pt idx="6099">
                  <c:v>4.8710000000000004</c:v>
                </c:pt>
                <c:pt idx="6100">
                  <c:v>4.9370000000000003</c:v>
                </c:pt>
                <c:pt idx="6101">
                  <c:v>4.9480000000000004</c:v>
                </c:pt>
                <c:pt idx="6102">
                  <c:v>4.9790000000000001</c:v>
                </c:pt>
                <c:pt idx="6103">
                  <c:v>4.9740000000000002</c:v>
                </c:pt>
                <c:pt idx="6104">
                  <c:v>4.9269999999999996</c:v>
                </c:pt>
                <c:pt idx="6105">
                  <c:v>4.8739999999999997</c:v>
                </c:pt>
                <c:pt idx="6106">
                  <c:v>4.8090000000000002</c:v>
                </c:pt>
                <c:pt idx="6107">
                  <c:v>4.7709999999999999</c:v>
                </c:pt>
                <c:pt idx="6108">
                  <c:v>4.7229999999999999</c:v>
                </c:pt>
                <c:pt idx="6109">
                  <c:v>4.726</c:v>
                </c:pt>
                <c:pt idx="6110">
                  <c:v>4.8879999999999999</c:v>
                </c:pt>
                <c:pt idx="6111">
                  <c:v>4.8810000000000002</c:v>
                </c:pt>
                <c:pt idx="6112">
                  <c:v>4.8360000000000003</c:v>
                </c:pt>
                <c:pt idx="6113">
                  <c:v>4.7530000000000001</c:v>
                </c:pt>
                <c:pt idx="6114">
                  <c:v>4.6980000000000004</c:v>
                </c:pt>
                <c:pt idx="6115">
                  <c:v>4.7050000000000001</c:v>
                </c:pt>
                <c:pt idx="6116">
                  <c:v>4.7670000000000003</c:v>
                </c:pt>
                <c:pt idx="6117">
                  <c:v>4.7149999999999999</c:v>
                </c:pt>
                <c:pt idx="6118">
                  <c:v>4.7149999999999999</c:v>
                </c:pt>
                <c:pt idx="6119">
                  <c:v>4.7389999999999999</c:v>
                </c:pt>
                <c:pt idx="6120">
                  <c:v>4.734</c:v>
                </c:pt>
                <c:pt idx="6121">
                  <c:v>4.726</c:v>
                </c:pt>
                <c:pt idx="6122">
                  <c:v>4.7430000000000003</c:v>
                </c:pt>
                <c:pt idx="6123">
                  <c:v>4.7480000000000002</c:v>
                </c:pt>
                <c:pt idx="6124">
                  <c:v>4.7130000000000001</c:v>
                </c:pt>
                <c:pt idx="6125">
                  <c:v>4.7549999999999999</c:v>
                </c:pt>
                <c:pt idx="6126">
                  <c:v>4.758</c:v>
                </c:pt>
                <c:pt idx="6127">
                  <c:v>4.7430000000000003</c:v>
                </c:pt>
                <c:pt idx="6128">
                  <c:v>4.7089999999999996</c:v>
                </c:pt>
                <c:pt idx="6129">
                  <c:v>4.7089999999999996</c:v>
                </c:pt>
                <c:pt idx="6130">
                  <c:v>4.6059999999999999</c:v>
                </c:pt>
                <c:pt idx="6131">
                  <c:v>4.63</c:v>
                </c:pt>
                <c:pt idx="6132">
                  <c:v>4.6269999999999998</c:v>
                </c:pt>
                <c:pt idx="6133">
                  <c:v>4.6210000000000004</c:v>
                </c:pt>
                <c:pt idx="6134">
                  <c:v>4.5149999999999997</c:v>
                </c:pt>
                <c:pt idx="6135">
                  <c:v>4.452</c:v>
                </c:pt>
                <c:pt idx="6136">
                  <c:v>4.4589999999999996</c:v>
                </c:pt>
                <c:pt idx="6137">
                  <c:v>4.4180000000000001</c:v>
                </c:pt>
                <c:pt idx="6138">
                  <c:v>4.4390000000000001</c:v>
                </c:pt>
                <c:pt idx="6139">
                  <c:v>4.4729999999999999</c:v>
                </c:pt>
                <c:pt idx="6140">
                  <c:v>4.5129999999999999</c:v>
                </c:pt>
                <c:pt idx="6141">
                  <c:v>4.5179999999999998</c:v>
                </c:pt>
                <c:pt idx="6142">
                  <c:v>4.492</c:v>
                </c:pt>
                <c:pt idx="6143">
                  <c:v>4.4329999999999998</c:v>
                </c:pt>
                <c:pt idx="6144">
                  <c:v>4.4329999999999998</c:v>
                </c:pt>
                <c:pt idx="6145">
                  <c:v>4.3840000000000003</c:v>
                </c:pt>
                <c:pt idx="6146">
                  <c:v>4.4009999999999998</c:v>
                </c:pt>
                <c:pt idx="6147">
                  <c:v>4.3600000000000003</c:v>
                </c:pt>
                <c:pt idx="6148">
                  <c:v>4.258</c:v>
                </c:pt>
                <c:pt idx="6149">
                  <c:v>4.1500000000000004</c:v>
                </c:pt>
                <c:pt idx="6150">
                  <c:v>3.8820000000000001</c:v>
                </c:pt>
                <c:pt idx="6151">
                  <c:v>3.9220000000000002</c:v>
                </c:pt>
                <c:pt idx="6152">
                  <c:v>3.9769999999999999</c:v>
                </c:pt>
                <c:pt idx="6153">
                  <c:v>3.9630000000000001</c:v>
                </c:pt>
                <c:pt idx="6154">
                  <c:v>4.0389999999999997</c:v>
                </c:pt>
                <c:pt idx="6155">
                  <c:v>4.0549999999999997</c:v>
                </c:pt>
                <c:pt idx="6156">
                  <c:v>4.0179999999999998</c:v>
                </c:pt>
                <c:pt idx="6157">
                  <c:v>3.931</c:v>
                </c:pt>
                <c:pt idx="6158">
                  <c:v>3.96</c:v>
                </c:pt>
                <c:pt idx="6159">
                  <c:v>4.0949999999999998</c:v>
                </c:pt>
                <c:pt idx="6160">
                  <c:v>4.0519999999999996</c:v>
                </c:pt>
                <c:pt idx="6161">
                  <c:v>4.0679999999999996</c:v>
                </c:pt>
                <c:pt idx="6162">
                  <c:v>3.9860000000000002</c:v>
                </c:pt>
                <c:pt idx="6163">
                  <c:v>3.9319999999999999</c:v>
                </c:pt>
                <c:pt idx="6164">
                  <c:v>4.0060000000000002</c:v>
                </c:pt>
                <c:pt idx="6165">
                  <c:v>3.9159999999999999</c:v>
                </c:pt>
                <c:pt idx="6166">
                  <c:v>3.9369999999999998</c:v>
                </c:pt>
                <c:pt idx="6167">
                  <c:v>3.9009999999999998</c:v>
                </c:pt>
                <c:pt idx="6168">
                  <c:v>3.867</c:v>
                </c:pt>
                <c:pt idx="6169">
                  <c:v>3.8959999999999999</c:v>
                </c:pt>
                <c:pt idx="6170">
                  <c:v>3.919</c:v>
                </c:pt>
                <c:pt idx="6171">
                  <c:v>3.919</c:v>
                </c:pt>
                <c:pt idx="6172">
                  <c:v>3.8650000000000002</c:v>
                </c:pt>
                <c:pt idx="6173">
                  <c:v>3.7559999999999998</c:v>
                </c:pt>
                <c:pt idx="6174">
                  <c:v>3.7450000000000001</c:v>
                </c:pt>
                <c:pt idx="6175">
                  <c:v>3.6480000000000001</c:v>
                </c:pt>
                <c:pt idx="6176">
                  <c:v>3.67</c:v>
                </c:pt>
                <c:pt idx="6177">
                  <c:v>3.5960000000000001</c:v>
                </c:pt>
                <c:pt idx="6178">
                  <c:v>3.6429999999999998</c:v>
                </c:pt>
                <c:pt idx="6179">
                  <c:v>3.641</c:v>
                </c:pt>
                <c:pt idx="6180">
                  <c:v>3.5830000000000002</c:v>
                </c:pt>
                <c:pt idx="6181">
                  <c:v>3.552</c:v>
                </c:pt>
                <c:pt idx="6182">
                  <c:v>3.6059999999999999</c:v>
                </c:pt>
                <c:pt idx="6183">
                  <c:v>3.62</c:v>
                </c:pt>
                <c:pt idx="6184">
                  <c:v>3.5830000000000002</c:v>
                </c:pt>
                <c:pt idx="6185">
                  <c:v>3.593</c:v>
                </c:pt>
                <c:pt idx="6186">
                  <c:v>3.589</c:v>
                </c:pt>
                <c:pt idx="6187">
                  <c:v>3.54</c:v>
                </c:pt>
                <c:pt idx="6188">
                  <c:v>3.56</c:v>
                </c:pt>
                <c:pt idx="6189">
                  <c:v>3.63</c:v>
                </c:pt>
                <c:pt idx="6190">
                  <c:v>3.56</c:v>
                </c:pt>
                <c:pt idx="6191">
                  <c:v>3.6419999999999999</c:v>
                </c:pt>
                <c:pt idx="6192">
                  <c:v>3.6059999999999999</c:v>
                </c:pt>
                <c:pt idx="6193">
                  <c:v>3.6429999999999998</c:v>
                </c:pt>
                <c:pt idx="6194">
                  <c:v>3.706</c:v>
                </c:pt>
                <c:pt idx="6195">
                  <c:v>3.9239999999999999</c:v>
                </c:pt>
                <c:pt idx="6196">
                  <c:v>3.996</c:v>
                </c:pt>
                <c:pt idx="6197">
                  <c:v>3.9590000000000001</c:v>
                </c:pt>
                <c:pt idx="6198">
                  <c:v>4.024</c:v>
                </c:pt>
                <c:pt idx="6199">
                  <c:v>3.9590000000000001</c:v>
                </c:pt>
                <c:pt idx="6200">
                  <c:v>3.9569999999999999</c:v>
                </c:pt>
                <c:pt idx="6201">
                  <c:v>3.9569999999999999</c:v>
                </c:pt>
                <c:pt idx="6202">
                  <c:v>3.948</c:v>
                </c:pt>
                <c:pt idx="6203">
                  <c:v>3.94</c:v>
                </c:pt>
                <c:pt idx="6204">
                  <c:v>3.9729999999999999</c:v>
                </c:pt>
                <c:pt idx="6205">
                  <c:v>3.9489999999999998</c:v>
                </c:pt>
                <c:pt idx="6206">
                  <c:v>4.0330000000000004</c:v>
                </c:pt>
                <c:pt idx="6207">
                  <c:v>4.0330000000000004</c:v>
                </c:pt>
                <c:pt idx="6208">
                  <c:v>4.08</c:v>
                </c:pt>
                <c:pt idx="6209">
                  <c:v>4.0810000000000004</c:v>
                </c:pt>
                <c:pt idx="6210">
                  <c:v>4.1070000000000002</c:v>
                </c:pt>
                <c:pt idx="6211">
                  <c:v>4.141</c:v>
                </c:pt>
                <c:pt idx="6212">
                  <c:v>4.0979999999999999</c:v>
                </c:pt>
                <c:pt idx="6213">
                  <c:v>4.1840000000000002</c:v>
                </c:pt>
                <c:pt idx="6214">
                  <c:v>4.1719999999999997</c:v>
                </c:pt>
                <c:pt idx="6215">
                  <c:v>4.2089999999999996</c:v>
                </c:pt>
                <c:pt idx="6216">
                  <c:v>4.1619999999999999</c:v>
                </c:pt>
                <c:pt idx="6217">
                  <c:v>4.18</c:v>
                </c:pt>
                <c:pt idx="6218">
                  <c:v>4.2640000000000002</c:v>
                </c:pt>
                <c:pt idx="6219">
                  <c:v>4.2</c:v>
                </c:pt>
                <c:pt idx="6220">
                  <c:v>4.2549999999999999</c:v>
                </c:pt>
                <c:pt idx="6221">
                  <c:v>4.2549999999999999</c:v>
                </c:pt>
                <c:pt idx="6222">
                  <c:v>4.3419999999999996</c:v>
                </c:pt>
                <c:pt idx="6223">
                  <c:v>4.2880000000000003</c:v>
                </c:pt>
                <c:pt idx="6224">
                  <c:v>4.3470000000000004</c:v>
                </c:pt>
                <c:pt idx="6225">
                  <c:v>4.3049999999999997</c:v>
                </c:pt>
                <c:pt idx="6226">
                  <c:v>4.2809999999999997</c:v>
                </c:pt>
                <c:pt idx="6227">
                  <c:v>4.282</c:v>
                </c:pt>
                <c:pt idx="6228">
                  <c:v>4.3170000000000002</c:v>
                </c:pt>
                <c:pt idx="6229">
                  <c:v>4.3499999999999996</c:v>
                </c:pt>
                <c:pt idx="6230">
                  <c:v>4.3760000000000003</c:v>
                </c:pt>
                <c:pt idx="6231">
                  <c:v>4.2720000000000002</c:v>
                </c:pt>
                <c:pt idx="6232">
                  <c:v>4.2569999999999997</c:v>
                </c:pt>
                <c:pt idx="6233">
                  <c:v>4.2290000000000001</c:v>
                </c:pt>
                <c:pt idx="6234">
                  <c:v>4.2290000000000001</c:v>
                </c:pt>
                <c:pt idx="6235">
                  <c:v>4.1529999999999996</c:v>
                </c:pt>
                <c:pt idx="6236">
                  <c:v>4.1820000000000004</c:v>
                </c:pt>
                <c:pt idx="6237">
                  <c:v>4.181</c:v>
                </c:pt>
                <c:pt idx="6238">
                  <c:v>4.1280000000000001</c:v>
                </c:pt>
                <c:pt idx="6239">
                  <c:v>4.1449999999999996</c:v>
                </c:pt>
                <c:pt idx="6240">
                  <c:v>4.1050000000000004</c:v>
                </c:pt>
                <c:pt idx="6241">
                  <c:v>4.1260000000000003</c:v>
                </c:pt>
                <c:pt idx="6242">
                  <c:v>4.1449999999999996</c:v>
                </c:pt>
                <c:pt idx="6243">
                  <c:v>4.1539999999999999</c:v>
                </c:pt>
                <c:pt idx="6244">
                  <c:v>4.1929999999999996</c:v>
                </c:pt>
                <c:pt idx="6245">
                  <c:v>4.2469999999999999</c:v>
                </c:pt>
                <c:pt idx="6246">
                  <c:v>4.2510000000000003</c:v>
                </c:pt>
                <c:pt idx="6247">
                  <c:v>4.2469999999999999</c:v>
                </c:pt>
                <c:pt idx="6248">
                  <c:v>4.3579999999999997</c:v>
                </c:pt>
                <c:pt idx="6249">
                  <c:v>4.319</c:v>
                </c:pt>
                <c:pt idx="6250">
                  <c:v>4.3120000000000003</c:v>
                </c:pt>
                <c:pt idx="6251">
                  <c:v>4.3419999999999996</c:v>
                </c:pt>
                <c:pt idx="6252">
                  <c:v>4.335</c:v>
                </c:pt>
                <c:pt idx="6253">
                  <c:v>4.335</c:v>
                </c:pt>
                <c:pt idx="6254">
                  <c:v>4.33</c:v>
                </c:pt>
                <c:pt idx="6255">
                  <c:v>4.3289999999999997</c:v>
                </c:pt>
                <c:pt idx="6256">
                  <c:v>4.2439999999999998</c:v>
                </c:pt>
                <c:pt idx="6257">
                  <c:v>4.2430000000000003</c:v>
                </c:pt>
                <c:pt idx="6258">
                  <c:v>4.2430000000000003</c:v>
                </c:pt>
                <c:pt idx="6259">
                  <c:v>4.242</c:v>
                </c:pt>
                <c:pt idx="6260">
                  <c:v>4.2809999999999997</c:v>
                </c:pt>
                <c:pt idx="6261">
                  <c:v>4.2770000000000001</c:v>
                </c:pt>
                <c:pt idx="6262">
                  <c:v>4.2930000000000001</c:v>
                </c:pt>
                <c:pt idx="6263">
                  <c:v>4.2850000000000001</c:v>
                </c:pt>
                <c:pt idx="6264">
                  <c:v>4.2649999999999997</c:v>
                </c:pt>
                <c:pt idx="6265">
                  <c:v>4.3810000000000002</c:v>
                </c:pt>
                <c:pt idx="6266">
                  <c:v>4.3810000000000002</c:v>
                </c:pt>
                <c:pt idx="6267">
                  <c:v>4.3680000000000003</c:v>
                </c:pt>
                <c:pt idx="6268">
                  <c:v>4.266</c:v>
                </c:pt>
                <c:pt idx="6269">
                  <c:v>4.2309999999999999</c:v>
                </c:pt>
                <c:pt idx="6270">
                  <c:v>4.2850000000000001</c:v>
                </c:pt>
                <c:pt idx="6271">
                  <c:v>4.2850000000000001</c:v>
                </c:pt>
                <c:pt idx="6272">
                  <c:v>4.2750000000000004</c:v>
                </c:pt>
                <c:pt idx="6273">
                  <c:v>4.3</c:v>
                </c:pt>
                <c:pt idx="6274">
                  <c:v>4.2910000000000004</c:v>
                </c:pt>
                <c:pt idx="6275">
                  <c:v>4.2679999999999998</c:v>
                </c:pt>
                <c:pt idx="6276">
                  <c:v>4.1989999999999998</c:v>
                </c:pt>
                <c:pt idx="6277">
                  <c:v>4.1970000000000001</c:v>
                </c:pt>
                <c:pt idx="6278">
                  <c:v>4.2160000000000002</c:v>
                </c:pt>
                <c:pt idx="6279">
                  <c:v>4.2080000000000002</c:v>
                </c:pt>
                <c:pt idx="6280">
                  <c:v>4.1989999999999998</c:v>
                </c:pt>
                <c:pt idx="6281">
                  <c:v>4.25</c:v>
                </c:pt>
                <c:pt idx="6282">
                  <c:v>4.2149999999999999</c:v>
                </c:pt>
                <c:pt idx="6283">
                  <c:v>4.1890000000000001</c:v>
                </c:pt>
                <c:pt idx="6284">
                  <c:v>4.2140000000000004</c:v>
                </c:pt>
                <c:pt idx="6285">
                  <c:v>4.29</c:v>
                </c:pt>
                <c:pt idx="6286">
                  <c:v>4.2770000000000001</c:v>
                </c:pt>
                <c:pt idx="6287">
                  <c:v>4.2859999999999996</c:v>
                </c:pt>
                <c:pt idx="6288">
                  <c:v>4.3559999999999999</c:v>
                </c:pt>
                <c:pt idx="6289">
                  <c:v>4.3090000000000002</c:v>
                </c:pt>
                <c:pt idx="6290">
                  <c:v>4.2610000000000001</c:v>
                </c:pt>
                <c:pt idx="6291">
                  <c:v>4.2610000000000001</c:v>
                </c:pt>
                <c:pt idx="6292">
                  <c:v>4.3079999999999998</c:v>
                </c:pt>
                <c:pt idx="6293">
                  <c:v>4.2699999999999996</c:v>
                </c:pt>
                <c:pt idx="6294">
                  <c:v>4.2709999999999999</c:v>
                </c:pt>
                <c:pt idx="6295">
                  <c:v>4.2</c:v>
                </c:pt>
                <c:pt idx="6296">
                  <c:v>4.1760000000000002</c:v>
                </c:pt>
                <c:pt idx="6297">
                  <c:v>4.0960000000000001</c:v>
                </c:pt>
                <c:pt idx="6298">
                  <c:v>4.0730000000000004</c:v>
                </c:pt>
                <c:pt idx="6299">
                  <c:v>4.0529999999999999</c:v>
                </c:pt>
                <c:pt idx="6300">
                  <c:v>3.9910000000000001</c:v>
                </c:pt>
                <c:pt idx="6301">
                  <c:v>3.952</c:v>
                </c:pt>
                <c:pt idx="6302">
                  <c:v>3.9929999999999999</c:v>
                </c:pt>
                <c:pt idx="6303">
                  <c:v>4.0069999999999997</c:v>
                </c:pt>
                <c:pt idx="6304">
                  <c:v>3.9609999999999999</c:v>
                </c:pt>
                <c:pt idx="6305">
                  <c:v>4.0010000000000003</c:v>
                </c:pt>
                <c:pt idx="6306">
                  <c:v>3.8849999999999998</c:v>
                </c:pt>
                <c:pt idx="6307">
                  <c:v>3.9449999999999998</c:v>
                </c:pt>
                <c:pt idx="6308">
                  <c:v>3.99</c:v>
                </c:pt>
                <c:pt idx="6309">
                  <c:v>3.9590000000000001</c:v>
                </c:pt>
                <c:pt idx="6310">
                  <c:v>4.0179999999999998</c:v>
                </c:pt>
                <c:pt idx="6311">
                  <c:v>4.0460000000000003</c:v>
                </c:pt>
                <c:pt idx="6312">
                  <c:v>4.0419999999999998</c:v>
                </c:pt>
                <c:pt idx="6313">
                  <c:v>3.9740000000000002</c:v>
                </c:pt>
                <c:pt idx="6314">
                  <c:v>3.9649999999999999</c:v>
                </c:pt>
                <c:pt idx="6315">
                  <c:v>3.95</c:v>
                </c:pt>
                <c:pt idx="6316">
                  <c:v>4.0369999999999999</c:v>
                </c:pt>
                <c:pt idx="6317">
                  <c:v>4.0170000000000003</c:v>
                </c:pt>
                <c:pt idx="6318">
                  <c:v>4.008</c:v>
                </c:pt>
              </c:numCache>
            </c:numRef>
          </c:val>
          <c:smooth val="0"/>
          <c:extLst>
            <c:ext xmlns:c16="http://schemas.microsoft.com/office/drawing/2014/chart" uri="{C3380CC4-5D6E-409C-BE32-E72D297353CC}">
              <c16:uniqueId val="{00000000-EFAF-411B-BF51-96C82808E28E}"/>
            </c:ext>
          </c:extLst>
        </c:ser>
        <c:ser>
          <c:idx val="1"/>
          <c:order val="1"/>
          <c:spPr>
            <a:ln>
              <a:solidFill>
                <a:schemeClr val="accent4"/>
              </a:solidFill>
              <a:prstDash val="sysDot"/>
            </a:ln>
          </c:spPr>
          <c:marker>
            <c:symbol val="none"/>
          </c:marker>
          <c:cat>
            <c:numRef>
              <c:f>Sheet1!$B$9:$B$6327</c:f>
              <c:numCache>
                <c:formatCode>m/d/yyyy</c:formatCode>
                <c:ptCount val="6319"/>
                <c:pt idx="0">
                  <c:v>36892</c:v>
                </c:pt>
                <c:pt idx="1">
                  <c:v>36893</c:v>
                </c:pt>
                <c:pt idx="2">
                  <c:v>36894</c:v>
                </c:pt>
                <c:pt idx="3">
                  <c:v>36895</c:v>
                </c:pt>
                <c:pt idx="4">
                  <c:v>36896</c:v>
                </c:pt>
                <c:pt idx="5">
                  <c:v>36899</c:v>
                </c:pt>
                <c:pt idx="6">
                  <c:v>36900</c:v>
                </c:pt>
                <c:pt idx="7">
                  <c:v>36901</c:v>
                </c:pt>
                <c:pt idx="8">
                  <c:v>36902</c:v>
                </c:pt>
                <c:pt idx="9">
                  <c:v>36903</c:v>
                </c:pt>
                <c:pt idx="10">
                  <c:v>36907</c:v>
                </c:pt>
                <c:pt idx="11">
                  <c:v>36908</c:v>
                </c:pt>
                <c:pt idx="12">
                  <c:v>36909</c:v>
                </c:pt>
                <c:pt idx="13">
                  <c:v>36910</c:v>
                </c:pt>
                <c:pt idx="14">
                  <c:v>36913</c:v>
                </c:pt>
                <c:pt idx="15">
                  <c:v>36914</c:v>
                </c:pt>
                <c:pt idx="16">
                  <c:v>36915</c:v>
                </c:pt>
                <c:pt idx="17">
                  <c:v>36916</c:v>
                </c:pt>
                <c:pt idx="18">
                  <c:v>36917</c:v>
                </c:pt>
                <c:pt idx="19">
                  <c:v>36920</c:v>
                </c:pt>
                <c:pt idx="20">
                  <c:v>36921</c:v>
                </c:pt>
                <c:pt idx="21">
                  <c:v>36922</c:v>
                </c:pt>
                <c:pt idx="22">
                  <c:v>36923</c:v>
                </c:pt>
                <c:pt idx="23">
                  <c:v>36924</c:v>
                </c:pt>
                <c:pt idx="24">
                  <c:v>36927</c:v>
                </c:pt>
                <c:pt idx="25">
                  <c:v>36928</c:v>
                </c:pt>
                <c:pt idx="26">
                  <c:v>36929</c:v>
                </c:pt>
                <c:pt idx="27">
                  <c:v>36930</c:v>
                </c:pt>
                <c:pt idx="28">
                  <c:v>36931</c:v>
                </c:pt>
                <c:pt idx="29">
                  <c:v>36934</c:v>
                </c:pt>
                <c:pt idx="30">
                  <c:v>36935</c:v>
                </c:pt>
                <c:pt idx="31">
                  <c:v>36936</c:v>
                </c:pt>
                <c:pt idx="32">
                  <c:v>36937</c:v>
                </c:pt>
                <c:pt idx="33">
                  <c:v>36938</c:v>
                </c:pt>
                <c:pt idx="34">
                  <c:v>36941</c:v>
                </c:pt>
                <c:pt idx="35">
                  <c:v>36942</c:v>
                </c:pt>
                <c:pt idx="36">
                  <c:v>36943</c:v>
                </c:pt>
                <c:pt idx="37">
                  <c:v>36944</c:v>
                </c:pt>
                <c:pt idx="38">
                  <c:v>36945</c:v>
                </c:pt>
                <c:pt idx="39">
                  <c:v>36948</c:v>
                </c:pt>
                <c:pt idx="40">
                  <c:v>36949</c:v>
                </c:pt>
                <c:pt idx="41">
                  <c:v>36950</c:v>
                </c:pt>
                <c:pt idx="42">
                  <c:v>36951</c:v>
                </c:pt>
                <c:pt idx="43">
                  <c:v>36952</c:v>
                </c:pt>
                <c:pt idx="44">
                  <c:v>36955</c:v>
                </c:pt>
                <c:pt idx="45">
                  <c:v>36956</c:v>
                </c:pt>
                <c:pt idx="46">
                  <c:v>36957</c:v>
                </c:pt>
                <c:pt idx="47">
                  <c:v>36958</c:v>
                </c:pt>
                <c:pt idx="48">
                  <c:v>36959</c:v>
                </c:pt>
                <c:pt idx="49">
                  <c:v>36962</c:v>
                </c:pt>
                <c:pt idx="50">
                  <c:v>36963</c:v>
                </c:pt>
                <c:pt idx="51">
                  <c:v>36964</c:v>
                </c:pt>
                <c:pt idx="52">
                  <c:v>36965</c:v>
                </c:pt>
                <c:pt idx="53">
                  <c:v>36966</c:v>
                </c:pt>
                <c:pt idx="54">
                  <c:v>36969</c:v>
                </c:pt>
                <c:pt idx="55">
                  <c:v>36970</c:v>
                </c:pt>
                <c:pt idx="56">
                  <c:v>36971</c:v>
                </c:pt>
                <c:pt idx="57">
                  <c:v>36972</c:v>
                </c:pt>
                <c:pt idx="58">
                  <c:v>36973</c:v>
                </c:pt>
                <c:pt idx="59">
                  <c:v>36976</c:v>
                </c:pt>
                <c:pt idx="60">
                  <c:v>36977</c:v>
                </c:pt>
                <c:pt idx="61">
                  <c:v>36978</c:v>
                </c:pt>
                <c:pt idx="62">
                  <c:v>36979</c:v>
                </c:pt>
                <c:pt idx="63">
                  <c:v>36980</c:v>
                </c:pt>
                <c:pt idx="64">
                  <c:v>36983</c:v>
                </c:pt>
                <c:pt idx="65">
                  <c:v>36984</c:v>
                </c:pt>
                <c:pt idx="66">
                  <c:v>36985</c:v>
                </c:pt>
                <c:pt idx="67">
                  <c:v>36986</c:v>
                </c:pt>
                <c:pt idx="68">
                  <c:v>36987</c:v>
                </c:pt>
                <c:pt idx="69">
                  <c:v>36990</c:v>
                </c:pt>
                <c:pt idx="70">
                  <c:v>36991</c:v>
                </c:pt>
                <c:pt idx="71">
                  <c:v>36992</c:v>
                </c:pt>
                <c:pt idx="72">
                  <c:v>36993</c:v>
                </c:pt>
                <c:pt idx="73">
                  <c:v>36994</c:v>
                </c:pt>
                <c:pt idx="74">
                  <c:v>36997</c:v>
                </c:pt>
                <c:pt idx="75">
                  <c:v>36998</c:v>
                </c:pt>
                <c:pt idx="76">
                  <c:v>36999</c:v>
                </c:pt>
                <c:pt idx="77">
                  <c:v>37000</c:v>
                </c:pt>
                <c:pt idx="78">
                  <c:v>37001</c:v>
                </c:pt>
                <c:pt idx="79">
                  <c:v>37004</c:v>
                </c:pt>
                <c:pt idx="80">
                  <c:v>37005</c:v>
                </c:pt>
                <c:pt idx="81">
                  <c:v>37006</c:v>
                </c:pt>
                <c:pt idx="82">
                  <c:v>37007</c:v>
                </c:pt>
                <c:pt idx="83">
                  <c:v>37008</c:v>
                </c:pt>
                <c:pt idx="84">
                  <c:v>37011</c:v>
                </c:pt>
                <c:pt idx="85">
                  <c:v>37012</c:v>
                </c:pt>
                <c:pt idx="86">
                  <c:v>37013</c:v>
                </c:pt>
                <c:pt idx="87">
                  <c:v>37014</c:v>
                </c:pt>
                <c:pt idx="88">
                  <c:v>37015</c:v>
                </c:pt>
                <c:pt idx="89">
                  <c:v>37018</c:v>
                </c:pt>
                <c:pt idx="90">
                  <c:v>37019</c:v>
                </c:pt>
                <c:pt idx="91">
                  <c:v>37020</c:v>
                </c:pt>
                <c:pt idx="92">
                  <c:v>37021</c:v>
                </c:pt>
                <c:pt idx="93">
                  <c:v>37022</c:v>
                </c:pt>
                <c:pt idx="94">
                  <c:v>37025</c:v>
                </c:pt>
                <c:pt idx="95">
                  <c:v>37026</c:v>
                </c:pt>
                <c:pt idx="96">
                  <c:v>37027</c:v>
                </c:pt>
                <c:pt idx="97">
                  <c:v>37028</c:v>
                </c:pt>
                <c:pt idx="98">
                  <c:v>37029</c:v>
                </c:pt>
                <c:pt idx="99">
                  <c:v>37032</c:v>
                </c:pt>
                <c:pt idx="100">
                  <c:v>37033</c:v>
                </c:pt>
                <c:pt idx="101">
                  <c:v>37034</c:v>
                </c:pt>
                <c:pt idx="102">
                  <c:v>37035</c:v>
                </c:pt>
                <c:pt idx="103">
                  <c:v>37036</c:v>
                </c:pt>
                <c:pt idx="104">
                  <c:v>37039</c:v>
                </c:pt>
                <c:pt idx="105">
                  <c:v>37040</c:v>
                </c:pt>
                <c:pt idx="106">
                  <c:v>37041</c:v>
                </c:pt>
                <c:pt idx="107">
                  <c:v>37042</c:v>
                </c:pt>
                <c:pt idx="108">
                  <c:v>37043</c:v>
                </c:pt>
                <c:pt idx="109">
                  <c:v>37046</c:v>
                </c:pt>
                <c:pt idx="110">
                  <c:v>37047</c:v>
                </c:pt>
                <c:pt idx="111">
                  <c:v>37048</c:v>
                </c:pt>
                <c:pt idx="112">
                  <c:v>37049</c:v>
                </c:pt>
                <c:pt idx="113">
                  <c:v>37050</c:v>
                </c:pt>
                <c:pt idx="114">
                  <c:v>37053</c:v>
                </c:pt>
                <c:pt idx="115">
                  <c:v>37054</c:v>
                </c:pt>
                <c:pt idx="116">
                  <c:v>37055</c:v>
                </c:pt>
                <c:pt idx="117">
                  <c:v>37056</c:v>
                </c:pt>
                <c:pt idx="118">
                  <c:v>37057</c:v>
                </c:pt>
                <c:pt idx="119">
                  <c:v>37060</c:v>
                </c:pt>
                <c:pt idx="120">
                  <c:v>37061</c:v>
                </c:pt>
                <c:pt idx="121">
                  <c:v>37062</c:v>
                </c:pt>
                <c:pt idx="122">
                  <c:v>37063</c:v>
                </c:pt>
                <c:pt idx="123">
                  <c:v>37064</c:v>
                </c:pt>
                <c:pt idx="124">
                  <c:v>37067</c:v>
                </c:pt>
                <c:pt idx="125">
                  <c:v>37068</c:v>
                </c:pt>
                <c:pt idx="126">
                  <c:v>37069</c:v>
                </c:pt>
                <c:pt idx="127">
                  <c:v>37070</c:v>
                </c:pt>
                <c:pt idx="128">
                  <c:v>37071</c:v>
                </c:pt>
                <c:pt idx="129">
                  <c:v>37074</c:v>
                </c:pt>
                <c:pt idx="130">
                  <c:v>37075</c:v>
                </c:pt>
                <c:pt idx="131">
                  <c:v>37076</c:v>
                </c:pt>
                <c:pt idx="132">
                  <c:v>37077</c:v>
                </c:pt>
                <c:pt idx="133">
                  <c:v>37078</c:v>
                </c:pt>
                <c:pt idx="134">
                  <c:v>37081</c:v>
                </c:pt>
                <c:pt idx="135">
                  <c:v>37082</c:v>
                </c:pt>
                <c:pt idx="136">
                  <c:v>37083</c:v>
                </c:pt>
                <c:pt idx="137">
                  <c:v>37084</c:v>
                </c:pt>
                <c:pt idx="138">
                  <c:v>37085</c:v>
                </c:pt>
                <c:pt idx="139">
                  <c:v>37088</c:v>
                </c:pt>
                <c:pt idx="140">
                  <c:v>37089</c:v>
                </c:pt>
                <c:pt idx="141">
                  <c:v>37090</c:v>
                </c:pt>
                <c:pt idx="142">
                  <c:v>37091</c:v>
                </c:pt>
                <c:pt idx="143">
                  <c:v>37092</c:v>
                </c:pt>
                <c:pt idx="144">
                  <c:v>37095</c:v>
                </c:pt>
                <c:pt idx="145">
                  <c:v>37096</c:v>
                </c:pt>
                <c:pt idx="146">
                  <c:v>37097</c:v>
                </c:pt>
                <c:pt idx="147">
                  <c:v>37098</c:v>
                </c:pt>
                <c:pt idx="148">
                  <c:v>37099</c:v>
                </c:pt>
                <c:pt idx="149">
                  <c:v>37102</c:v>
                </c:pt>
                <c:pt idx="150">
                  <c:v>37103</c:v>
                </c:pt>
                <c:pt idx="151">
                  <c:v>37104</c:v>
                </c:pt>
                <c:pt idx="152">
                  <c:v>37105</c:v>
                </c:pt>
                <c:pt idx="153">
                  <c:v>37106</c:v>
                </c:pt>
                <c:pt idx="154">
                  <c:v>37109</c:v>
                </c:pt>
                <c:pt idx="155">
                  <c:v>37110</c:v>
                </c:pt>
                <c:pt idx="156">
                  <c:v>37111</c:v>
                </c:pt>
                <c:pt idx="157">
                  <c:v>37112</c:v>
                </c:pt>
                <c:pt idx="158">
                  <c:v>37113</c:v>
                </c:pt>
                <c:pt idx="159">
                  <c:v>37116</c:v>
                </c:pt>
                <c:pt idx="160">
                  <c:v>37117</c:v>
                </c:pt>
                <c:pt idx="161">
                  <c:v>37118</c:v>
                </c:pt>
                <c:pt idx="162">
                  <c:v>37119</c:v>
                </c:pt>
                <c:pt idx="163">
                  <c:v>37120</c:v>
                </c:pt>
                <c:pt idx="164">
                  <c:v>37123</c:v>
                </c:pt>
                <c:pt idx="165">
                  <c:v>37124</c:v>
                </c:pt>
                <c:pt idx="166">
                  <c:v>37125</c:v>
                </c:pt>
                <c:pt idx="167">
                  <c:v>37126</c:v>
                </c:pt>
                <c:pt idx="168">
                  <c:v>37127</c:v>
                </c:pt>
                <c:pt idx="169">
                  <c:v>37130</c:v>
                </c:pt>
                <c:pt idx="170">
                  <c:v>37131</c:v>
                </c:pt>
                <c:pt idx="171">
                  <c:v>37132</c:v>
                </c:pt>
                <c:pt idx="172">
                  <c:v>37133</c:v>
                </c:pt>
                <c:pt idx="173">
                  <c:v>37134</c:v>
                </c:pt>
                <c:pt idx="174">
                  <c:v>37137</c:v>
                </c:pt>
                <c:pt idx="175">
                  <c:v>37138</c:v>
                </c:pt>
                <c:pt idx="176">
                  <c:v>37139</c:v>
                </c:pt>
                <c:pt idx="177">
                  <c:v>37140</c:v>
                </c:pt>
                <c:pt idx="178">
                  <c:v>37141</c:v>
                </c:pt>
                <c:pt idx="179">
                  <c:v>37144</c:v>
                </c:pt>
                <c:pt idx="180">
                  <c:v>37145</c:v>
                </c:pt>
                <c:pt idx="181">
                  <c:v>37147</c:v>
                </c:pt>
                <c:pt idx="182">
                  <c:v>37148</c:v>
                </c:pt>
                <c:pt idx="183">
                  <c:v>37151</c:v>
                </c:pt>
                <c:pt idx="184">
                  <c:v>37152</c:v>
                </c:pt>
                <c:pt idx="185">
                  <c:v>37153</c:v>
                </c:pt>
                <c:pt idx="186">
                  <c:v>37154</c:v>
                </c:pt>
                <c:pt idx="187">
                  <c:v>37155</c:v>
                </c:pt>
                <c:pt idx="188">
                  <c:v>37158</c:v>
                </c:pt>
                <c:pt idx="189">
                  <c:v>37159</c:v>
                </c:pt>
                <c:pt idx="190">
                  <c:v>37160</c:v>
                </c:pt>
                <c:pt idx="191">
                  <c:v>37161</c:v>
                </c:pt>
                <c:pt idx="192">
                  <c:v>37162</c:v>
                </c:pt>
                <c:pt idx="193">
                  <c:v>37165</c:v>
                </c:pt>
                <c:pt idx="194">
                  <c:v>37166</c:v>
                </c:pt>
                <c:pt idx="195">
                  <c:v>37167</c:v>
                </c:pt>
                <c:pt idx="196">
                  <c:v>37168</c:v>
                </c:pt>
                <c:pt idx="197">
                  <c:v>37169</c:v>
                </c:pt>
                <c:pt idx="198">
                  <c:v>37172</c:v>
                </c:pt>
                <c:pt idx="199">
                  <c:v>37173</c:v>
                </c:pt>
                <c:pt idx="200">
                  <c:v>37174</c:v>
                </c:pt>
                <c:pt idx="201">
                  <c:v>37175</c:v>
                </c:pt>
                <c:pt idx="202">
                  <c:v>37176</c:v>
                </c:pt>
                <c:pt idx="203">
                  <c:v>37179</c:v>
                </c:pt>
                <c:pt idx="204">
                  <c:v>37180</c:v>
                </c:pt>
                <c:pt idx="205">
                  <c:v>37181</c:v>
                </c:pt>
                <c:pt idx="206">
                  <c:v>37182</c:v>
                </c:pt>
                <c:pt idx="207">
                  <c:v>37183</c:v>
                </c:pt>
                <c:pt idx="208">
                  <c:v>37186</c:v>
                </c:pt>
                <c:pt idx="209">
                  <c:v>37187</c:v>
                </c:pt>
                <c:pt idx="210">
                  <c:v>37188</c:v>
                </c:pt>
                <c:pt idx="211">
                  <c:v>37189</c:v>
                </c:pt>
                <c:pt idx="212">
                  <c:v>37190</c:v>
                </c:pt>
                <c:pt idx="213">
                  <c:v>37193</c:v>
                </c:pt>
                <c:pt idx="214">
                  <c:v>37194</c:v>
                </c:pt>
                <c:pt idx="215">
                  <c:v>37195</c:v>
                </c:pt>
                <c:pt idx="216">
                  <c:v>37196</c:v>
                </c:pt>
                <c:pt idx="217">
                  <c:v>37197</c:v>
                </c:pt>
                <c:pt idx="218">
                  <c:v>37200</c:v>
                </c:pt>
                <c:pt idx="219">
                  <c:v>37201</c:v>
                </c:pt>
                <c:pt idx="220">
                  <c:v>37202</c:v>
                </c:pt>
                <c:pt idx="221">
                  <c:v>37203</c:v>
                </c:pt>
                <c:pt idx="222">
                  <c:v>37204</c:v>
                </c:pt>
                <c:pt idx="223">
                  <c:v>37207</c:v>
                </c:pt>
                <c:pt idx="224">
                  <c:v>37208</c:v>
                </c:pt>
                <c:pt idx="225">
                  <c:v>37209</c:v>
                </c:pt>
                <c:pt idx="226">
                  <c:v>37210</c:v>
                </c:pt>
                <c:pt idx="227">
                  <c:v>37211</c:v>
                </c:pt>
                <c:pt idx="228">
                  <c:v>37214</c:v>
                </c:pt>
                <c:pt idx="229">
                  <c:v>37215</c:v>
                </c:pt>
                <c:pt idx="230">
                  <c:v>37216</c:v>
                </c:pt>
                <c:pt idx="231">
                  <c:v>37217</c:v>
                </c:pt>
                <c:pt idx="232">
                  <c:v>37218</c:v>
                </c:pt>
                <c:pt idx="233">
                  <c:v>37221</c:v>
                </c:pt>
                <c:pt idx="234">
                  <c:v>37222</c:v>
                </c:pt>
                <c:pt idx="235">
                  <c:v>37223</c:v>
                </c:pt>
                <c:pt idx="236">
                  <c:v>37224</c:v>
                </c:pt>
                <c:pt idx="237">
                  <c:v>37225</c:v>
                </c:pt>
                <c:pt idx="238">
                  <c:v>37228</c:v>
                </c:pt>
                <c:pt idx="239">
                  <c:v>37229</c:v>
                </c:pt>
                <c:pt idx="240">
                  <c:v>37230</c:v>
                </c:pt>
                <c:pt idx="241">
                  <c:v>37231</c:v>
                </c:pt>
                <c:pt idx="242">
                  <c:v>37232</c:v>
                </c:pt>
                <c:pt idx="243">
                  <c:v>37235</c:v>
                </c:pt>
                <c:pt idx="244">
                  <c:v>37236</c:v>
                </c:pt>
                <c:pt idx="245">
                  <c:v>37237</c:v>
                </c:pt>
                <c:pt idx="246">
                  <c:v>37238</c:v>
                </c:pt>
                <c:pt idx="247">
                  <c:v>37239</c:v>
                </c:pt>
                <c:pt idx="248">
                  <c:v>37242</c:v>
                </c:pt>
                <c:pt idx="249">
                  <c:v>37243</c:v>
                </c:pt>
                <c:pt idx="250">
                  <c:v>37244</c:v>
                </c:pt>
                <c:pt idx="251">
                  <c:v>37245</c:v>
                </c:pt>
                <c:pt idx="252">
                  <c:v>37246</c:v>
                </c:pt>
                <c:pt idx="253">
                  <c:v>37249</c:v>
                </c:pt>
                <c:pt idx="254">
                  <c:v>37250</c:v>
                </c:pt>
                <c:pt idx="255">
                  <c:v>37251</c:v>
                </c:pt>
                <c:pt idx="256">
                  <c:v>37252</c:v>
                </c:pt>
                <c:pt idx="257">
                  <c:v>37253</c:v>
                </c:pt>
                <c:pt idx="258">
                  <c:v>37256</c:v>
                </c:pt>
                <c:pt idx="259">
                  <c:v>37257</c:v>
                </c:pt>
                <c:pt idx="260">
                  <c:v>37258</c:v>
                </c:pt>
                <c:pt idx="261">
                  <c:v>37259</c:v>
                </c:pt>
                <c:pt idx="262">
                  <c:v>37260</c:v>
                </c:pt>
                <c:pt idx="263">
                  <c:v>37263</c:v>
                </c:pt>
                <c:pt idx="264">
                  <c:v>37264</c:v>
                </c:pt>
                <c:pt idx="265">
                  <c:v>37265</c:v>
                </c:pt>
                <c:pt idx="266">
                  <c:v>37266</c:v>
                </c:pt>
                <c:pt idx="267">
                  <c:v>37267</c:v>
                </c:pt>
                <c:pt idx="268">
                  <c:v>37270</c:v>
                </c:pt>
                <c:pt idx="269">
                  <c:v>37271</c:v>
                </c:pt>
                <c:pt idx="270">
                  <c:v>37272</c:v>
                </c:pt>
                <c:pt idx="271">
                  <c:v>37273</c:v>
                </c:pt>
                <c:pt idx="272">
                  <c:v>37274</c:v>
                </c:pt>
                <c:pt idx="273">
                  <c:v>37277</c:v>
                </c:pt>
                <c:pt idx="274">
                  <c:v>37278</c:v>
                </c:pt>
                <c:pt idx="275">
                  <c:v>37279</c:v>
                </c:pt>
                <c:pt idx="276">
                  <c:v>37280</c:v>
                </c:pt>
                <c:pt idx="277">
                  <c:v>37281</c:v>
                </c:pt>
                <c:pt idx="278">
                  <c:v>37284</c:v>
                </c:pt>
                <c:pt idx="279">
                  <c:v>37285</c:v>
                </c:pt>
                <c:pt idx="280">
                  <c:v>37286</c:v>
                </c:pt>
                <c:pt idx="281">
                  <c:v>37287</c:v>
                </c:pt>
                <c:pt idx="282">
                  <c:v>37288</c:v>
                </c:pt>
                <c:pt idx="283">
                  <c:v>37291</c:v>
                </c:pt>
                <c:pt idx="284">
                  <c:v>37292</c:v>
                </c:pt>
                <c:pt idx="285">
                  <c:v>37293</c:v>
                </c:pt>
                <c:pt idx="286">
                  <c:v>37294</c:v>
                </c:pt>
                <c:pt idx="287">
                  <c:v>37295</c:v>
                </c:pt>
                <c:pt idx="288">
                  <c:v>37298</c:v>
                </c:pt>
                <c:pt idx="289">
                  <c:v>37299</c:v>
                </c:pt>
                <c:pt idx="290">
                  <c:v>37300</c:v>
                </c:pt>
                <c:pt idx="291">
                  <c:v>37301</c:v>
                </c:pt>
                <c:pt idx="292">
                  <c:v>37302</c:v>
                </c:pt>
                <c:pt idx="293">
                  <c:v>37305</c:v>
                </c:pt>
                <c:pt idx="294">
                  <c:v>37306</c:v>
                </c:pt>
                <c:pt idx="295">
                  <c:v>37307</c:v>
                </c:pt>
                <c:pt idx="296">
                  <c:v>37308</c:v>
                </c:pt>
                <c:pt idx="297">
                  <c:v>37309</c:v>
                </c:pt>
                <c:pt idx="298">
                  <c:v>37312</c:v>
                </c:pt>
                <c:pt idx="299">
                  <c:v>37313</c:v>
                </c:pt>
                <c:pt idx="300">
                  <c:v>37314</c:v>
                </c:pt>
                <c:pt idx="301">
                  <c:v>37315</c:v>
                </c:pt>
                <c:pt idx="302">
                  <c:v>37316</c:v>
                </c:pt>
                <c:pt idx="303">
                  <c:v>37319</c:v>
                </c:pt>
                <c:pt idx="304">
                  <c:v>37320</c:v>
                </c:pt>
                <c:pt idx="305">
                  <c:v>37321</c:v>
                </c:pt>
                <c:pt idx="306">
                  <c:v>37322</c:v>
                </c:pt>
                <c:pt idx="307">
                  <c:v>37323</c:v>
                </c:pt>
                <c:pt idx="308">
                  <c:v>37326</c:v>
                </c:pt>
                <c:pt idx="309">
                  <c:v>37327</c:v>
                </c:pt>
                <c:pt idx="310">
                  <c:v>37328</c:v>
                </c:pt>
                <c:pt idx="311">
                  <c:v>37329</c:v>
                </c:pt>
                <c:pt idx="312">
                  <c:v>37330</c:v>
                </c:pt>
                <c:pt idx="313">
                  <c:v>37333</c:v>
                </c:pt>
                <c:pt idx="314">
                  <c:v>37334</c:v>
                </c:pt>
                <c:pt idx="315">
                  <c:v>37335</c:v>
                </c:pt>
                <c:pt idx="316">
                  <c:v>37336</c:v>
                </c:pt>
                <c:pt idx="317">
                  <c:v>37337</c:v>
                </c:pt>
                <c:pt idx="318">
                  <c:v>37340</c:v>
                </c:pt>
                <c:pt idx="319">
                  <c:v>37341</c:v>
                </c:pt>
                <c:pt idx="320">
                  <c:v>37342</c:v>
                </c:pt>
                <c:pt idx="321">
                  <c:v>37343</c:v>
                </c:pt>
                <c:pt idx="322">
                  <c:v>37344</c:v>
                </c:pt>
                <c:pt idx="323">
                  <c:v>37347</c:v>
                </c:pt>
                <c:pt idx="324">
                  <c:v>37348</c:v>
                </c:pt>
                <c:pt idx="325">
                  <c:v>37349</c:v>
                </c:pt>
                <c:pt idx="326">
                  <c:v>37350</c:v>
                </c:pt>
                <c:pt idx="327">
                  <c:v>37351</c:v>
                </c:pt>
                <c:pt idx="328">
                  <c:v>37354</c:v>
                </c:pt>
                <c:pt idx="329">
                  <c:v>37355</c:v>
                </c:pt>
                <c:pt idx="330">
                  <c:v>37356</c:v>
                </c:pt>
                <c:pt idx="331">
                  <c:v>37357</c:v>
                </c:pt>
                <c:pt idx="332">
                  <c:v>37358</c:v>
                </c:pt>
                <c:pt idx="333">
                  <c:v>37361</c:v>
                </c:pt>
                <c:pt idx="334">
                  <c:v>37362</c:v>
                </c:pt>
                <c:pt idx="335">
                  <c:v>37363</c:v>
                </c:pt>
                <c:pt idx="336">
                  <c:v>37364</c:v>
                </c:pt>
                <c:pt idx="337">
                  <c:v>37365</c:v>
                </c:pt>
                <c:pt idx="338">
                  <c:v>37368</c:v>
                </c:pt>
                <c:pt idx="339">
                  <c:v>37369</c:v>
                </c:pt>
                <c:pt idx="340">
                  <c:v>37370</c:v>
                </c:pt>
                <c:pt idx="341">
                  <c:v>37371</c:v>
                </c:pt>
                <c:pt idx="342">
                  <c:v>37372</c:v>
                </c:pt>
                <c:pt idx="343">
                  <c:v>37375</c:v>
                </c:pt>
                <c:pt idx="344">
                  <c:v>37376</c:v>
                </c:pt>
                <c:pt idx="345">
                  <c:v>37377</c:v>
                </c:pt>
                <c:pt idx="346">
                  <c:v>37378</c:v>
                </c:pt>
                <c:pt idx="347">
                  <c:v>37379</c:v>
                </c:pt>
                <c:pt idx="348">
                  <c:v>37382</c:v>
                </c:pt>
                <c:pt idx="349">
                  <c:v>37383</c:v>
                </c:pt>
                <c:pt idx="350">
                  <c:v>37384</c:v>
                </c:pt>
                <c:pt idx="351">
                  <c:v>37385</c:v>
                </c:pt>
                <c:pt idx="352">
                  <c:v>37386</c:v>
                </c:pt>
                <c:pt idx="353">
                  <c:v>37389</c:v>
                </c:pt>
                <c:pt idx="354">
                  <c:v>37390</c:v>
                </c:pt>
                <c:pt idx="355">
                  <c:v>37391</c:v>
                </c:pt>
                <c:pt idx="356">
                  <c:v>37392</c:v>
                </c:pt>
                <c:pt idx="357">
                  <c:v>37393</c:v>
                </c:pt>
                <c:pt idx="358">
                  <c:v>37396</c:v>
                </c:pt>
                <c:pt idx="359">
                  <c:v>37397</c:v>
                </c:pt>
                <c:pt idx="360">
                  <c:v>37398</c:v>
                </c:pt>
                <c:pt idx="361">
                  <c:v>37399</c:v>
                </c:pt>
                <c:pt idx="362">
                  <c:v>37400</c:v>
                </c:pt>
                <c:pt idx="363">
                  <c:v>37403</c:v>
                </c:pt>
                <c:pt idx="364">
                  <c:v>37404</c:v>
                </c:pt>
                <c:pt idx="365">
                  <c:v>37405</c:v>
                </c:pt>
                <c:pt idx="366">
                  <c:v>37406</c:v>
                </c:pt>
                <c:pt idx="367">
                  <c:v>37407</c:v>
                </c:pt>
                <c:pt idx="368">
                  <c:v>37410</c:v>
                </c:pt>
                <c:pt idx="369">
                  <c:v>37411</c:v>
                </c:pt>
                <c:pt idx="370">
                  <c:v>37412</c:v>
                </c:pt>
                <c:pt idx="371">
                  <c:v>37413</c:v>
                </c:pt>
                <c:pt idx="372">
                  <c:v>37414</c:v>
                </c:pt>
                <c:pt idx="373">
                  <c:v>37417</c:v>
                </c:pt>
                <c:pt idx="374">
                  <c:v>37418</c:v>
                </c:pt>
                <c:pt idx="375">
                  <c:v>37419</c:v>
                </c:pt>
                <c:pt idx="376">
                  <c:v>37420</c:v>
                </c:pt>
                <c:pt idx="377">
                  <c:v>37421</c:v>
                </c:pt>
                <c:pt idx="378">
                  <c:v>37424</c:v>
                </c:pt>
                <c:pt idx="379">
                  <c:v>37425</c:v>
                </c:pt>
                <c:pt idx="380">
                  <c:v>37426</c:v>
                </c:pt>
                <c:pt idx="381">
                  <c:v>37427</c:v>
                </c:pt>
                <c:pt idx="382">
                  <c:v>37428</c:v>
                </c:pt>
                <c:pt idx="383">
                  <c:v>37431</c:v>
                </c:pt>
                <c:pt idx="384">
                  <c:v>37432</c:v>
                </c:pt>
                <c:pt idx="385">
                  <c:v>37433</c:v>
                </c:pt>
                <c:pt idx="386">
                  <c:v>37434</c:v>
                </c:pt>
                <c:pt idx="387">
                  <c:v>37435</c:v>
                </c:pt>
                <c:pt idx="388">
                  <c:v>37438</c:v>
                </c:pt>
                <c:pt idx="389">
                  <c:v>37439</c:v>
                </c:pt>
                <c:pt idx="390">
                  <c:v>37440</c:v>
                </c:pt>
                <c:pt idx="391">
                  <c:v>37441</c:v>
                </c:pt>
                <c:pt idx="392">
                  <c:v>37442</c:v>
                </c:pt>
                <c:pt idx="393">
                  <c:v>37445</c:v>
                </c:pt>
                <c:pt idx="394">
                  <c:v>37446</c:v>
                </c:pt>
                <c:pt idx="395">
                  <c:v>37447</c:v>
                </c:pt>
                <c:pt idx="396">
                  <c:v>37448</c:v>
                </c:pt>
                <c:pt idx="397">
                  <c:v>37449</c:v>
                </c:pt>
                <c:pt idx="398">
                  <c:v>37452</c:v>
                </c:pt>
                <c:pt idx="399">
                  <c:v>37453</c:v>
                </c:pt>
                <c:pt idx="400">
                  <c:v>37454</c:v>
                </c:pt>
                <c:pt idx="401">
                  <c:v>37455</c:v>
                </c:pt>
                <c:pt idx="402">
                  <c:v>37456</c:v>
                </c:pt>
                <c:pt idx="403">
                  <c:v>37459</c:v>
                </c:pt>
                <c:pt idx="404">
                  <c:v>37460</c:v>
                </c:pt>
                <c:pt idx="405">
                  <c:v>37461</c:v>
                </c:pt>
                <c:pt idx="406">
                  <c:v>37462</c:v>
                </c:pt>
                <c:pt idx="407">
                  <c:v>37463</c:v>
                </c:pt>
                <c:pt idx="408">
                  <c:v>37466</c:v>
                </c:pt>
                <c:pt idx="409">
                  <c:v>37467</c:v>
                </c:pt>
                <c:pt idx="410">
                  <c:v>37468</c:v>
                </c:pt>
                <c:pt idx="411">
                  <c:v>37469</c:v>
                </c:pt>
                <c:pt idx="412">
                  <c:v>37470</c:v>
                </c:pt>
                <c:pt idx="413">
                  <c:v>37473</c:v>
                </c:pt>
                <c:pt idx="414">
                  <c:v>37474</c:v>
                </c:pt>
                <c:pt idx="415">
                  <c:v>37475</c:v>
                </c:pt>
                <c:pt idx="416">
                  <c:v>37476</c:v>
                </c:pt>
                <c:pt idx="417">
                  <c:v>37477</c:v>
                </c:pt>
                <c:pt idx="418">
                  <c:v>37480</c:v>
                </c:pt>
                <c:pt idx="419">
                  <c:v>37481</c:v>
                </c:pt>
                <c:pt idx="420">
                  <c:v>37482</c:v>
                </c:pt>
                <c:pt idx="421">
                  <c:v>37483</c:v>
                </c:pt>
                <c:pt idx="422">
                  <c:v>37484</c:v>
                </c:pt>
                <c:pt idx="423">
                  <c:v>37487</c:v>
                </c:pt>
                <c:pt idx="424">
                  <c:v>37488</c:v>
                </c:pt>
                <c:pt idx="425">
                  <c:v>37489</c:v>
                </c:pt>
                <c:pt idx="426">
                  <c:v>37490</c:v>
                </c:pt>
                <c:pt idx="427">
                  <c:v>37491</c:v>
                </c:pt>
                <c:pt idx="428">
                  <c:v>37494</c:v>
                </c:pt>
                <c:pt idx="429">
                  <c:v>37495</c:v>
                </c:pt>
                <c:pt idx="430">
                  <c:v>37496</c:v>
                </c:pt>
                <c:pt idx="431">
                  <c:v>37497</c:v>
                </c:pt>
                <c:pt idx="432">
                  <c:v>37498</c:v>
                </c:pt>
                <c:pt idx="433">
                  <c:v>37501</c:v>
                </c:pt>
                <c:pt idx="434">
                  <c:v>37502</c:v>
                </c:pt>
                <c:pt idx="435">
                  <c:v>37503</c:v>
                </c:pt>
                <c:pt idx="436">
                  <c:v>37504</c:v>
                </c:pt>
                <c:pt idx="437">
                  <c:v>37505</c:v>
                </c:pt>
                <c:pt idx="438">
                  <c:v>37508</c:v>
                </c:pt>
                <c:pt idx="439">
                  <c:v>37509</c:v>
                </c:pt>
                <c:pt idx="440">
                  <c:v>37510</c:v>
                </c:pt>
                <c:pt idx="441">
                  <c:v>37511</c:v>
                </c:pt>
                <c:pt idx="442">
                  <c:v>37512</c:v>
                </c:pt>
                <c:pt idx="443">
                  <c:v>37515</c:v>
                </c:pt>
                <c:pt idx="444">
                  <c:v>37516</c:v>
                </c:pt>
                <c:pt idx="445">
                  <c:v>37517</c:v>
                </c:pt>
                <c:pt idx="446">
                  <c:v>37518</c:v>
                </c:pt>
                <c:pt idx="447">
                  <c:v>37519</c:v>
                </c:pt>
                <c:pt idx="448">
                  <c:v>37522</c:v>
                </c:pt>
                <c:pt idx="449">
                  <c:v>37523</c:v>
                </c:pt>
                <c:pt idx="450">
                  <c:v>37524</c:v>
                </c:pt>
                <c:pt idx="451">
                  <c:v>37525</c:v>
                </c:pt>
                <c:pt idx="452">
                  <c:v>37526</c:v>
                </c:pt>
                <c:pt idx="453">
                  <c:v>37529</c:v>
                </c:pt>
                <c:pt idx="454">
                  <c:v>37530</c:v>
                </c:pt>
                <c:pt idx="455">
                  <c:v>37531</c:v>
                </c:pt>
                <c:pt idx="456">
                  <c:v>37532</c:v>
                </c:pt>
                <c:pt idx="457">
                  <c:v>37533</c:v>
                </c:pt>
                <c:pt idx="458">
                  <c:v>37536</c:v>
                </c:pt>
                <c:pt idx="459">
                  <c:v>37537</c:v>
                </c:pt>
                <c:pt idx="460">
                  <c:v>37538</c:v>
                </c:pt>
                <c:pt idx="461">
                  <c:v>37539</c:v>
                </c:pt>
                <c:pt idx="462">
                  <c:v>37540</c:v>
                </c:pt>
                <c:pt idx="463">
                  <c:v>37543</c:v>
                </c:pt>
                <c:pt idx="464">
                  <c:v>37544</c:v>
                </c:pt>
                <c:pt idx="465">
                  <c:v>37545</c:v>
                </c:pt>
                <c:pt idx="466">
                  <c:v>37546</c:v>
                </c:pt>
                <c:pt idx="467">
                  <c:v>37547</c:v>
                </c:pt>
                <c:pt idx="468">
                  <c:v>37550</c:v>
                </c:pt>
                <c:pt idx="469">
                  <c:v>37551</c:v>
                </c:pt>
                <c:pt idx="470">
                  <c:v>37552</c:v>
                </c:pt>
                <c:pt idx="471">
                  <c:v>37553</c:v>
                </c:pt>
                <c:pt idx="472">
                  <c:v>37554</c:v>
                </c:pt>
                <c:pt idx="473">
                  <c:v>37557</c:v>
                </c:pt>
                <c:pt idx="474">
                  <c:v>37558</c:v>
                </c:pt>
                <c:pt idx="475">
                  <c:v>37559</c:v>
                </c:pt>
                <c:pt idx="476">
                  <c:v>37560</c:v>
                </c:pt>
                <c:pt idx="477">
                  <c:v>37561</c:v>
                </c:pt>
                <c:pt idx="478">
                  <c:v>37564</c:v>
                </c:pt>
                <c:pt idx="479">
                  <c:v>37565</c:v>
                </c:pt>
                <c:pt idx="480">
                  <c:v>37566</c:v>
                </c:pt>
                <c:pt idx="481">
                  <c:v>37567</c:v>
                </c:pt>
                <c:pt idx="482">
                  <c:v>37568</c:v>
                </c:pt>
                <c:pt idx="483">
                  <c:v>37571</c:v>
                </c:pt>
                <c:pt idx="484">
                  <c:v>37572</c:v>
                </c:pt>
                <c:pt idx="485">
                  <c:v>37573</c:v>
                </c:pt>
                <c:pt idx="486">
                  <c:v>37574</c:v>
                </c:pt>
                <c:pt idx="487">
                  <c:v>37575</c:v>
                </c:pt>
                <c:pt idx="488">
                  <c:v>37578</c:v>
                </c:pt>
                <c:pt idx="489">
                  <c:v>37579</c:v>
                </c:pt>
                <c:pt idx="490">
                  <c:v>37580</c:v>
                </c:pt>
                <c:pt idx="491">
                  <c:v>37581</c:v>
                </c:pt>
                <c:pt idx="492">
                  <c:v>37582</c:v>
                </c:pt>
                <c:pt idx="493">
                  <c:v>37585</c:v>
                </c:pt>
                <c:pt idx="494">
                  <c:v>37586</c:v>
                </c:pt>
                <c:pt idx="495">
                  <c:v>37587</c:v>
                </c:pt>
                <c:pt idx="496">
                  <c:v>37588</c:v>
                </c:pt>
                <c:pt idx="497">
                  <c:v>37589</c:v>
                </c:pt>
                <c:pt idx="498">
                  <c:v>37592</c:v>
                </c:pt>
                <c:pt idx="499">
                  <c:v>37593</c:v>
                </c:pt>
                <c:pt idx="500">
                  <c:v>37594</c:v>
                </c:pt>
                <c:pt idx="501">
                  <c:v>37595</c:v>
                </c:pt>
                <c:pt idx="502">
                  <c:v>37596</c:v>
                </c:pt>
                <c:pt idx="503">
                  <c:v>37599</c:v>
                </c:pt>
                <c:pt idx="504">
                  <c:v>37600</c:v>
                </c:pt>
                <c:pt idx="505">
                  <c:v>37601</c:v>
                </c:pt>
                <c:pt idx="506">
                  <c:v>37602</c:v>
                </c:pt>
                <c:pt idx="507">
                  <c:v>37603</c:v>
                </c:pt>
                <c:pt idx="508">
                  <c:v>37606</c:v>
                </c:pt>
                <c:pt idx="509">
                  <c:v>37607</c:v>
                </c:pt>
                <c:pt idx="510">
                  <c:v>37608</c:v>
                </c:pt>
                <c:pt idx="511">
                  <c:v>37609</c:v>
                </c:pt>
                <c:pt idx="512">
                  <c:v>37610</c:v>
                </c:pt>
                <c:pt idx="513">
                  <c:v>37613</c:v>
                </c:pt>
                <c:pt idx="514">
                  <c:v>37614</c:v>
                </c:pt>
                <c:pt idx="515">
                  <c:v>37615</c:v>
                </c:pt>
                <c:pt idx="516">
                  <c:v>37616</c:v>
                </c:pt>
                <c:pt idx="517">
                  <c:v>37617</c:v>
                </c:pt>
                <c:pt idx="518">
                  <c:v>37620</c:v>
                </c:pt>
                <c:pt idx="519">
                  <c:v>37621</c:v>
                </c:pt>
                <c:pt idx="520">
                  <c:v>37622</c:v>
                </c:pt>
                <c:pt idx="521">
                  <c:v>37623</c:v>
                </c:pt>
                <c:pt idx="522">
                  <c:v>37624</c:v>
                </c:pt>
                <c:pt idx="523">
                  <c:v>37627</c:v>
                </c:pt>
                <c:pt idx="524">
                  <c:v>37628</c:v>
                </c:pt>
                <c:pt idx="525">
                  <c:v>37629</c:v>
                </c:pt>
                <c:pt idx="526">
                  <c:v>37630</c:v>
                </c:pt>
                <c:pt idx="527">
                  <c:v>37631</c:v>
                </c:pt>
                <c:pt idx="528">
                  <c:v>37634</c:v>
                </c:pt>
                <c:pt idx="529">
                  <c:v>37635</c:v>
                </c:pt>
                <c:pt idx="530">
                  <c:v>37636</c:v>
                </c:pt>
                <c:pt idx="531">
                  <c:v>37637</c:v>
                </c:pt>
                <c:pt idx="532">
                  <c:v>37638</c:v>
                </c:pt>
                <c:pt idx="533">
                  <c:v>37641</c:v>
                </c:pt>
                <c:pt idx="534">
                  <c:v>37642</c:v>
                </c:pt>
                <c:pt idx="535">
                  <c:v>37643</c:v>
                </c:pt>
                <c:pt idx="536">
                  <c:v>37644</c:v>
                </c:pt>
                <c:pt idx="537">
                  <c:v>37645</c:v>
                </c:pt>
                <c:pt idx="538">
                  <c:v>37648</c:v>
                </c:pt>
                <c:pt idx="539">
                  <c:v>37649</c:v>
                </c:pt>
                <c:pt idx="540">
                  <c:v>37650</c:v>
                </c:pt>
                <c:pt idx="541">
                  <c:v>37651</c:v>
                </c:pt>
                <c:pt idx="542">
                  <c:v>37652</c:v>
                </c:pt>
                <c:pt idx="543">
                  <c:v>37655</c:v>
                </c:pt>
                <c:pt idx="544">
                  <c:v>37656</c:v>
                </c:pt>
                <c:pt idx="545">
                  <c:v>37657</c:v>
                </c:pt>
                <c:pt idx="546">
                  <c:v>37658</c:v>
                </c:pt>
                <c:pt idx="547">
                  <c:v>37659</c:v>
                </c:pt>
                <c:pt idx="548">
                  <c:v>37662</c:v>
                </c:pt>
                <c:pt idx="549">
                  <c:v>37663</c:v>
                </c:pt>
                <c:pt idx="550">
                  <c:v>37664</c:v>
                </c:pt>
                <c:pt idx="551">
                  <c:v>37665</c:v>
                </c:pt>
                <c:pt idx="552">
                  <c:v>37666</c:v>
                </c:pt>
                <c:pt idx="553">
                  <c:v>37669</c:v>
                </c:pt>
                <c:pt idx="554">
                  <c:v>37670</c:v>
                </c:pt>
                <c:pt idx="555">
                  <c:v>37671</c:v>
                </c:pt>
                <c:pt idx="556">
                  <c:v>37672</c:v>
                </c:pt>
                <c:pt idx="557">
                  <c:v>37673</c:v>
                </c:pt>
                <c:pt idx="558">
                  <c:v>37676</c:v>
                </c:pt>
                <c:pt idx="559">
                  <c:v>37677</c:v>
                </c:pt>
                <c:pt idx="560">
                  <c:v>37678</c:v>
                </c:pt>
                <c:pt idx="561">
                  <c:v>37679</c:v>
                </c:pt>
                <c:pt idx="562">
                  <c:v>37680</c:v>
                </c:pt>
                <c:pt idx="563">
                  <c:v>37683</c:v>
                </c:pt>
                <c:pt idx="564">
                  <c:v>37684</c:v>
                </c:pt>
                <c:pt idx="565">
                  <c:v>37685</c:v>
                </c:pt>
                <c:pt idx="566">
                  <c:v>37686</c:v>
                </c:pt>
                <c:pt idx="567">
                  <c:v>37687</c:v>
                </c:pt>
                <c:pt idx="568">
                  <c:v>37690</c:v>
                </c:pt>
                <c:pt idx="569">
                  <c:v>37691</c:v>
                </c:pt>
                <c:pt idx="570">
                  <c:v>37692</c:v>
                </c:pt>
                <c:pt idx="571">
                  <c:v>37693</c:v>
                </c:pt>
                <c:pt idx="572">
                  <c:v>37694</c:v>
                </c:pt>
                <c:pt idx="573">
                  <c:v>37697</c:v>
                </c:pt>
                <c:pt idx="574">
                  <c:v>37698</c:v>
                </c:pt>
                <c:pt idx="575">
                  <c:v>37699</c:v>
                </c:pt>
                <c:pt idx="576">
                  <c:v>37700</c:v>
                </c:pt>
                <c:pt idx="577">
                  <c:v>37701</c:v>
                </c:pt>
                <c:pt idx="578">
                  <c:v>37704</c:v>
                </c:pt>
                <c:pt idx="579">
                  <c:v>37705</c:v>
                </c:pt>
                <c:pt idx="580">
                  <c:v>37706</c:v>
                </c:pt>
                <c:pt idx="581">
                  <c:v>37707</c:v>
                </c:pt>
                <c:pt idx="582">
                  <c:v>37708</c:v>
                </c:pt>
                <c:pt idx="583">
                  <c:v>37711</c:v>
                </c:pt>
                <c:pt idx="584">
                  <c:v>37712</c:v>
                </c:pt>
                <c:pt idx="585">
                  <c:v>37713</c:v>
                </c:pt>
                <c:pt idx="586">
                  <c:v>37714</c:v>
                </c:pt>
                <c:pt idx="587">
                  <c:v>37715</c:v>
                </c:pt>
                <c:pt idx="588">
                  <c:v>37718</c:v>
                </c:pt>
                <c:pt idx="589">
                  <c:v>37719</c:v>
                </c:pt>
                <c:pt idx="590">
                  <c:v>37720</c:v>
                </c:pt>
                <c:pt idx="591">
                  <c:v>37721</c:v>
                </c:pt>
                <c:pt idx="592">
                  <c:v>37722</c:v>
                </c:pt>
                <c:pt idx="593">
                  <c:v>37725</c:v>
                </c:pt>
                <c:pt idx="594">
                  <c:v>37726</c:v>
                </c:pt>
                <c:pt idx="595">
                  <c:v>37727</c:v>
                </c:pt>
                <c:pt idx="596">
                  <c:v>37728</c:v>
                </c:pt>
                <c:pt idx="597">
                  <c:v>37729</c:v>
                </c:pt>
                <c:pt idx="598">
                  <c:v>37732</c:v>
                </c:pt>
                <c:pt idx="599">
                  <c:v>37733</c:v>
                </c:pt>
                <c:pt idx="600">
                  <c:v>37734</c:v>
                </c:pt>
                <c:pt idx="601">
                  <c:v>37735</c:v>
                </c:pt>
                <c:pt idx="602">
                  <c:v>37736</c:v>
                </c:pt>
                <c:pt idx="603">
                  <c:v>37739</c:v>
                </c:pt>
                <c:pt idx="604">
                  <c:v>37740</c:v>
                </c:pt>
                <c:pt idx="605">
                  <c:v>37741</c:v>
                </c:pt>
                <c:pt idx="606">
                  <c:v>37742</c:v>
                </c:pt>
                <c:pt idx="607">
                  <c:v>37743</c:v>
                </c:pt>
                <c:pt idx="608">
                  <c:v>37746</c:v>
                </c:pt>
                <c:pt idx="609">
                  <c:v>37747</c:v>
                </c:pt>
                <c:pt idx="610">
                  <c:v>37748</c:v>
                </c:pt>
                <c:pt idx="611">
                  <c:v>37749</c:v>
                </c:pt>
                <c:pt idx="612">
                  <c:v>37750</c:v>
                </c:pt>
                <c:pt idx="613">
                  <c:v>37753</c:v>
                </c:pt>
                <c:pt idx="614">
                  <c:v>37754</c:v>
                </c:pt>
                <c:pt idx="615">
                  <c:v>37755</c:v>
                </c:pt>
                <c:pt idx="616">
                  <c:v>37756</c:v>
                </c:pt>
                <c:pt idx="617">
                  <c:v>37757</c:v>
                </c:pt>
                <c:pt idx="618">
                  <c:v>37760</c:v>
                </c:pt>
                <c:pt idx="619">
                  <c:v>37761</c:v>
                </c:pt>
                <c:pt idx="620">
                  <c:v>37762</c:v>
                </c:pt>
                <c:pt idx="621">
                  <c:v>37763</c:v>
                </c:pt>
                <c:pt idx="622">
                  <c:v>37764</c:v>
                </c:pt>
                <c:pt idx="623">
                  <c:v>37767</c:v>
                </c:pt>
                <c:pt idx="624">
                  <c:v>37768</c:v>
                </c:pt>
                <c:pt idx="625">
                  <c:v>37769</c:v>
                </c:pt>
                <c:pt idx="626">
                  <c:v>37770</c:v>
                </c:pt>
                <c:pt idx="627">
                  <c:v>37771</c:v>
                </c:pt>
                <c:pt idx="628">
                  <c:v>37774</c:v>
                </c:pt>
                <c:pt idx="629">
                  <c:v>37775</c:v>
                </c:pt>
                <c:pt idx="630">
                  <c:v>37776</c:v>
                </c:pt>
                <c:pt idx="631">
                  <c:v>37777</c:v>
                </c:pt>
                <c:pt idx="632">
                  <c:v>37778</c:v>
                </c:pt>
                <c:pt idx="633">
                  <c:v>37781</c:v>
                </c:pt>
                <c:pt idx="634">
                  <c:v>37782</c:v>
                </c:pt>
                <c:pt idx="635">
                  <c:v>37783</c:v>
                </c:pt>
                <c:pt idx="636">
                  <c:v>37784</c:v>
                </c:pt>
                <c:pt idx="637">
                  <c:v>37785</c:v>
                </c:pt>
                <c:pt idx="638">
                  <c:v>37788</c:v>
                </c:pt>
                <c:pt idx="639">
                  <c:v>37789</c:v>
                </c:pt>
                <c:pt idx="640">
                  <c:v>37790</c:v>
                </c:pt>
                <c:pt idx="641">
                  <c:v>37791</c:v>
                </c:pt>
                <c:pt idx="642">
                  <c:v>37792</c:v>
                </c:pt>
                <c:pt idx="643">
                  <c:v>37795</c:v>
                </c:pt>
                <c:pt idx="644">
                  <c:v>37796</c:v>
                </c:pt>
                <c:pt idx="645">
                  <c:v>37797</c:v>
                </c:pt>
                <c:pt idx="646">
                  <c:v>37798</c:v>
                </c:pt>
                <c:pt idx="647">
                  <c:v>37799</c:v>
                </c:pt>
                <c:pt idx="648">
                  <c:v>37802</c:v>
                </c:pt>
                <c:pt idx="649">
                  <c:v>37803</c:v>
                </c:pt>
                <c:pt idx="650">
                  <c:v>37804</c:v>
                </c:pt>
                <c:pt idx="651">
                  <c:v>37805</c:v>
                </c:pt>
                <c:pt idx="652">
                  <c:v>37806</c:v>
                </c:pt>
                <c:pt idx="653">
                  <c:v>37809</c:v>
                </c:pt>
                <c:pt idx="654">
                  <c:v>37810</c:v>
                </c:pt>
                <c:pt idx="655">
                  <c:v>37811</c:v>
                </c:pt>
                <c:pt idx="656">
                  <c:v>37812</c:v>
                </c:pt>
                <c:pt idx="657">
                  <c:v>37813</c:v>
                </c:pt>
                <c:pt idx="658">
                  <c:v>37816</c:v>
                </c:pt>
                <c:pt idx="659">
                  <c:v>37817</c:v>
                </c:pt>
                <c:pt idx="660">
                  <c:v>37818</c:v>
                </c:pt>
                <c:pt idx="661">
                  <c:v>37819</c:v>
                </c:pt>
                <c:pt idx="662">
                  <c:v>37820</c:v>
                </c:pt>
                <c:pt idx="663">
                  <c:v>37823</c:v>
                </c:pt>
                <c:pt idx="664">
                  <c:v>37824</c:v>
                </c:pt>
                <c:pt idx="665">
                  <c:v>37825</c:v>
                </c:pt>
                <c:pt idx="666">
                  <c:v>37826</c:v>
                </c:pt>
                <c:pt idx="667">
                  <c:v>37827</c:v>
                </c:pt>
                <c:pt idx="668">
                  <c:v>37830</c:v>
                </c:pt>
                <c:pt idx="669">
                  <c:v>37831</c:v>
                </c:pt>
                <c:pt idx="670">
                  <c:v>37832</c:v>
                </c:pt>
                <c:pt idx="671">
                  <c:v>37833</c:v>
                </c:pt>
                <c:pt idx="672">
                  <c:v>37834</c:v>
                </c:pt>
                <c:pt idx="673">
                  <c:v>37837</c:v>
                </c:pt>
                <c:pt idx="674">
                  <c:v>37838</c:v>
                </c:pt>
                <c:pt idx="675">
                  <c:v>37839</c:v>
                </c:pt>
                <c:pt idx="676">
                  <c:v>37840</c:v>
                </c:pt>
                <c:pt idx="677">
                  <c:v>37841</c:v>
                </c:pt>
                <c:pt idx="678">
                  <c:v>37844</c:v>
                </c:pt>
                <c:pt idx="679">
                  <c:v>37845</c:v>
                </c:pt>
                <c:pt idx="680">
                  <c:v>37846</c:v>
                </c:pt>
                <c:pt idx="681">
                  <c:v>37847</c:v>
                </c:pt>
                <c:pt idx="682">
                  <c:v>37848</c:v>
                </c:pt>
                <c:pt idx="683">
                  <c:v>37851</c:v>
                </c:pt>
                <c:pt idx="684">
                  <c:v>37852</c:v>
                </c:pt>
                <c:pt idx="685">
                  <c:v>37853</c:v>
                </c:pt>
                <c:pt idx="686">
                  <c:v>37854</c:v>
                </c:pt>
                <c:pt idx="687">
                  <c:v>37855</c:v>
                </c:pt>
                <c:pt idx="688">
                  <c:v>37858</c:v>
                </c:pt>
                <c:pt idx="689">
                  <c:v>37859</c:v>
                </c:pt>
                <c:pt idx="690">
                  <c:v>37860</c:v>
                </c:pt>
                <c:pt idx="691">
                  <c:v>37861</c:v>
                </c:pt>
                <c:pt idx="692">
                  <c:v>37862</c:v>
                </c:pt>
                <c:pt idx="693">
                  <c:v>37865</c:v>
                </c:pt>
                <c:pt idx="694">
                  <c:v>37866</c:v>
                </c:pt>
                <c:pt idx="695">
                  <c:v>37867</c:v>
                </c:pt>
                <c:pt idx="696">
                  <c:v>37868</c:v>
                </c:pt>
                <c:pt idx="697">
                  <c:v>37869</c:v>
                </c:pt>
                <c:pt idx="698">
                  <c:v>37872</c:v>
                </c:pt>
                <c:pt idx="699">
                  <c:v>37873</c:v>
                </c:pt>
                <c:pt idx="700">
                  <c:v>37874</c:v>
                </c:pt>
                <c:pt idx="701">
                  <c:v>37875</c:v>
                </c:pt>
                <c:pt idx="702">
                  <c:v>37876</c:v>
                </c:pt>
                <c:pt idx="703">
                  <c:v>37879</c:v>
                </c:pt>
                <c:pt idx="704">
                  <c:v>37880</c:v>
                </c:pt>
                <c:pt idx="705">
                  <c:v>37881</c:v>
                </c:pt>
                <c:pt idx="706">
                  <c:v>37882</c:v>
                </c:pt>
                <c:pt idx="707">
                  <c:v>37883</c:v>
                </c:pt>
                <c:pt idx="708">
                  <c:v>37886</c:v>
                </c:pt>
                <c:pt idx="709">
                  <c:v>37887</c:v>
                </c:pt>
                <c:pt idx="710">
                  <c:v>37888</c:v>
                </c:pt>
                <c:pt idx="711">
                  <c:v>37889</c:v>
                </c:pt>
                <c:pt idx="712">
                  <c:v>37890</c:v>
                </c:pt>
                <c:pt idx="713">
                  <c:v>37893</c:v>
                </c:pt>
                <c:pt idx="714">
                  <c:v>37894</c:v>
                </c:pt>
                <c:pt idx="715">
                  <c:v>37895</c:v>
                </c:pt>
                <c:pt idx="716">
                  <c:v>37896</c:v>
                </c:pt>
                <c:pt idx="717">
                  <c:v>37897</c:v>
                </c:pt>
                <c:pt idx="718">
                  <c:v>37900</c:v>
                </c:pt>
                <c:pt idx="719">
                  <c:v>37901</c:v>
                </c:pt>
                <c:pt idx="720">
                  <c:v>37902</c:v>
                </c:pt>
                <c:pt idx="721">
                  <c:v>37903</c:v>
                </c:pt>
                <c:pt idx="722">
                  <c:v>37904</c:v>
                </c:pt>
                <c:pt idx="723">
                  <c:v>37907</c:v>
                </c:pt>
                <c:pt idx="724">
                  <c:v>37908</c:v>
                </c:pt>
                <c:pt idx="725">
                  <c:v>37909</c:v>
                </c:pt>
                <c:pt idx="726">
                  <c:v>37910</c:v>
                </c:pt>
                <c:pt idx="727">
                  <c:v>37911</c:v>
                </c:pt>
                <c:pt idx="728">
                  <c:v>37914</c:v>
                </c:pt>
                <c:pt idx="729">
                  <c:v>37915</c:v>
                </c:pt>
                <c:pt idx="730">
                  <c:v>37916</c:v>
                </c:pt>
                <c:pt idx="731">
                  <c:v>37917</c:v>
                </c:pt>
                <c:pt idx="732">
                  <c:v>37918</c:v>
                </c:pt>
                <c:pt idx="733">
                  <c:v>37921</c:v>
                </c:pt>
                <c:pt idx="734">
                  <c:v>37922</c:v>
                </c:pt>
                <c:pt idx="735">
                  <c:v>37923</c:v>
                </c:pt>
                <c:pt idx="736">
                  <c:v>37924</c:v>
                </c:pt>
                <c:pt idx="737">
                  <c:v>37925</c:v>
                </c:pt>
                <c:pt idx="738">
                  <c:v>37928</c:v>
                </c:pt>
                <c:pt idx="739">
                  <c:v>37929</c:v>
                </c:pt>
                <c:pt idx="740">
                  <c:v>37930</c:v>
                </c:pt>
                <c:pt idx="741">
                  <c:v>37931</c:v>
                </c:pt>
                <c:pt idx="742">
                  <c:v>37932</c:v>
                </c:pt>
                <c:pt idx="743">
                  <c:v>37935</c:v>
                </c:pt>
                <c:pt idx="744">
                  <c:v>37936</c:v>
                </c:pt>
                <c:pt idx="745">
                  <c:v>37937</c:v>
                </c:pt>
                <c:pt idx="746">
                  <c:v>37938</c:v>
                </c:pt>
                <c:pt idx="747">
                  <c:v>37939</c:v>
                </c:pt>
                <c:pt idx="748">
                  <c:v>37942</c:v>
                </c:pt>
                <c:pt idx="749">
                  <c:v>37943</c:v>
                </c:pt>
                <c:pt idx="750">
                  <c:v>37944</c:v>
                </c:pt>
                <c:pt idx="751">
                  <c:v>37945</c:v>
                </c:pt>
                <c:pt idx="752">
                  <c:v>37946</c:v>
                </c:pt>
                <c:pt idx="753">
                  <c:v>37949</c:v>
                </c:pt>
                <c:pt idx="754">
                  <c:v>37950</c:v>
                </c:pt>
                <c:pt idx="755">
                  <c:v>37951</c:v>
                </c:pt>
                <c:pt idx="756">
                  <c:v>37952</c:v>
                </c:pt>
                <c:pt idx="757">
                  <c:v>37953</c:v>
                </c:pt>
                <c:pt idx="758">
                  <c:v>37956</c:v>
                </c:pt>
                <c:pt idx="759">
                  <c:v>37957</c:v>
                </c:pt>
                <c:pt idx="760">
                  <c:v>37958</c:v>
                </c:pt>
                <c:pt idx="761">
                  <c:v>37959</c:v>
                </c:pt>
                <c:pt idx="762">
                  <c:v>37960</c:v>
                </c:pt>
                <c:pt idx="763">
                  <c:v>37963</c:v>
                </c:pt>
                <c:pt idx="764">
                  <c:v>37964</c:v>
                </c:pt>
                <c:pt idx="765">
                  <c:v>37965</c:v>
                </c:pt>
                <c:pt idx="766">
                  <c:v>37966</c:v>
                </c:pt>
                <c:pt idx="767">
                  <c:v>37967</c:v>
                </c:pt>
                <c:pt idx="768">
                  <c:v>37970</c:v>
                </c:pt>
                <c:pt idx="769">
                  <c:v>37971</c:v>
                </c:pt>
                <c:pt idx="770">
                  <c:v>37972</c:v>
                </c:pt>
                <c:pt idx="771">
                  <c:v>37973</c:v>
                </c:pt>
                <c:pt idx="772">
                  <c:v>37974</c:v>
                </c:pt>
                <c:pt idx="773">
                  <c:v>37977</c:v>
                </c:pt>
                <c:pt idx="774">
                  <c:v>37978</c:v>
                </c:pt>
                <c:pt idx="775">
                  <c:v>37979</c:v>
                </c:pt>
                <c:pt idx="776">
                  <c:v>37980</c:v>
                </c:pt>
                <c:pt idx="777">
                  <c:v>37981</c:v>
                </c:pt>
                <c:pt idx="778">
                  <c:v>37984</c:v>
                </c:pt>
                <c:pt idx="779">
                  <c:v>37985</c:v>
                </c:pt>
                <c:pt idx="780">
                  <c:v>37986</c:v>
                </c:pt>
                <c:pt idx="781">
                  <c:v>37987</c:v>
                </c:pt>
                <c:pt idx="782">
                  <c:v>37988</c:v>
                </c:pt>
                <c:pt idx="783">
                  <c:v>37991</c:v>
                </c:pt>
                <c:pt idx="784">
                  <c:v>37992</c:v>
                </c:pt>
                <c:pt idx="785">
                  <c:v>37993</c:v>
                </c:pt>
                <c:pt idx="786">
                  <c:v>37994</c:v>
                </c:pt>
                <c:pt idx="787">
                  <c:v>37995</c:v>
                </c:pt>
                <c:pt idx="788">
                  <c:v>37998</c:v>
                </c:pt>
                <c:pt idx="789">
                  <c:v>37999</c:v>
                </c:pt>
                <c:pt idx="790">
                  <c:v>38000</c:v>
                </c:pt>
                <c:pt idx="791">
                  <c:v>38001</c:v>
                </c:pt>
                <c:pt idx="792">
                  <c:v>38002</c:v>
                </c:pt>
                <c:pt idx="793">
                  <c:v>38005</c:v>
                </c:pt>
                <c:pt idx="794">
                  <c:v>38006</c:v>
                </c:pt>
                <c:pt idx="795">
                  <c:v>38007</c:v>
                </c:pt>
                <c:pt idx="796">
                  <c:v>38008</c:v>
                </c:pt>
                <c:pt idx="797">
                  <c:v>38009</c:v>
                </c:pt>
                <c:pt idx="798">
                  <c:v>38012</c:v>
                </c:pt>
                <c:pt idx="799">
                  <c:v>38013</c:v>
                </c:pt>
                <c:pt idx="800">
                  <c:v>38014</c:v>
                </c:pt>
                <c:pt idx="801">
                  <c:v>38015</c:v>
                </c:pt>
                <c:pt idx="802">
                  <c:v>38016</c:v>
                </c:pt>
                <c:pt idx="803">
                  <c:v>38019</c:v>
                </c:pt>
                <c:pt idx="804">
                  <c:v>38020</c:v>
                </c:pt>
                <c:pt idx="805">
                  <c:v>38021</c:v>
                </c:pt>
                <c:pt idx="806">
                  <c:v>38022</c:v>
                </c:pt>
                <c:pt idx="807">
                  <c:v>38023</c:v>
                </c:pt>
                <c:pt idx="808">
                  <c:v>38026</c:v>
                </c:pt>
                <c:pt idx="809">
                  <c:v>38027</c:v>
                </c:pt>
                <c:pt idx="810">
                  <c:v>38028</c:v>
                </c:pt>
                <c:pt idx="811">
                  <c:v>38029</c:v>
                </c:pt>
                <c:pt idx="812">
                  <c:v>38030</c:v>
                </c:pt>
                <c:pt idx="813">
                  <c:v>38033</c:v>
                </c:pt>
                <c:pt idx="814">
                  <c:v>38034</c:v>
                </c:pt>
                <c:pt idx="815">
                  <c:v>38035</c:v>
                </c:pt>
                <c:pt idx="816">
                  <c:v>38036</c:v>
                </c:pt>
                <c:pt idx="817">
                  <c:v>38037</c:v>
                </c:pt>
                <c:pt idx="818">
                  <c:v>38040</c:v>
                </c:pt>
                <c:pt idx="819">
                  <c:v>38041</c:v>
                </c:pt>
                <c:pt idx="820">
                  <c:v>38042</c:v>
                </c:pt>
                <c:pt idx="821">
                  <c:v>38043</c:v>
                </c:pt>
                <c:pt idx="822">
                  <c:v>38044</c:v>
                </c:pt>
                <c:pt idx="823">
                  <c:v>38047</c:v>
                </c:pt>
                <c:pt idx="824">
                  <c:v>38048</c:v>
                </c:pt>
                <c:pt idx="825">
                  <c:v>38049</c:v>
                </c:pt>
                <c:pt idx="826">
                  <c:v>38050</c:v>
                </c:pt>
                <c:pt idx="827">
                  <c:v>38051</c:v>
                </c:pt>
                <c:pt idx="828">
                  <c:v>38054</c:v>
                </c:pt>
                <c:pt idx="829">
                  <c:v>38055</c:v>
                </c:pt>
                <c:pt idx="830">
                  <c:v>38056</c:v>
                </c:pt>
                <c:pt idx="831">
                  <c:v>38057</c:v>
                </c:pt>
                <c:pt idx="832">
                  <c:v>38058</c:v>
                </c:pt>
                <c:pt idx="833">
                  <c:v>38061</c:v>
                </c:pt>
                <c:pt idx="834">
                  <c:v>38062</c:v>
                </c:pt>
                <c:pt idx="835">
                  <c:v>38063</c:v>
                </c:pt>
                <c:pt idx="836">
                  <c:v>38064</c:v>
                </c:pt>
                <c:pt idx="837">
                  <c:v>38065</c:v>
                </c:pt>
                <c:pt idx="838">
                  <c:v>38068</c:v>
                </c:pt>
                <c:pt idx="839">
                  <c:v>38069</c:v>
                </c:pt>
                <c:pt idx="840">
                  <c:v>38070</c:v>
                </c:pt>
                <c:pt idx="841">
                  <c:v>38071</c:v>
                </c:pt>
                <c:pt idx="842">
                  <c:v>38072</c:v>
                </c:pt>
                <c:pt idx="843">
                  <c:v>38075</c:v>
                </c:pt>
                <c:pt idx="844">
                  <c:v>38076</c:v>
                </c:pt>
                <c:pt idx="845">
                  <c:v>38077</c:v>
                </c:pt>
                <c:pt idx="846">
                  <c:v>38078</c:v>
                </c:pt>
                <c:pt idx="847">
                  <c:v>38079</c:v>
                </c:pt>
                <c:pt idx="848">
                  <c:v>38082</c:v>
                </c:pt>
                <c:pt idx="849">
                  <c:v>38083</c:v>
                </c:pt>
                <c:pt idx="850">
                  <c:v>38084</c:v>
                </c:pt>
                <c:pt idx="851">
                  <c:v>38085</c:v>
                </c:pt>
                <c:pt idx="852">
                  <c:v>38086</c:v>
                </c:pt>
                <c:pt idx="853">
                  <c:v>38089</c:v>
                </c:pt>
                <c:pt idx="854">
                  <c:v>38090</c:v>
                </c:pt>
                <c:pt idx="855">
                  <c:v>38091</c:v>
                </c:pt>
                <c:pt idx="856">
                  <c:v>38092</c:v>
                </c:pt>
                <c:pt idx="857">
                  <c:v>38093</c:v>
                </c:pt>
                <c:pt idx="858">
                  <c:v>38096</c:v>
                </c:pt>
                <c:pt idx="859">
                  <c:v>38097</c:v>
                </c:pt>
                <c:pt idx="860">
                  <c:v>38098</c:v>
                </c:pt>
                <c:pt idx="861">
                  <c:v>38099</c:v>
                </c:pt>
                <c:pt idx="862">
                  <c:v>38100</c:v>
                </c:pt>
                <c:pt idx="863">
                  <c:v>38103</c:v>
                </c:pt>
                <c:pt idx="864">
                  <c:v>38104</c:v>
                </c:pt>
                <c:pt idx="865">
                  <c:v>38105</c:v>
                </c:pt>
                <c:pt idx="866">
                  <c:v>38106</c:v>
                </c:pt>
                <c:pt idx="867">
                  <c:v>38107</c:v>
                </c:pt>
                <c:pt idx="868">
                  <c:v>38110</c:v>
                </c:pt>
                <c:pt idx="869">
                  <c:v>38111</c:v>
                </c:pt>
                <c:pt idx="870">
                  <c:v>38112</c:v>
                </c:pt>
                <c:pt idx="871">
                  <c:v>38113</c:v>
                </c:pt>
                <c:pt idx="872">
                  <c:v>38114</c:v>
                </c:pt>
                <c:pt idx="873">
                  <c:v>38117</c:v>
                </c:pt>
                <c:pt idx="874">
                  <c:v>38118</c:v>
                </c:pt>
                <c:pt idx="875">
                  <c:v>38119</c:v>
                </c:pt>
                <c:pt idx="876">
                  <c:v>38120</c:v>
                </c:pt>
                <c:pt idx="877">
                  <c:v>38121</c:v>
                </c:pt>
                <c:pt idx="878">
                  <c:v>38124</c:v>
                </c:pt>
                <c:pt idx="879">
                  <c:v>38125</c:v>
                </c:pt>
                <c:pt idx="880">
                  <c:v>38126</c:v>
                </c:pt>
                <c:pt idx="881">
                  <c:v>38127</c:v>
                </c:pt>
                <c:pt idx="882">
                  <c:v>38128</c:v>
                </c:pt>
                <c:pt idx="883">
                  <c:v>38131</c:v>
                </c:pt>
                <c:pt idx="884">
                  <c:v>38132</c:v>
                </c:pt>
                <c:pt idx="885">
                  <c:v>38133</c:v>
                </c:pt>
                <c:pt idx="886">
                  <c:v>38134</c:v>
                </c:pt>
                <c:pt idx="887">
                  <c:v>38135</c:v>
                </c:pt>
                <c:pt idx="888">
                  <c:v>38138</c:v>
                </c:pt>
                <c:pt idx="889">
                  <c:v>38139</c:v>
                </c:pt>
                <c:pt idx="890">
                  <c:v>38140</c:v>
                </c:pt>
                <c:pt idx="891">
                  <c:v>38141</c:v>
                </c:pt>
                <c:pt idx="892">
                  <c:v>38142</c:v>
                </c:pt>
                <c:pt idx="893">
                  <c:v>38145</c:v>
                </c:pt>
                <c:pt idx="894">
                  <c:v>38146</c:v>
                </c:pt>
                <c:pt idx="895">
                  <c:v>38147</c:v>
                </c:pt>
                <c:pt idx="896">
                  <c:v>38148</c:v>
                </c:pt>
                <c:pt idx="897">
                  <c:v>38149</c:v>
                </c:pt>
                <c:pt idx="898">
                  <c:v>38152</c:v>
                </c:pt>
                <c:pt idx="899">
                  <c:v>38153</c:v>
                </c:pt>
                <c:pt idx="900">
                  <c:v>38154</c:v>
                </c:pt>
                <c:pt idx="901">
                  <c:v>38155</c:v>
                </c:pt>
                <c:pt idx="902">
                  <c:v>38156</c:v>
                </c:pt>
                <c:pt idx="903">
                  <c:v>38159</c:v>
                </c:pt>
                <c:pt idx="904">
                  <c:v>38160</c:v>
                </c:pt>
                <c:pt idx="905">
                  <c:v>38161</c:v>
                </c:pt>
                <c:pt idx="906">
                  <c:v>38162</c:v>
                </c:pt>
                <c:pt idx="907">
                  <c:v>38163</c:v>
                </c:pt>
                <c:pt idx="908">
                  <c:v>38166</c:v>
                </c:pt>
                <c:pt idx="909">
                  <c:v>38167</c:v>
                </c:pt>
                <c:pt idx="910">
                  <c:v>38168</c:v>
                </c:pt>
                <c:pt idx="911">
                  <c:v>38169</c:v>
                </c:pt>
                <c:pt idx="912">
                  <c:v>38170</c:v>
                </c:pt>
                <c:pt idx="913">
                  <c:v>38173</c:v>
                </c:pt>
                <c:pt idx="914">
                  <c:v>38174</c:v>
                </c:pt>
                <c:pt idx="915">
                  <c:v>38175</c:v>
                </c:pt>
                <c:pt idx="916">
                  <c:v>38176</c:v>
                </c:pt>
                <c:pt idx="917">
                  <c:v>38177</c:v>
                </c:pt>
                <c:pt idx="918">
                  <c:v>38180</c:v>
                </c:pt>
                <c:pt idx="919">
                  <c:v>38181</c:v>
                </c:pt>
                <c:pt idx="920">
                  <c:v>38182</c:v>
                </c:pt>
                <c:pt idx="921">
                  <c:v>38183</c:v>
                </c:pt>
                <c:pt idx="922">
                  <c:v>38184</c:v>
                </c:pt>
                <c:pt idx="923">
                  <c:v>38187</c:v>
                </c:pt>
                <c:pt idx="924">
                  <c:v>38188</c:v>
                </c:pt>
                <c:pt idx="925">
                  <c:v>38189</c:v>
                </c:pt>
                <c:pt idx="926">
                  <c:v>38190</c:v>
                </c:pt>
                <c:pt idx="927">
                  <c:v>38191</c:v>
                </c:pt>
                <c:pt idx="928">
                  <c:v>38194</c:v>
                </c:pt>
                <c:pt idx="929">
                  <c:v>38195</c:v>
                </c:pt>
                <c:pt idx="930">
                  <c:v>38196</c:v>
                </c:pt>
                <c:pt idx="931">
                  <c:v>38197</c:v>
                </c:pt>
                <c:pt idx="932">
                  <c:v>38198</c:v>
                </c:pt>
                <c:pt idx="933">
                  <c:v>38201</c:v>
                </c:pt>
                <c:pt idx="934">
                  <c:v>38202</c:v>
                </c:pt>
                <c:pt idx="935">
                  <c:v>38203</c:v>
                </c:pt>
                <c:pt idx="936">
                  <c:v>38204</c:v>
                </c:pt>
                <c:pt idx="937">
                  <c:v>38205</c:v>
                </c:pt>
                <c:pt idx="938">
                  <c:v>38208</c:v>
                </c:pt>
                <c:pt idx="939">
                  <c:v>38209</c:v>
                </c:pt>
                <c:pt idx="940">
                  <c:v>38210</c:v>
                </c:pt>
                <c:pt idx="941">
                  <c:v>38211</c:v>
                </c:pt>
                <c:pt idx="942">
                  <c:v>38212</c:v>
                </c:pt>
                <c:pt idx="943">
                  <c:v>38215</c:v>
                </c:pt>
                <c:pt idx="944">
                  <c:v>38216</c:v>
                </c:pt>
                <c:pt idx="945">
                  <c:v>38217</c:v>
                </c:pt>
                <c:pt idx="946">
                  <c:v>38218</c:v>
                </c:pt>
                <c:pt idx="947">
                  <c:v>38219</c:v>
                </c:pt>
                <c:pt idx="948">
                  <c:v>38222</c:v>
                </c:pt>
                <c:pt idx="949">
                  <c:v>38223</c:v>
                </c:pt>
                <c:pt idx="950">
                  <c:v>38224</c:v>
                </c:pt>
                <c:pt idx="951">
                  <c:v>38225</c:v>
                </c:pt>
                <c:pt idx="952">
                  <c:v>38226</c:v>
                </c:pt>
                <c:pt idx="953">
                  <c:v>38229</c:v>
                </c:pt>
                <c:pt idx="954">
                  <c:v>38230</c:v>
                </c:pt>
                <c:pt idx="955">
                  <c:v>38231</c:v>
                </c:pt>
                <c:pt idx="956">
                  <c:v>38232</c:v>
                </c:pt>
                <c:pt idx="957">
                  <c:v>38233</c:v>
                </c:pt>
                <c:pt idx="958">
                  <c:v>38236</c:v>
                </c:pt>
                <c:pt idx="959">
                  <c:v>38237</c:v>
                </c:pt>
                <c:pt idx="960">
                  <c:v>38238</c:v>
                </c:pt>
                <c:pt idx="961">
                  <c:v>38239</c:v>
                </c:pt>
                <c:pt idx="962">
                  <c:v>38240</c:v>
                </c:pt>
                <c:pt idx="963">
                  <c:v>38243</c:v>
                </c:pt>
                <c:pt idx="964">
                  <c:v>38244</c:v>
                </c:pt>
                <c:pt idx="965">
                  <c:v>38245</c:v>
                </c:pt>
                <c:pt idx="966">
                  <c:v>38246</c:v>
                </c:pt>
                <c:pt idx="967">
                  <c:v>38247</c:v>
                </c:pt>
                <c:pt idx="968">
                  <c:v>38250</c:v>
                </c:pt>
                <c:pt idx="969">
                  <c:v>38251</c:v>
                </c:pt>
                <c:pt idx="970">
                  <c:v>38252</c:v>
                </c:pt>
                <c:pt idx="971">
                  <c:v>38253</c:v>
                </c:pt>
                <c:pt idx="972">
                  <c:v>38254</c:v>
                </c:pt>
                <c:pt idx="973">
                  <c:v>38257</c:v>
                </c:pt>
                <c:pt idx="974">
                  <c:v>38258</c:v>
                </c:pt>
                <c:pt idx="975">
                  <c:v>38259</c:v>
                </c:pt>
                <c:pt idx="976">
                  <c:v>38260</c:v>
                </c:pt>
                <c:pt idx="977">
                  <c:v>38261</c:v>
                </c:pt>
                <c:pt idx="978">
                  <c:v>38264</c:v>
                </c:pt>
                <c:pt idx="979">
                  <c:v>38265</c:v>
                </c:pt>
                <c:pt idx="980">
                  <c:v>38266</c:v>
                </c:pt>
                <c:pt idx="981">
                  <c:v>38267</c:v>
                </c:pt>
                <c:pt idx="982">
                  <c:v>38268</c:v>
                </c:pt>
                <c:pt idx="983">
                  <c:v>38271</c:v>
                </c:pt>
                <c:pt idx="984">
                  <c:v>38272</c:v>
                </c:pt>
                <c:pt idx="985">
                  <c:v>38273</c:v>
                </c:pt>
                <c:pt idx="986">
                  <c:v>38274</c:v>
                </c:pt>
                <c:pt idx="987">
                  <c:v>38275</c:v>
                </c:pt>
                <c:pt idx="988">
                  <c:v>38278</c:v>
                </c:pt>
                <c:pt idx="989">
                  <c:v>38279</c:v>
                </c:pt>
                <c:pt idx="990">
                  <c:v>38280</c:v>
                </c:pt>
                <c:pt idx="991">
                  <c:v>38281</c:v>
                </c:pt>
                <c:pt idx="992">
                  <c:v>38282</c:v>
                </c:pt>
                <c:pt idx="993">
                  <c:v>38285</c:v>
                </c:pt>
                <c:pt idx="994">
                  <c:v>38286</c:v>
                </c:pt>
                <c:pt idx="995">
                  <c:v>38287</c:v>
                </c:pt>
                <c:pt idx="996">
                  <c:v>38288</c:v>
                </c:pt>
                <c:pt idx="997">
                  <c:v>38289</c:v>
                </c:pt>
                <c:pt idx="998">
                  <c:v>38292</c:v>
                </c:pt>
                <c:pt idx="999">
                  <c:v>38293</c:v>
                </c:pt>
                <c:pt idx="1000">
                  <c:v>38294</c:v>
                </c:pt>
                <c:pt idx="1001">
                  <c:v>38295</c:v>
                </c:pt>
                <c:pt idx="1002">
                  <c:v>38296</c:v>
                </c:pt>
                <c:pt idx="1003">
                  <c:v>38299</c:v>
                </c:pt>
                <c:pt idx="1004">
                  <c:v>38300</c:v>
                </c:pt>
                <c:pt idx="1005">
                  <c:v>38301</c:v>
                </c:pt>
                <c:pt idx="1006">
                  <c:v>38302</c:v>
                </c:pt>
                <c:pt idx="1007">
                  <c:v>38303</c:v>
                </c:pt>
                <c:pt idx="1008">
                  <c:v>38306</c:v>
                </c:pt>
                <c:pt idx="1009">
                  <c:v>38307</c:v>
                </c:pt>
                <c:pt idx="1010">
                  <c:v>38308</c:v>
                </c:pt>
                <c:pt idx="1011">
                  <c:v>38309</c:v>
                </c:pt>
                <c:pt idx="1012">
                  <c:v>38310</c:v>
                </c:pt>
                <c:pt idx="1013">
                  <c:v>38313</c:v>
                </c:pt>
                <c:pt idx="1014">
                  <c:v>38314</c:v>
                </c:pt>
                <c:pt idx="1015">
                  <c:v>38315</c:v>
                </c:pt>
                <c:pt idx="1016">
                  <c:v>38316</c:v>
                </c:pt>
                <c:pt idx="1017">
                  <c:v>38317</c:v>
                </c:pt>
                <c:pt idx="1018">
                  <c:v>38320</c:v>
                </c:pt>
                <c:pt idx="1019">
                  <c:v>38321</c:v>
                </c:pt>
                <c:pt idx="1020">
                  <c:v>38322</c:v>
                </c:pt>
                <c:pt idx="1021">
                  <c:v>38323</c:v>
                </c:pt>
                <c:pt idx="1022">
                  <c:v>38324</c:v>
                </c:pt>
                <c:pt idx="1023">
                  <c:v>38327</c:v>
                </c:pt>
                <c:pt idx="1024">
                  <c:v>38328</c:v>
                </c:pt>
                <c:pt idx="1025">
                  <c:v>38329</c:v>
                </c:pt>
                <c:pt idx="1026">
                  <c:v>38330</c:v>
                </c:pt>
                <c:pt idx="1027">
                  <c:v>38331</c:v>
                </c:pt>
                <c:pt idx="1028">
                  <c:v>38334</c:v>
                </c:pt>
                <c:pt idx="1029">
                  <c:v>38335</c:v>
                </c:pt>
                <c:pt idx="1030">
                  <c:v>38336</c:v>
                </c:pt>
                <c:pt idx="1031">
                  <c:v>38337</c:v>
                </c:pt>
                <c:pt idx="1032">
                  <c:v>38338</c:v>
                </c:pt>
                <c:pt idx="1033">
                  <c:v>38341</c:v>
                </c:pt>
                <c:pt idx="1034">
                  <c:v>38342</c:v>
                </c:pt>
                <c:pt idx="1035">
                  <c:v>38343</c:v>
                </c:pt>
                <c:pt idx="1036">
                  <c:v>38344</c:v>
                </c:pt>
                <c:pt idx="1037">
                  <c:v>38345</c:v>
                </c:pt>
                <c:pt idx="1038">
                  <c:v>38348</c:v>
                </c:pt>
                <c:pt idx="1039">
                  <c:v>38349</c:v>
                </c:pt>
                <c:pt idx="1040">
                  <c:v>38350</c:v>
                </c:pt>
                <c:pt idx="1041">
                  <c:v>38351</c:v>
                </c:pt>
                <c:pt idx="1042">
                  <c:v>38352</c:v>
                </c:pt>
                <c:pt idx="1043">
                  <c:v>38355</c:v>
                </c:pt>
                <c:pt idx="1044">
                  <c:v>38356</c:v>
                </c:pt>
                <c:pt idx="1045">
                  <c:v>38357</c:v>
                </c:pt>
                <c:pt idx="1046">
                  <c:v>38358</c:v>
                </c:pt>
                <c:pt idx="1047">
                  <c:v>38359</c:v>
                </c:pt>
                <c:pt idx="1048">
                  <c:v>38362</c:v>
                </c:pt>
                <c:pt idx="1049">
                  <c:v>38363</c:v>
                </c:pt>
                <c:pt idx="1050">
                  <c:v>38364</c:v>
                </c:pt>
                <c:pt idx="1051">
                  <c:v>38365</c:v>
                </c:pt>
                <c:pt idx="1052">
                  <c:v>38366</c:v>
                </c:pt>
                <c:pt idx="1053">
                  <c:v>38369</c:v>
                </c:pt>
                <c:pt idx="1054">
                  <c:v>38370</c:v>
                </c:pt>
                <c:pt idx="1055">
                  <c:v>38371</c:v>
                </c:pt>
                <c:pt idx="1056">
                  <c:v>38372</c:v>
                </c:pt>
                <c:pt idx="1057">
                  <c:v>38373</c:v>
                </c:pt>
                <c:pt idx="1058">
                  <c:v>38376</c:v>
                </c:pt>
                <c:pt idx="1059">
                  <c:v>38377</c:v>
                </c:pt>
                <c:pt idx="1060">
                  <c:v>38378</c:v>
                </c:pt>
                <c:pt idx="1061">
                  <c:v>38379</c:v>
                </c:pt>
                <c:pt idx="1062">
                  <c:v>38380</c:v>
                </c:pt>
                <c:pt idx="1063">
                  <c:v>38383</c:v>
                </c:pt>
                <c:pt idx="1064">
                  <c:v>38384</c:v>
                </c:pt>
                <c:pt idx="1065">
                  <c:v>38385</c:v>
                </c:pt>
                <c:pt idx="1066">
                  <c:v>38386</c:v>
                </c:pt>
                <c:pt idx="1067">
                  <c:v>38387</c:v>
                </c:pt>
                <c:pt idx="1068">
                  <c:v>38390</c:v>
                </c:pt>
                <c:pt idx="1069">
                  <c:v>38391</c:v>
                </c:pt>
                <c:pt idx="1070">
                  <c:v>38392</c:v>
                </c:pt>
                <c:pt idx="1071">
                  <c:v>38393</c:v>
                </c:pt>
                <c:pt idx="1072">
                  <c:v>38394</c:v>
                </c:pt>
                <c:pt idx="1073">
                  <c:v>38397</c:v>
                </c:pt>
                <c:pt idx="1074">
                  <c:v>38398</c:v>
                </c:pt>
                <c:pt idx="1075">
                  <c:v>38399</c:v>
                </c:pt>
                <c:pt idx="1076">
                  <c:v>38400</c:v>
                </c:pt>
                <c:pt idx="1077">
                  <c:v>38401</c:v>
                </c:pt>
                <c:pt idx="1078">
                  <c:v>38404</c:v>
                </c:pt>
                <c:pt idx="1079">
                  <c:v>38405</c:v>
                </c:pt>
                <c:pt idx="1080">
                  <c:v>38406</c:v>
                </c:pt>
                <c:pt idx="1081">
                  <c:v>38407</c:v>
                </c:pt>
                <c:pt idx="1082">
                  <c:v>38408</c:v>
                </c:pt>
                <c:pt idx="1083">
                  <c:v>38411</c:v>
                </c:pt>
                <c:pt idx="1084">
                  <c:v>38412</c:v>
                </c:pt>
                <c:pt idx="1085">
                  <c:v>38413</c:v>
                </c:pt>
                <c:pt idx="1086">
                  <c:v>38414</c:v>
                </c:pt>
                <c:pt idx="1087">
                  <c:v>38415</c:v>
                </c:pt>
                <c:pt idx="1088">
                  <c:v>38418</c:v>
                </c:pt>
                <c:pt idx="1089">
                  <c:v>38419</c:v>
                </c:pt>
                <c:pt idx="1090">
                  <c:v>38420</c:v>
                </c:pt>
                <c:pt idx="1091">
                  <c:v>38421</c:v>
                </c:pt>
                <c:pt idx="1092">
                  <c:v>38422</c:v>
                </c:pt>
                <c:pt idx="1093">
                  <c:v>38425</c:v>
                </c:pt>
                <c:pt idx="1094">
                  <c:v>38426</c:v>
                </c:pt>
                <c:pt idx="1095">
                  <c:v>38427</c:v>
                </c:pt>
                <c:pt idx="1096">
                  <c:v>38428</c:v>
                </c:pt>
                <c:pt idx="1097">
                  <c:v>38429</c:v>
                </c:pt>
                <c:pt idx="1098">
                  <c:v>38432</c:v>
                </c:pt>
                <c:pt idx="1099">
                  <c:v>38433</c:v>
                </c:pt>
                <c:pt idx="1100">
                  <c:v>38434</c:v>
                </c:pt>
                <c:pt idx="1101">
                  <c:v>38435</c:v>
                </c:pt>
                <c:pt idx="1102">
                  <c:v>38436</c:v>
                </c:pt>
                <c:pt idx="1103">
                  <c:v>38439</c:v>
                </c:pt>
                <c:pt idx="1104">
                  <c:v>38440</c:v>
                </c:pt>
                <c:pt idx="1105">
                  <c:v>38441</c:v>
                </c:pt>
                <c:pt idx="1106">
                  <c:v>38442</c:v>
                </c:pt>
                <c:pt idx="1107">
                  <c:v>38443</c:v>
                </c:pt>
                <c:pt idx="1108">
                  <c:v>38446</c:v>
                </c:pt>
                <c:pt idx="1109">
                  <c:v>38447</c:v>
                </c:pt>
                <c:pt idx="1110">
                  <c:v>38448</c:v>
                </c:pt>
                <c:pt idx="1111">
                  <c:v>38449</c:v>
                </c:pt>
                <c:pt idx="1112">
                  <c:v>38450</c:v>
                </c:pt>
                <c:pt idx="1113">
                  <c:v>38453</c:v>
                </c:pt>
                <c:pt idx="1114">
                  <c:v>38454</c:v>
                </c:pt>
                <c:pt idx="1115">
                  <c:v>38455</c:v>
                </c:pt>
                <c:pt idx="1116">
                  <c:v>38456</c:v>
                </c:pt>
                <c:pt idx="1117">
                  <c:v>38457</c:v>
                </c:pt>
                <c:pt idx="1118">
                  <c:v>38460</c:v>
                </c:pt>
                <c:pt idx="1119">
                  <c:v>38461</c:v>
                </c:pt>
                <c:pt idx="1120">
                  <c:v>38462</c:v>
                </c:pt>
                <c:pt idx="1121">
                  <c:v>38463</c:v>
                </c:pt>
                <c:pt idx="1122">
                  <c:v>38464</c:v>
                </c:pt>
                <c:pt idx="1123">
                  <c:v>38467</c:v>
                </c:pt>
                <c:pt idx="1124">
                  <c:v>38468</c:v>
                </c:pt>
                <c:pt idx="1125">
                  <c:v>38469</c:v>
                </c:pt>
                <c:pt idx="1126">
                  <c:v>38470</c:v>
                </c:pt>
                <c:pt idx="1127">
                  <c:v>38471</c:v>
                </c:pt>
                <c:pt idx="1128">
                  <c:v>38474</c:v>
                </c:pt>
                <c:pt idx="1129">
                  <c:v>38475</c:v>
                </c:pt>
                <c:pt idx="1130">
                  <c:v>38476</c:v>
                </c:pt>
                <c:pt idx="1131">
                  <c:v>38477</c:v>
                </c:pt>
                <c:pt idx="1132">
                  <c:v>38478</c:v>
                </c:pt>
                <c:pt idx="1133">
                  <c:v>38481</c:v>
                </c:pt>
                <c:pt idx="1134">
                  <c:v>38482</c:v>
                </c:pt>
                <c:pt idx="1135">
                  <c:v>38483</c:v>
                </c:pt>
                <c:pt idx="1136">
                  <c:v>38484</c:v>
                </c:pt>
                <c:pt idx="1137">
                  <c:v>38485</c:v>
                </c:pt>
                <c:pt idx="1138">
                  <c:v>38488</c:v>
                </c:pt>
                <c:pt idx="1139">
                  <c:v>38489</c:v>
                </c:pt>
                <c:pt idx="1140">
                  <c:v>38490</c:v>
                </c:pt>
                <c:pt idx="1141">
                  <c:v>38491</c:v>
                </c:pt>
                <c:pt idx="1142">
                  <c:v>38492</c:v>
                </c:pt>
                <c:pt idx="1143">
                  <c:v>38495</c:v>
                </c:pt>
                <c:pt idx="1144">
                  <c:v>38496</c:v>
                </c:pt>
                <c:pt idx="1145">
                  <c:v>38497</c:v>
                </c:pt>
                <c:pt idx="1146">
                  <c:v>38498</c:v>
                </c:pt>
                <c:pt idx="1147">
                  <c:v>38499</c:v>
                </c:pt>
                <c:pt idx="1148">
                  <c:v>38502</c:v>
                </c:pt>
                <c:pt idx="1149">
                  <c:v>38503</c:v>
                </c:pt>
                <c:pt idx="1150">
                  <c:v>38504</c:v>
                </c:pt>
                <c:pt idx="1151">
                  <c:v>38505</c:v>
                </c:pt>
                <c:pt idx="1152">
                  <c:v>38506</c:v>
                </c:pt>
                <c:pt idx="1153">
                  <c:v>38509</c:v>
                </c:pt>
                <c:pt idx="1154">
                  <c:v>38510</c:v>
                </c:pt>
                <c:pt idx="1155">
                  <c:v>38511</c:v>
                </c:pt>
                <c:pt idx="1156">
                  <c:v>38512</c:v>
                </c:pt>
                <c:pt idx="1157">
                  <c:v>38513</c:v>
                </c:pt>
                <c:pt idx="1158">
                  <c:v>38516</c:v>
                </c:pt>
                <c:pt idx="1159">
                  <c:v>38517</c:v>
                </c:pt>
                <c:pt idx="1160">
                  <c:v>38518</c:v>
                </c:pt>
                <c:pt idx="1161">
                  <c:v>38519</c:v>
                </c:pt>
                <c:pt idx="1162">
                  <c:v>38520</c:v>
                </c:pt>
                <c:pt idx="1163">
                  <c:v>38523</c:v>
                </c:pt>
                <c:pt idx="1164">
                  <c:v>38524</c:v>
                </c:pt>
                <c:pt idx="1165">
                  <c:v>38525</c:v>
                </c:pt>
                <c:pt idx="1166">
                  <c:v>38526</c:v>
                </c:pt>
                <c:pt idx="1167">
                  <c:v>38527</c:v>
                </c:pt>
                <c:pt idx="1168">
                  <c:v>38530</c:v>
                </c:pt>
                <c:pt idx="1169">
                  <c:v>38531</c:v>
                </c:pt>
                <c:pt idx="1170">
                  <c:v>38532</c:v>
                </c:pt>
                <c:pt idx="1171">
                  <c:v>38533</c:v>
                </c:pt>
                <c:pt idx="1172">
                  <c:v>38534</c:v>
                </c:pt>
                <c:pt idx="1173">
                  <c:v>38537</c:v>
                </c:pt>
                <c:pt idx="1174">
                  <c:v>38538</c:v>
                </c:pt>
                <c:pt idx="1175">
                  <c:v>38539</c:v>
                </c:pt>
                <c:pt idx="1176">
                  <c:v>38540</c:v>
                </c:pt>
                <c:pt idx="1177">
                  <c:v>38541</c:v>
                </c:pt>
                <c:pt idx="1178">
                  <c:v>38544</c:v>
                </c:pt>
                <c:pt idx="1179">
                  <c:v>38545</c:v>
                </c:pt>
                <c:pt idx="1180">
                  <c:v>38546</c:v>
                </c:pt>
                <c:pt idx="1181">
                  <c:v>38547</c:v>
                </c:pt>
                <c:pt idx="1182">
                  <c:v>38548</c:v>
                </c:pt>
                <c:pt idx="1183">
                  <c:v>38551</c:v>
                </c:pt>
                <c:pt idx="1184">
                  <c:v>38552</c:v>
                </c:pt>
                <c:pt idx="1185">
                  <c:v>38553</c:v>
                </c:pt>
                <c:pt idx="1186">
                  <c:v>38554</c:v>
                </c:pt>
                <c:pt idx="1187">
                  <c:v>38555</c:v>
                </c:pt>
                <c:pt idx="1188">
                  <c:v>38558</c:v>
                </c:pt>
                <c:pt idx="1189">
                  <c:v>38559</c:v>
                </c:pt>
                <c:pt idx="1190">
                  <c:v>38560</c:v>
                </c:pt>
                <c:pt idx="1191">
                  <c:v>38561</c:v>
                </c:pt>
                <c:pt idx="1192">
                  <c:v>38562</c:v>
                </c:pt>
                <c:pt idx="1193">
                  <c:v>38565</c:v>
                </c:pt>
                <c:pt idx="1194">
                  <c:v>38566</c:v>
                </c:pt>
                <c:pt idx="1195">
                  <c:v>38567</c:v>
                </c:pt>
                <c:pt idx="1196">
                  <c:v>38568</c:v>
                </c:pt>
                <c:pt idx="1197">
                  <c:v>38569</c:v>
                </c:pt>
                <c:pt idx="1198">
                  <c:v>38572</c:v>
                </c:pt>
                <c:pt idx="1199">
                  <c:v>38573</c:v>
                </c:pt>
                <c:pt idx="1200">
                  <c:v>38574</c:v>
                </c:pt>
                <c:pt idx="1201">
                  <c:v>38575</c:v>
                </c:pt>
                <c:pt idx="1202">
                  <c:v>38576</c:v>
                </c:pt>
                <c:pt idx="1203">
                  <c:v>38579</c:v>
                </c:pt>
                <c:pt idx="1204">
                  <c:v>38580</c:v>
                </c:pt>
                <c:pt idx="1205">
                  <c:v>38581</c:v>
                </c:pt>
                <c:pt idx="1206">
                  <c:v>38582</c:v>
                </c:pt>
                <c:pt idx="1207">
                  <c:v>38583</c:v>
                </c:pt>
                <c:pt idx="1208">
                  <c:v>38586</c:v>
                </c:pt>
                <c:pt idx="1209">
                  <c:v>38587</c:v>
                </c:pt>
                <c:pt idx="1210">
                  <c:v>38588</c:v>
                </c:pt>
                <c:pt idx="1211">
                  <c:v>38589</c:v>
                </c:pt>
                <c:pt idx="1212">
                  <c:v>38590</c:v>
                </c:pt>
                <c:pt idx="1213">
                  <c:v>38593</c:v>
                </c:pt>
                <c:pt idx="1214">
                  <c:v>38594</c:v>
                </c:pt>
                <c:pt idx="1215">
                  <c:v>38595</c:v>
                </c:pt>
                <c:pt idx="1216">
                  <c:v>38596</c:v>
                </c:pt>
                <c:pt idx="1217">
                  <c:v>38597</c:v>
                </c:pt>
                <c:pt idx="1218">
                  <c:v>38600</c:v>
                </c:pt>
                <c:pt idx="1219">
                  <c:v>38601</c:v>
                </c:pt>
                <c:pt idx="1220">
                  <c:v>38602</c:v>
                </c:pt>
                <c:pt idx="1221">
                  <c:v>38603</c:v>
                </c:pt>
                <c:pt idx="1222">
                  <c:v>38604</c:v>
                </c:pt>
                <c:pt idx="1223">
                  <c:v>38607</c:v>
                </c:pt>
                <c:pt idx="1224">
                  <c:v>38608</c:v>
                </c:pt>
                <c:pt idx="1225">
                  <c:v>38609</c:v>
                </c:pt>
                <c:pt idx="1226">
                  <c:v>38610</c:v>
                </c:pt>
                <c:pt idx="1227">
                  <c:v>38611</c:v>
                </c:pt>
                <c:pt idx="1228">
                  <c:v>38614</c:v>
                </c:pt>
                <c:pt idx="1229">
                  <c:v>38615</c:v>
                </c:pt>
                <c:pt idx="1230">
                  <c:v>38616</c:v>
                </c:pt>
                <c:pt idx="1231">
                  <c:v>38617</c:v>
                </c:pt>
                <c:pt idx="1232">
                  <c:v>38618</c:v>
                </c:pt>
                <c:pt idx="1233">
                  <c:v>38621</c:v>
                </c:pt>
                <c:pt idx="1234">
                  <c:v>38622</c:v>
                </c:pt>
                <c:pt idx="1235">
                  <c:v>38623</c:v>
                </c:pt>
                <c:pt idx="1236">
                  <c:v>38624</c:v>
                </c:pt>
                <c:pt idx="1237">
                  <c:v>38625</c:v>
                </c:pt>
                <c:pt idx="1238">
                  <c:v>38628</c:v>
                </c:pt>
                <c:pt idx="1239">
                  <c:v>38629</c:v>
                </c:pt>
                <c:pt idx="1240">
                  <c:v>38630</c:v>
                </c:pt>
                <c:pt idx="1241">
                  <c:v>38631</c:v>
                </c:pt>
                <c:pt idx="1242">
                  <c:v>38632</c:v>
                </c:pt>
                <c:pt idx="1243">
                  <c:v>38635</c:v>
                </c:pt>
                <c:pt idx="1244">
                  <c:v>38636</c:v>
                </c:pt>
                <c:pt idx="1245">
                  <c:v>38637</c:v>
                </c:pt>
                <c:pt idx="1246">
                  <c:v>38638</c:v>
                </c:pt>
                <c:pt idx="1247">
                  <c:v>38639</c:v>
                </c:pt>
                <c:pt idx="1248">
                  <c:v>38642</c:v>
                </c:pt>
                <c:pt idx="1249">
                  <c:v>38643</c:v>
                </c:pt>
                <c:pt idx="1250">
                  <c:v>38644</c:v>
                </c:pt>
                <c:pt idx="1251">
                  <c:v>38645</c:v>
                </c:pt>
                <c:pt idx="1252">
                  <c:v>38646</c:v>
                </c:pt>
                <c:pt idx="1253">
                  <c:v>38649</c:v>
                </c:pt>
                <c:pt idx="1254">
                  <c:v>38650</c:v>
                </c:pt>
                <c:pt idx="1255">
                  <c:v>38651</c:v>
                </c:pt>
                <c:pt idx="1256">
                  <c:v>38652</c:v>
                </c:pt>
                <c:pt idx="1257">
                  <c:v>38653</c:v>
                </c:pt>
                <c:pt idx="1258">
                  <c:v>38656</c:v>
                </c:pt>
                <c:pt idx="1259">
                  <c:v>38657</c:v>
                </c:pt>
                <c:pt idx="1260">
                  <c:v>38658</c:v>
                </c:pt>
                <c:pt idx="1261">
                  <c:v>38659</c:v>
                </c:pt>
                <c:pt idx="1262">
                  <c:v>38660</c:v>
                </c:pt>
                <c:pt idx="1263">
                  <c:v>38663</c:v>
                </c:pt>
                <c:pt idx="1264">
                  <c:v>38664</c:v>
                </c:pt>
                <c:pt idx="1265">
                  <c:v>38665</c:v>
                </c:pt>
                <c:pt idx="1266">
                  <c:v>38666</c:v>
                </c:pt>
                <c:pt idx="1267">
                  <c:v>38667</c:v>
                </c:pt>
                <c:pt idx="1268">
                  <c:v>38670</c:v>
                </c:pt>
                <c:pt idx="1269">
                  <c:v>38671</c:v>
                </c:pt>
                <c:pt idx="1270">
                  <c:v>38672</c:v>
                </c:pt>
                <c:pt idx="1271">
                  <c:v>38673</c:v>
                </c:pt>
                <c:pt idx="1272">
                  <c:v>38674</c:v>
                </c:pt>
                <c:pt idx="1273">
                  <c:v>38677</c:v>
                </c:pt>
                <c:pt idx="1274">
                  <c:v>38678</c:v>
                </c:pt>
                <c:pt idx="1275">
                  <c:v>38679</c:v>
                </c:pt>
                <c:pt idx="1276">
                  <c:v>38680</c:v>
                </c:pt>
                <c:pt idx="1277">
                  <c:v>38681</c:v>
                </c:pt>
                <c:pt idx="1278">
                  <c:v>38684</c:v>
                </c:pt>
                <c:pt idx="1279">
                  <c:v>38685</c:v>
                </c:pt>
                <c:pt idx="1280">
                  <c:v>38686</c:v>
                </c:pt>
                <c:pt idx="1281">
                  <c:v>38687</c:v>
                </c:pt>
                <c:pt idx="1282">
                  <c:v>38688</c:v>
                </c:pt>
                <c:pt idx="1283">
                  <c:v>38691</c:v>
                </c:pt>
                <c:pt idx="1284">
                  <c:v>38692</c:v>
                </c:pt>
                <c:pt idx="1285">
                  <c:v>38693</c:v>
                </c:pt>
                <c:pt idx="1286">
                  <c:v>38694</c:v>
                </c:pt>
                <c:pt idx="1287">
                  <c:v>38695</c:v>
                </c:pt>
                <c:pt idx="1288">
                  <c:v>38698</c:v>
                </c:pt>
                <c:pt idx="1289">
                  <c:v>38699</c:v>
                </c:pt>
                <c:pt idx="1290">
                  <c:v>38700</c:v>
                </c:pt>
                <c:pt idx="1291">
                  <c:v>38701</c:v>
                </c:pt>
                <c:pt idx="1292">
                  <c:v>38702</c:v>
                </c:pt>
                <c:pt idx="1293">
                  <c:v>38705</c:v>
                </c:pt>
                <c:pt idx="1294">
                  <c:v>38706</c:v>
                </c:pt>
                <c:pt idx="1295">
                  <c:v>38707</c:v>
                </c:pt>
                <c:pt idx="1296">
                  <c:v>38708</c:v>
                </c:pt>
                <c:pt idx="1297">
                  <c:v>38709</c:v>
                </c:pt>
                <c:pt idx="1298">
                  <c:v>38713</c:v>
                </c:pt>
                <c:pt idx="1299">
                  <c:v>38714</c:v>
                </c:pt>
                <c:pt idx="1300">
                  <c:v>38715</c:v>
                </c:pt>
                <c:pt idx="1301">
                  <c:v>38716</c:v>
                </c:pt>
                <c:pt idx="1302">
                  <c:v>38719</c:v>
                </c:pt>
                <c:pt idx="1303">
                  <c:v>38720</c:v>
                </c:pt>
                <c:pt idx="1304">
                  <c:v>38721</c:v>
                </c:pt>
                <c:pt idx="1305">
                  <c:v>38722</c:v>
                </c:pt>
                <c:pt idx="1306">
                  <c:v>38723</c:v>
                </c:pt>
                <c:pt idx="1307">
                  <c:v>38726</c:v>
                </c:pt>
                <c:pt idx="1308">
                  <c:v>38727</c:v>
                </c:pt>
                <c:pt idx="1309">
                  <c:v>38728</c:v>
                </c:pt>
                <c:pt idx="1310">
                  <c:v>38729</c:v>
                </c:pt>
                <c:pt idx="1311">
                  <c:v>38730</c:v>
                </c:pt>
                <c:pt idx="1312">
                  <c:v>38733</c:v>
                </c:pt>
                <c:pt idx="1313">
                  <c:v>38734</c:v>
                </c:pt>
                <c:pt idx="1314">
                  <c:v>38735</c:v>
                </c:pt>
                <c:pt idx="1315">
                  <c:v>38736</c:v>
                </c:pt>
                <c:pt idx="1316">
                  <c:v>38737</c:v>
                </c:pt>
                <c:pt idx="1317">
                  <c:v>38740</c:v>
                </c:pt>
                <c:pt idx="1318">
                  <c:v>38741</c:v>
                </c:pt>
                <c:pt idx="1319">
                  <c:v>38742</c:v>
                </c:pt>
                <c:pt idx="1320">
                  <c:v>38743</c:v>
                </c:pt>
                <c:pt idx="1321">
                  <c:v>38744</c:v>
                </c:pt>
                <c:pt idx="1322">
                  <c:v>38747</c:v>
                </c:pt>
                <c:pt idx="1323">
                  <c:v>38748</c:v>
                </c:pt>
                <c:pt idx="1324">
                  <c:v>38749</c:v>
                </c:pt>
                <c:pt idx="1325">
                  <c:v>38750</c:v>
                </c:pt>
                <c:pt idx="1326">
                  <c:v>38751</c:v>
                </c:pt>
                <c:pt idx="1327">
                  <c:v>38754</c:v>
                </c:pt>
                <c:pt idx="1328">
                  <c:v>38755</c:v>
                </c:pt>
                <c:pt idx="1329">
                  <c:v>38756</c:v>
                </c:pt>
                <c:pt idx="1330">
                  <c:v>38757</c:v>
                </c:pt>
                <c:pt idx="1331">
                  <c:v>38758</c:v>
                </c:pt>
                <c:pt idx="1332">
                  <c:v>38761</c:v>
                </c:pt>
                <c:pt idx="1333">
                  <c:v>38762</c:v>
                </c:pt>
                <c:pt idx="1334">
                  <c:v>38763</c:v>
                </c:pt>
                <c:pt idx="1335">
                  <c:v>38764</c:v>
                </c:pt>
                <c:pt idx="1336">
                  <c:v>38765</c:v>
                </c:pt>
                <c:pt idx="1337">
                  <c:v>38768</c:v>
                </c:pt>
                <c:pt idx="1338">
                  <c:v>38769</c:v>
                </c:pt>
                <c:pt idx="1339">
                  <c:v>38770</c:v>
                </c:pt>
                <c:pt idx="1340">
                  <c:v>38771</c:v>
                </c:pt>
                <c:pt idx="1341">
                  <c:v>38772</c:v>
                </c:pt>
                <c:pt idx="1342">
                  <c:v>38775</c:v>
                </c:pt>
                <c:pt idx="1343">
                  <c:v>38776</c:v>
                </c:pt>
                <c:pt idx="1344">
                  <c:v>38777</c:v>
                </c:pt>
                <c:pt idx="1345">
                  <c:v>38778</c:v>
                </c:pt>
                <c:pt idx="1346">
                  <c:v>38779</c:v>
                </c:pt>
                <c:pt idx="1347">
                  <c:v>38782</c:v>
                </c:pt>
                <c:pt idx="1348">
                  <c:v>38783</c:v>
                </c:pt>
                <c:pt idx="1349">
                  <c:v>38784</c:v>
                </c:pt>
                <c:pt idx="1350">
                  <c:v>38785</c:v>
                </c:pt>
                <c:pt idx="1351">
                  <c:v>38786</c:v>
                </c:pt>
                <c:pt idx="1352">
                  <c:v>38789</c:v>
                </c:pt>
                <c:pt idx="1353">
                  <c:v>38790</c:v>
                </c:pt>
                <c:pt idx="1354">
                  <c:v>38791</c:v>
                </c:pt>
                <c:pt idx="1355">
                  <c:v>38792</c:v>
                </c:pt>
                <c:pt idx="1356">
                  <c:v>38793</c:v>
                </c:pt>
                <c:pt idx="1357">
                  <c:v>38796</c:v>
                </c:pt>
                <c:pt idx="1358">
                  <c:v>38797</c:v>
                </c:pt>
                <c:pt idx="1359">
                  <c:v>38798</c:v>
                </c:pt>
                <c:pt idx="1360">
                  <c:v>38799</c:v>
                </c:pt>
                <c:pt idx="1361">
                  <c:v>38800</c:v>
                </c:pt>
                <c:pt idx="1362">
                  <c:v>38803</c:v>
                </c:pt>
                <c:pt idx="1363">
                  <c:v>38804</c:v>
                </c:pt>
                <c:pt idx="1364">
                  <c:v>38805</c:v>
                </c:pt>
                <c:pt idx="1365">
                  <c:v>38806</c:v>
                </c:pt>
                <c:pt idx="1366">
                  <c:v>38807</c:v>
                </c:pt>
                <c:pt idx="1367">
                  <c:v>38810</c:v>
                </c:pt>
                <c:pt idx="1368">
                  <c:v>38811</c:v>
                </c:pt>
                <c:pt idx="1369">
                  <c:v>38812</c:v>
                </c:pt>
                <c:pt idx="1370">
                  <c:v>38813</c:v>
                </c:pt>
                <c:pt idx="1371">
                  <c:v>38814</c:v>
                </c:pt>
                <c:pt idx="1372">
                  <c:v>38817</c:v>
                </c:pt>
                <c:pt idx="1373">
                  <c:v>38818</c:v>
                </c:pt>
                <c:pt idx="1374">
                  <c:v>38819</c:v>
                </c:pt>
                <c:pt idx="1375">
                  <c:v>38820</c:v>
                </c:pt>
                <c:pt idx="1376">
                  <c:v>38821</c:v>
                </c:pt>
                <c:pt idx="1377">
                  <c:v>38824</c:v>
                </c:pt>
                <c:pt idx="1378">
                  <c:v>38825</c:v>
                </c:pt>
                <c:pt idx="1379">
                  <c:v>38826</c:v>
                </c:pt>
                <c:pt idx="1380">
                  <c:v>38827</c:v>
                </c:pt>
                <c:pt idx="1381">
                  <c:v>38828</c:v>
                </c:pt>
                <c:pt idx="1382">
                  <c:v>38831</c:v>
                </c:pt>
                <c:pt idx="1383">
                  <c:v>38832</c:v>
                </c:pt>
                <c:pt idx="1384">
                  <c:v>38833</c:v>
                </c:pt>
                <c:pt idx="1385">
                  <c:v>38834</c:v>
                </c:pt>
                <c:pt idx="1386">
                  <c:v>38835</c:v>
                </c:pt>
                <c:pt idx="1387">
                  <c:v>38838</c:v>
                </c:pt>
                <c:pt idx="1388">
                  <c:v>38839</c:v>
                </c:pt>
                <c:pt idx="1389">
                  <c:v>38840</c:v>
                </c:pt>
                <c:pt idx="1390">
                  <c:v>38841</c:v>
                </c:pt>
                <c:pt idx="1391">
                  <c:v>38842</c:v>
                </c:pt>
                <c:pt idx="1392">
                  <c:v>38845</c:v>
                </c:pt>
                <c:pt idx="1393">
                  <c:v>38846</c:v>
                </c:pt>
                <c:pt idx="1394">
                  <c:v>38847</c:v>
                </c:pt>
                <c:pt idx="1395">
                  <c:v>38848</c:v>
                </c:pt>
                <c:pt idx="1396">
                  <c:v>38849</c:v>
                </c:pt>
                <c:pt idx="1397">
                  <c:v>38852</c:v>
                </c:pt>
                <c:pt idx="1398">
                  <c:v>38853</c:v>
                </c:pt>
                <c:pt idx="1399">
                  <c:v>38854</c:v>
                </c:pt>
                <c:pt idx="1400">
                  <c:v>38855</c:v>
                </c:pt>
                <c:pt idx="1401">
                  <c:v>38856</c:v>
                </c:pt>
                <c:pt idx="1402">
                  <c:v>38859</c:v>
                </c:pt>
                <c:pt idx="1403">
                  <c:v>38860</c:v>
                </c:pt>
                <c:pt idx="1404">
                  <c:v>38861</c:v>
                </c:pt>
                <c:pt idx="1405">
                  <c:v>38862</c:v>
                </c:pt>
                <c:pt idx="1406">
                  <c:v>38863</c:v>
                </c:pt>
                <c:pt idx="1407">
                  <c:v>38866</c:v>
                </c:pt>
                <c:pt idx="1408">
                  <c:v>38867</c:v>
                </c:pt>
                <c:pt idx="1409">
                  <c:v>38868</c:v>
                </c:pt>
                <c:pt idx="1410">
                  <c:v>38869</c:v>
                </c:pt>
                <c:pt idx="1411">
                  <c:v>38870</c:v>
                </c:pt>
                <c:pt idx="1412">
                  <c:v>38873</c:v>
                </c:pt>
                <c:pt idx="1413">
                  <c:v>38874</c:v>
                </c:pt>
                <c:pt idx="1414">
                  <c:v>38875</c:v>
                </c:pt>
                <c:pt idx="1415">
                  <c:v>38876</c:v>
                </c:pt>
                <c:pt idx="1416">
                  <c:v>38877</c:v>
                </c:pt>
                <c:pt idx="1417">
                  <c:v>38880</c:v>
                </c:pt>
                <c:pt idx="1418">
                  <c:v>38881</c:v>
                </c:pt>
                <c:pt idx="1419">
                  <c:v>38882</c:v>
                </c:pt>
                <c:pt idx="1420">
                  <c:v>38883</c:v>
                </c:pt>
                <c:pt idx="1421">
                  <c:v>38884</c:v>
                </c:pt>
                <c:pt idx="1422">
                  <c:v>38887</c:v>
                </c:pt>
                <c:pt idx="1423">
                  <c:v>38888</c:v>
                </c:pt>
                <c:pt idx="1424">
                  <c:v>38889</c:v>
                </c:pt>
                <c:pt idx="1425">
                  <c:v>38890</c:v>
                </c:pt>
                <c:pt idx="1426">
                  <c:v>38891</c:v>
                </c:pt>
                <c:pt idx="1427">
                  <c:v>38894</c:v>
                </c:pt>
                <c:pt idx="1428">
                  <c:v>38895</c:v>
                </c:pt>
                <c:pt idx="1429">
                  <c:v>38896</c:v>
                </c:pt>
                <c:pt idx="1430">
                  <c:v>38897</c:v>
                </c:pt>
                <c:pt idx="1431">
                  <c:v>38898</c:v>
                </c:pt>
                <c:pt idx="1432">
                  <c:v>38901</c:v>
                </c:pt>
                <c:pt idx="1433">
                  <c:v>38902</c:v>
                </c:pt>
                <c:pt idx="1434">
                  <c:v>38903</c:v>
                </c:pt>
                <c:pt idx="1435">
                  <c:v>38904</c:v>
                </c:pt>
                <c:pt idx="1436">
                  <c:v>38905</c:v>
                </c:pt>
                <c:pt idx="1437">
                  <c:v>38908</c:v>
                </c:pt>
                <c:pt idx="1438">
                  <c:v>38909</c:v>
                </c:pt>
                <c:pt idx="1439">
                  <c:v>38910</c:v>
                </c:pt>
                <c:pt idx="1440">
                  <c:v>38911</c:v>
                </c:pt>
                <c:pt idx="1441">
                  <c:v>38912</c:v>
                </c:pt>
                <c:pt idx="1442">
                  <c:v>38915</c:v>
                </c:pt>
                <c:pt idx="1443">
                  <c:v>38916</c:v>
                </c:pt>
                <c:pt idx="1444">
                  <c:v>38917</c:v>
                </c:pt>
                <c:pt idx="1445">
                  <c:v>38918</c:v>
                </c:pt>
                <c:pt idx="1446">
                  <c:v>38919</c:v>
                </c:pt>
                <c:pt idx="1447">
                  <c:v>38922</c:v>
                </c:pt>
                <c:pt idx="1448">
                  <c:v>38923</c:v>
                </c:pt>
                <c:pt idx="1449">
                  <c:v>38924</c:v>
                </c:pt>
                <c:pt idx="1450">
                  <c:v>38925</c:v>
                </c:pt>
                <c:pt idx="1451">
                  <c:v>38926</c:v>
                </c:pt>
                <c:pt idx="1452">
                  <c:v>38929</c:v>
                </c:pt>
                <c:pt idx="1453">
                  <c:v>38930</c:v>
                </c:pt>
                <c:pt idx="1454">
                  <c:v>38931</c:v>
                </c:pt>
                <c:pt idx="1455">
                  <c:v>38932</c:v>
                </c:pt>
                <c:pt idx="1456">
                  <c:v>38933</c:v>
                </c:pt>
                <c:pt idx="1457">
                  <c:v>38936</c:v>
                </c:pt>
                <c:pt idx="1458">
                  <c:v>38937</c:v>
                </c:pt>
                <c:pt idx="1459">
                  <c:v>38938</c:v>
                </c:pt>
                <c:pt idx="1460">
                  <c:v>38939</c:v>
                </c:pt>
                <c:pt idx="1461">
                  <c:v>38940</c:v>
                </c:pt>
                <c:pt idx="1462">
                  <c:v>38943</c:v>
                </c:pt>
                <c:pt idx="1463">
                  <c:v>38944</c:v>
                </c:pt>
                <c:pt idx="1464">
                  <c:v>38945</c:v>
                </c:pt>
                <c:pt idx="1465">
                  <c:v>38946</c:v>
                </c:pt>
                <c:pt idx="1466">
                  <c:v>38947</c:v>
                </c:pt>
                <c:pt idx="1467">
                  <c:v>38950</c:v>
                </c:pt>
                <c:pt idx="1468">
                  <c:v>38951</c:v>
                </c:pt>
                <c:pt idx="1469">
                  <c:v>38952</c:v>
                </c:pt>
                <c:pt idx="1470">
                  <c:v>38953</c:v>
                </c:pt>
                <c:pt idx="1471">
                  <c:v>38954</c:v>
                </c:pt>
                <c:pt idx="1472">
                  <c:v>38957</c:v>
                </c:pt>
                <c:pt idx="1473">
                  <c:v>38958</c:v>
                </c:pt>
                <c:pt idx="1474">
                  <c:v>38959</c:v>
                </c:pt>
                <c:pt idx="1475">
                  <c:v>38960</c:v>
                </c:pt>
                <c:pt idx="1476">
                  <c:v>38961</c:v>
                </c:pt>
                <c:pt idx="1477">
                  <c:v>38964</c:v>
                </c:pt>
                <c:pt idx="1478">
                  <c:v>38965</c:v>
                </c:pt>
                <c:pt idx="1479">
                  <c:v>38966</c:v>
                </c:pt>
                <c:pt idx="1480">
                  <c:v>38967</c:v>
                </c:pt>
                <c:pt idx="1481">
                  <c:v>38968</c:v>
                </c:pt>
                <c:pt idx="1482">
                  <c:v>38971</c:v>
                </c:pt>
                <c:pt idx="1483">
                  <c:v>38972</c:v>
                </c:pt>
                <c:pt idx="1484">
                  <c:v>38973</c:v>
                </c:pt>
                <c:pt idx="1485">
                  <c:v>38974</c:v>
                </c:pt>
                <c:pt idx="1486">
                  <c:v>38975</c:v>
                </c:pt>
                <c:pt idx="1487">
                  <c:v>38978</c:v>
                </c:pt>
                <c:pt idx="1488">
                  <c:v>38979</c:v>
                </c:pt>
                <c:pt idx="1489">
                  <c:v>38980</c:v>
                </c:pt>
                <c:pt idx="1490">
                  <c:v>38981</c:v>
                </c:pt>
                <c:pt idx="1491">
                  <c:v>38982</c:v>
                </c:pt>
                <c:pt idx="1492">
                  <c:v>38985</c:v>
                </c:pt>
                <c:pt idx="1493">
                  <c:v>38986</c:v>
                </c:pt>
                <c:pt idx="1494">
                  <c:v>38987</c:v>
                </c:pt>
                <c:pt idx="1495">
                  <c:v>38988</c:v>
                </c:pt>
                <c:pt idx="1496">
                  <c:v>38989</c:v>
                </c:pt>
                <c:pt idx="1497">
                  <c:v>38992</c:v>
                </c:pt>
                <c:pt idx="1498">
                  <c:v>38993</c:v>
                </c:pt>
                <c:pt idx="1499">
                  <c:v>38994</c:v>
                </c:pt>
                <c:pt idx="1500">
                  <c:v>38995</c:v>
                </c:pt>
                <c:pt idx="1501">
                  <c:v>38996</c:v>
                </c:pt>
                <c:pt idx="1502">
                  <c:v>38999</c:v>
                </c:pt>
                <c:pt idx="1503">
                  <c:v>39000</c:v>
                </c:pt>
                <c:pt idx="1504">
                  <c:v>39001</c:v>
                </c:pt>
                <c:pt idx="1505">
                  <c:v>39002</c:v>
                </c:pt>
                <c:pt idx="1506">
                  <c:v>39003</c:v>
                </c:pt>
                <c:pt idx="1507">
                  <c:v>39006</c:v>
                </c:pt>
                <c:pt idx="1508">
                  <c:v>39007</c:v>
                </c:pt>
                <c:pt idx="1509">
                  <c:v>39008</c:v>
                </c:pt>
                <c:pt idx="1510">
                  <c:v>39009</c:v>
                </c:pt>
                <c:pt idx="1511">
                  <c:v>39010</c:v>
                </c:pt>
                <c:pt idx="1512">
                  <c:v>39013</c:v>
                </c:pt>
                <c:pt idx="1513">
                  <c:v>39014</c:v>
                </c:pt>
                <c:pt idx="1514">
                  <c:v>39015</c:v>
                </c:pt>
                <c:pt idx="1515">
                  <c:v>39016</c:v>
                </c:pt>
                <c:pt idx="1516">
                  <c:v>39017</c:v>
                </c:pt>
                <c:pt idx="1517">
                  <c:v>39020</c:v>
                </c:pt>
                <c:pt idx="1518">
                  <c:v>39021</c:v>
                </c:pt>
                <c:pt idx="1519">
                  <c:v>39022</c:v>
                </c:pt>
                <c:pt idx="1520">
                  <c:v>39023</c:v>
                </c:pt>
                <c:pt idx="1521">
                  <c:v>39024</c:v>
                </c:pt>
                <c:pt idx="1522">
                  <c:v>39027</c:v>
                </c:pt>
                <c:pt idx="1523">
                  <c:v>39028</c:v>
                </c:pt>
                <c:pt idx="1524">
                  <c:v>39029</c:v>
                </c:pt>
                <c:pt idx="1525">
                  <c:v>39030</c:v>
                </c:pt>
                <c:pt idx="1526">
                  <c:v>39031</c:v>
                </c:pt>
                <c:pt idx="1527">
                  <c:v>39034</c:v>
                </c:pt>
                <c:pt idx="1528">
                  <c:v>39035</c:v>
                </c:pt>
                <c:pt idx="1529">
                  <c:v>39036</c:v>
                </c:pt>
                <c:pt idx="1530">
                  <c:v>39037</c:v>
                </c:pt>
                <c:pt idx="1531">
                  <c:v>39038</c:v>
                </c:pt>
                <c:pt idx="1532">
                  <c:v>39041</c:v>
                </c:pt>
                <c:pt idx="1533">
                  <c:v>39042</c:v>
                </c:pt>
                <c:pt idx="1534">
                  <c:v>39043</c:v>
                </c:pt>
                <c:pt idx="1535">
                  <c:v>39044</c:v>
                </c:pt>
                <c:pt idx="1536">
                  <c:v>39045</c:v>
                </c:pt>
                <c:pt idx="1537">
                  <c:v>39048</c:v>
                </c:pt>
                <c:pt idx="1538">
                  <c:v>39049</c:v>
                </c:pt>
                <c:pt idx="1539">
                  <c:v>39050</c:v>
                </c:pt>
                <c:pt idx="1540">
                  <c:v>39051</c:v>
                </c:pt>
                <c:pt idx="1541">
                  <c:v>39052</c:v>
                </c:pt>
                <c:pt idx="1542">
                  <c:v>39055</c:v>
                </c:pt>
                <c:pt idx="1543">
                  <c:v>39056</c:v>
                </c:pt>
                <c:pt idx="1544">
                  <c:v>39057</c:v>
                </c:pt>
                <c:pt idx="1545">
                  <c:v>39058</c:v>
                </c:pt>
                <c:pt idx="1546">
                  <c:v>39059</c:v>
                </c:pt>
                <c:pt idx="1547">
                  <c:v>39062</c:v>
                </c:pt>
                <c:pt idx="1548">
                  <c:v>39063</c:v>
                </c:pt>
                <c:pt idx="1549">
                  <c:v>39064</c:v>
                </c:pt>
                <c:pt idx="1550">
                  <c:v>39065</c:v>
                </c:pt>
                <c:pt idx="1551">
                  <c:v>39066</c:v>
                </c:pt>
                <c:pt idx="1552">
                  <c:v>39069</c:v>
                </c:pt>
                <c:pt idx="1553">
                  <c:v>39070</c:v>
                </c:pt>
                <c:pt idx="1554">
                  <c:v>39071</c:v>
                </c:pt>
                <c:pt idx="1555">
                  <c:v>39072</c:v>
                </c:pt>
                <c:pt idx="1556">
                  <c:v>39073</c:v>
                </c:pt>
                <c:pt idx="1557">
                  <c:v>39076</c:v>
                </c:pt>
                <c:pt idx="1558">
                  <c:v>39077</c:v>
                </c:pt>
                <c:pt idx="1559">
                  <c:v>39078</c:v>
                </c:pt>
                <c:pt idx="1560">
                  <c:v>39079</c:v>
                </c:pt>
                <c:pt idx="1561">
                  <c:v>39080</c:v>
                </c:pt>
                <c:pt idx="1562">
                  <c:v>39083</c:v>
                </c:pt>
                <c:pt idx="1563">
                  <c:v>39084</c:v>
                </c:pt>
                <c:pt idx="1564">
                  <c:v>39085</c:v>
                </c:pt>
                <c:pt idx="1565">
                  <c:v>39086</c:v>
                </c:pt>
                <c:pt idx="1566">
                  <c:v>39087</c:v>
                </c:pt>
                <c:pt idx="1567">
                  <c:v>39090</c:v>
                </c:pt>
                <c:pt idx="1568">
                  <c:v>39091</c:v>
                </c:pt>
                <c:pt idx="1569">
                  <c:v>39092</c:v>
                </c:pt>
                <c:pt idx="1570">
                  <c:v>39093</c:v>
                </c:pt>
                <c:pt idx="1571">
                  <c:v>39094</c:v>
                </c:pt>
                <c:pt idx="1572">
                  <c:v>39097</c:v>
                </c:pt>
                <c:pt idx="1573">
                  <c:v>39098</c:v>
                </c:pt>
                <c:pt idx="1574">
                  <c:v>39099</c:v>
                </c:pt>
                <c:pt idx="1575">
                  <c:v>39100</c:v>
                </c:pt>
                <c:pt idx="1576">
                  <c:v>39101</c:v>
                </c:pt>
                <c:pt idx="1577">
                  <c:v>39104</c:v>
                </c:pt>
                <c:pt idx="1578">
                  <c:v>39105</c:v>
                </c:pt>
                <c:pt idx="1579">
                  <c:v>39106</c:v>
                </c:pt>
                <c:pt idx="1580">
                  <c:v>39107</c:v>
                </c:pt>
                <c:pt idx="1581">
                  <c:v>39108</c:v>
                </c:pt>
                <c:pt idx="1582">
                  <c:v>39111</c:v>
                </c:pt>
                <c:pt idx="1583">
                  <c:v>39112</c:v>
                </c:pt>
                <c:pt idx="1584">
                  <c:v>39113</c:v>
                </c:pt>
                <c:pt idx="1585">
                  <c:v>39114</c:v>
                </c:pt>
                <c:pt idx="1586">
                  <c:v>39115</c:v>
                </c:pt>
                <c:pt idx="1587">
                  <c:v>39118</c:v>
                </c:pt>
                <c:pt idx="1588">
                  <c:v>39119</c:v>
                </c:pt>
                <c:pt idx="1589">
                  <c:v>39120</c:v>
                </c:pt>
                <c:pt idx="1590">
                  <c:v>39121</c:v>
                </c:pt>
                <c:pt idx="1591">
                  <c:v>39122</c:v>
                </c:pt>
                <c:pt idx="1592">
                  <c:v>39125</c:v>
                </c:pt>
                <c:pt idx="1593">
                  <c:v>39126</c:v>
                </c:pt>
                <c:pt idx="1594">
                  <c:v>39127</c:v>
                </c:pt>
                <c:pt idx="1595">
                  <c:v>39128</c:v>
                </c:pt>
                <c:pt idx="1596">
                  <c:v>39129</c:v>
                </c:pt>
                <c:pt idx="1597">
                  <c:v>39132</c:v>
                </c:pt>
                <c:pt idx="1598">
                  <c:v>39133</c:v>
                </c:pt>
                <c:pt idx="1599">
                  <c:v>39134</c:v>
                </c:pt>
                <c:pt idx="1600">
                  <c:v>39135</c:v>
                </c:pt>
                <c:pt idx="1601">
                  <c:v>39136</c:v>
                </c:pt>
                <c:pt idx="1602">
                  <c:v>39139</c:v>
                </c:pt>
                <c:pt idx="1603">
                  <c:v>39140</c:v>
                </c:pt>
                <c:pt idx="1604">
                  <c:v>39141</c:v>
                </c:pt>
                <c:pt idx="1605">
                  <c:v>39142</c:v>
                </c:pt>
                <c:pt idx="1606">
                  <c:v>39143</c:v>
                </c:pt>
                <c:pt idx="1607">
                  <c:v>39146</c:v>
                </c:pt>
                <c:pt idx="1608">
                  <c:v>39147</c:v>
                </c:pt>
                <c:pt idx="1609">
                  <c:v>39148</c:v>
                </c:pt>
                <c:pt idx="1610">
                  <c:v>39149</c:v>
                </c:pt>
                <c:pt idx="1611">
                  <c:v>39150</c:v>
                </c:pt>
                <c:pt idx="1612">
                  <c:v>39153</c:v>
                </c:pt>
                <c:pt idx="1613">
                  <c:v>39154</c:v>
                </c:pt>
                <c:pt idx="1614">
                  <c:v>39155</c:v>
                </c:pt>
                <c:pt idx="1615">
                  <c:v>39156</c:v>
                </c:pt>
                <c:pt idx="1616">
                  <c:v>39157</c:v>
                </c:pt>
                <c:pt idx="1617">
                  <c:v>39160</c:v>
                </c:pt>
                <c:pt idx="1618">
                  <c:v>39161</c:v>
                </c:pt>
                <c:pt idx="1619">
                  <c:v>39162</c:v>
                </c:pt>
                <c:pt idx="1620">
                  <c:v>39163</c:v>
                </c:pt>
                <c:pt idx="1621">
                  <c:v>39164</c:v>
                </c:pt>
                <c:pt idx="1622">
                  <c:v>39167</c:v>
                </c:pt>
                <c:pt idx="1623">
                  <c:v>39168</c:v>
                </c:pt>
                <c:pt idx="1624">
                  <c:v>39169</c:v>
                </c:pt>
                <c:pt idx="1625">
                  <c:v>39170</c:v>
                </c:pt>
                <c:pt idx="1626">
                  <c:v>39171</c:v>
                </c:pt>
                <c:pt idx="1627">
                  <c:v>39174</c:v>
                </c:pt>
                <c:pt idx="1628">
                  <c:v>39175</c:v>
                </c:pt>
                <c:pt idx="1629">
                  <c:v>39176</c:v>
                </c:pt>
                <c:pt idx="1630">
                  <c:v>39177</c:v>
                </c:pt>
                <c:pt idx="1631">
                  <c:v>39178</c:v>
                </c:pt>
                <c:pt idx="1632">
                  <c:v>39181</c:v>
                </c:pt>
                <c:pt idx="1633">
                  <c:v>39182</c:v>
                </c:pt>
                <c:pt idx="1634">
                  <c:v>39183</c:v>
                </c:pt>
                <c:pt idx="1635">
                  <c:v>39184</c:v>
                </c:pt>
                <c:pt idx="1636">
                  <c:v>39185</c:v>
                </c:pt>
                <c:pt idx="1637">
                  <c:v>39188</c:v>
                </c:pt>
                <c:pt idx="1638">
                  <c:v>39189</c:v>
                </c:pt>
                <c:pt idx="1639">
                  <c:v>39190</c:v>
                </c:pt>
                <c:pt idx="1640">
                  <c:v>39191</c:v>
                </c:pt>
                <c:pt idx="1641">
                  <c:v>39192</c:v>
                </c:pt>
                <c:pt idx="1642">
                  <c:v>39195</c:v>
                </c:pt>
                <c:pt idx="1643">
                  <c:v>39196</c:v>
                </c:pt>
                <c:pt idx="1644">
                  <c:v>39197</c:v>
                </c:pt>
                <c:pt idx="1645">
                  <c:v>39198</c:v>
                </c:pt>
                <c:pt idx="1646">
                  <c:v>39199</c:v>
                </c:pt>
                <c:pt idx="1647">
                  <c:v>39202</c:v>
                </c:pt>
                <c:pt idx="1648">
                  <c:v>39203</c:v>
                </c:pt>
                <c:pt idx="1649">
                  <c:v>39204</c:v>
                </c:pt>
                <c:pt idx="1650">
                  <c:v>39205</c:v>
                </c:pt>
                <c:pt idx="1651">
                  <c:v>39206</c:v>
                </c:pt>
                <c:pt idx="1652">
                  <c:v>39209</c:v>
                </c:pt>
                <c:pt idx="1653">
                  <c:v>39210</c:v>
                </c:pt>
                <c:pt idx="1654">
                  <c:v>39211</c:v>
                </c:pt>
                <c:pt idx="1655">
                  <c:v>39212</c:v>
                </c:pt>
                <c:pt idx="1656">
                  <c:v>39213</c:v>
                </c:pt>
                <c:pt idx="1657">
                  <c:v>39216</c:v>
                </c:pt>
                <c:pt idx="1658">
                  <c:v>39217</c:v>
                </c:pt>
                <c:pt idx="1659">
                  <c:v>39218</c:v>
                </c:pt>
                <c:pt idx="1660">
                  <c:v>39219</c:v>
                </c:pt>
                <c:pt idx="1661">
                  <c:v>39220</c:v>
                </c:pt>
                <c:pt idx="1662">
                  <c:v>39223</c:v>
                </c:pt>
                <c:pt idx="1663">
                  <c:v>39224</c:v>
                </c:pt>
                <c:pt idx="1664">
                  <c:v>39225</c:v>
                </c:pt>
                <c:pt idx="1665">
                  <c:v>39226</c:v>
                </c:pt>
                <c:pt idx="1666">
                  <c:v>39227</c:v>
                </c:pt>
                <c:pt idx="1667">
                  <c:v>39230</c:v>
                </c:pt>
                <c:pt idx="1668">
                  <c:v>39231</c:v>
                </c:pt>
                <c:pt idx="1669">
                  <c:v>39232</c:v>
                </c:pt>
                <c:pt idx="1670">
                  <c:v>39233</c:v>
                </c:pt>
                <c:pt idx="1671">
                  <c:v>39234</c:v>
                </c:pt>
                <c:pt idx="1672">
                  <c:v>39237</c:v>
                </c:pt>
                <c:pt idx="1673">
                  <c:v>39238</c:v>
                </c:pt>
                <c:pt idx="1674">
                  <c:v>39239</c:v>
                </c:pt>
                <c:pt idx="1675">
                  <c:v>39240</c:v>
                </c:pt>
                <c:pt idx="1676">
                  <c:v>39241</c:v>
                </c:pt>
                <c:pt idx="1677">
                  <c:v>39244</c:v>
                </c:pt>
                <c:pt idx="1678">
                  <c:v>39245</c:v>
                </c:pt>
                <c:pt idx="1679">
                  <c:v>39246</c:v>
                </c:pt>
                <c:pt idx="1680">
                  <c:v>39247</c:v>
                </c:pt>
                <c:pt idx="1681">
                  <c:v>39248</c:v>
                </c:pt>
                <c:pt idx="1682">
                  <c:v>39251</c:v>
                </c:pt>
                <c:pt idx="1683">
                  <c:v>39252</c:v>
                </c:pt>
                <c:pt idx="1684">
                  <c:v>39253</c:v>
                </c:pt>
                <c:pt idx="1685">
                  <c:v>39254</c:v>
                </c:pt>
                <c:pt idx="1686">
                  <c:v>39255</c:v>
                </c:pt>
                <c:pt idx="1687">
                  <c:v>39258</c:v>
                </c:pt>
                <c:pt idx="1688">
                  <c:v>39259</c:v>
                </c:pt>
                <c:pt idx="1689">
                  <c:v>39260</c:v>
                </c:pt>
                <c:pt idx="1690">
                  <c:v>39261</c:v>
                </c:pt>
                <c:pt idx="1691">
                  <c:v>39262</c:v>
                </c:pt>
                <c:pt idx="1692">
                  <c:v>39265</c:v>
                </c:pt>
                <c:pt idx="1693">
                  <c:v>39266</c:v>
                </c:pt>
                <c:pt idx="1694">
                  <c:v>39267</c:v>
                </c:pt>
                <c:pt idx="1695">
                  <c:v>39268</c:v>
                </c:pt>
                <c:pt idx="1696">
                  <c:v>39269</c:v>
                </c:pt>
                <c:pt idx="1697">
                  <c:v>39272</c:v>
                </c:pt>
                <c:pt idx="1698">
                  <c:v>39273</c:v>
                </c:pt>
                <c:pt idx="1699">
                  <c:v>39274</c:v>
                </c:pt>
                <c:pt idx="1700">
                  <c:v>39275</c:v>
                </c:pt>
                <c:pt idx="1701">
                  <c:v>39276</c:v>
                </c:pt>
                <c:pt idx="1702">
                  <c:v>39279</c:v>
                </c:pt>
                <c:pt idx="1703">
                  <c:v>39280</c:v>
                </c:pt>
                <c:pt idx="1704">
                  <c:v>39281</c:v>
                </c:pt>
                <c:pt idx="1705">
                  <c:v>39282</c:v>
                </c:pt>
                <c:pt idx="1706">
                  <c:v>39283</c:v>
                </c:pt>
                <c:pt idx="1707">
                  <c:v>39286</c:v>
                </c:pt>
                <c:pt idx="1708">
                  <c:v>39287</c:v>
                </c:pt>
                <c:pt idx="1709">
                  <c:v>39288</c:v>
                </c:pt>
                <c:pt idx="1710">
                  <c:v>39289</c:v>
                </c:pt>
                <c:pt idx="1711">
                  <c:v>39290</c:v>
                </c:pt>
                <c:pt idx="1712">
                  <c:v>39293</c:v>
                </c:pt>
                <c:pt idx="1713">
                  <c:v>39294</c:v>
                </c:pt>
                <c:pt idx="1714">
                  <c:v>39295</c:v>
                </c:pt>
                <c:pt idx="1715">
                  <c:v>39296</c:v>
                </c:pt>
                <c:pt idx="1716">
                  <c:v>39297</c:v>
                </c:pt>
                <c:pt idx="1717">
                  <c:v>39300</c:v>
                </c:pt>
                <c:pt idx="1718">
                  <c:v>39301</c:v>
                </c:pt>
                <c:pt idx="1719">
                  <c:v>39302</c:v>
                </c:pt>
                <c:pt idx="1720">
                  <c:v>39303</c:v>
                </c:pt>
                <c:pt idx="1721">
                  <c:v>39304</c:v>
                </c:pt>
                <c:pt idx="1722">
                  <c:v>39307</c:v>
                </c:pt>
                <c:pt idx="1723">
                  <c:v>39308</c:v>
                </c:pt>
                <c:pt idx="1724">
                  <c:v>39309</c:v>
                </c:pt>
                <c:pt idx="1725">
                  <c:v>39310</c:v>
                </c:pt>
                <c:pt idx="1726">
                  <c:v>39311</c:v>
                </c:pt>
                <c:pt idx="1727">
                  <c:v>39314</c:v>
                </c:pt>
                <c:pt idx="1728">
                  <c:v>39315</c:v>
                </c:pt>
                <c:pt idx="1729">
                  <c:v>39316</c:v>
                </c:pt>
                <c:pt idx="1730">
                  <c:v>39317</c:v>
                </c:pt>
                <c:pt idx="1731">
                  <c:v>39318</c:v>
                </c:pt>
                <c:pt idx="1732">
                  <c:v>39321</c:v>
                </c:pt>
                <c:pt idx="1733">
                  <c:v>39322</c:v>
                </c:pt>
                <c:pt idx="1734">
                  <c:v>39323</c:v>
                </c:pt>
                <c:pt idx="1735">
                  <c:v>39324</c:v>
                </c:pt>
                <c:pt idx="1736">
                  <c:v>39325</c:v>
                </c:pt>
                <c:pt idx="1737">
                  <c:v>39328</c:v>
                </c:pt>
                <c:pt idx="1738">
                  <c:v>39329</c:v>
                </c:pt>
                <c:pt idx="1739">
                  <c:v>39330</c:v>
                </c:pt>
                <c:pt idx="1740">
                  <c:v>39331</c:v>
                </c:pt>
                <c:pt idx="1741">
                  <c:v>39332</c:v>
                </c:pt>
                <c:pt idx="1742">
                  <c:v>39335</c:v>
                </c:pt>
                <c:pt idx="1743">
                  <c:v>39336</c:v>
                </c:pt>
                <c:pt idx="1744">
                  <c:v>39337</c:v>
                </c:pt>
                <c:pt idx="1745">
                  <c:v>39338</c:v>
                </c:pt>
                <c:pt idx="1746">
                  <c:v>39339</c:v>
                </c:pt>
                <c:pt idx="1747">
                  <c:v>39342</c:v>
                </c:pt>
                <c:pt idx="1748">
                  <c:v>39343</c:v>
                </c:pt>
                <c:pt idx="1749">
                  <c:v>39344</c:v>
                </c:pt>
                <c:pt idx="1750">
                  <c:v>39345</c:v>
                </c:pt>
                <c:pt idx="1751">
                  <c:v>39346</c:v>
                </c:pt>
                <c:pt idx="1752">
                  <c:v>39349</c:v>
                </c:pt>
                <c:pt idx="1753">
                  <c:v>39350</c:v>
                </c:pt>
                <c:pt idx="1754">
                  <c:v>39351</c:v>
                </c:pt>
                <c:pt idx="1755">
                  <c:v>39352</c:v>
                </c:pt>
                <c:pt idx="1756">
                  <c:v>39353</c:v>
                </c:pt>
                <c:pt idx="1757">
                  <c:v>39356</c:v>
                </c:pt>
                <c:pt idx="1758">
                  <c:v>39357</c:v>
                </c:pt>
                <c:pt idx="1759">
                  <c:v>39358</c:v>
                </c:pt>
                <c:pt idx="1760">
                  <c:v>39359</c:v>
                </c:pt>
                <c:pt idx="1761">
                  <c:v>39360</c:v>
                </c:pt>
                <c:pt idx="1762">
                  <c:v>39363</c:v>
                </c:pt>
                <c:pt idx="1763">
                  <c:v>39364</c:v>
                </c:pt>
                <c:pt idx="1764">
                  <c:v>39365</c:v>
                </c:pt>
                <c:pt idx="1765">
                  <c:v>39366</c:v>
                </c:pt>
                <c:pt idx="1766">
                  <c:v>39367</c:v>
                </c:pt>
                <c:pt idx="1767">
                  <c:v>39370</c:v>
                </c:pt>
                <c:pt idx="1768">
                  <c:v>39371</c:v>
                </c:pt>
                <c:pt idx="1769">
                  <c:v>39372</c:v>
                </c:pt>
                <c:pt idx="1770">
                  <c:v>39373</c:v>
                </c:pt>
                <c:pt idx="1771">
                  <c:v>39374</c:v>
                </c:pt>
                <c:pt idx="1772">
                  <c:v>39377</c:v>
                </c:pt>
                <c:pt idx="1773">
                  <c:v>39378</c:v>
                </c:pt>
                <c:pt idx="1774">
                  <c:v>39379</c:v>
                </c:pt>
                <c:pt idx="1775">
                  <c:v>39380</c:v>
                </c:pt>
                <c:pt idx="1776">
                  <c:v>39381</c:v>
                </c:pt>
                <c:pt idx="1777">
                  <c:v>39384</c:v>
                </c:pt>
                <c:pt idx="1778">
                  <c:v>39385</c:v>
                </c:pt>
                <c:pt idx="1779">
                  <c:v>39386</c:v>
                </c:pt>
                <c:pt idx="1780">
                  <c:v>39387</c:v>
                </c:pt>
                <c:pt idx="1781">
                  <c:v>39388</c:v>
                </c:pt>
                <c:pt idx="1782">
                  <c:v>39391</c:v>
                </c:pt>
                <c:pt idx="1783">
                  <c:v>39392</c:v>
                </c:pt>
                <c:pt idx="1784">
                  <c:v>39393</c:v>
                </c:pt>
                <c:pt idx="1785">
                  <c:v>39394</c:v>
                </c:pt>
                <c:pt idx="1786">
                  <c:v>39395</c:v>
                </c:pt>
                <c:pt idx="1787">
                  <c:v>39398</c:v>
                </c:pt>
                <c:pt idx="1788">
                  <c:v>39399</c:v>
                </c:pt>
                <c:pt idx="1789">
                  <c:v>39400</c:v>
                </c:pt>
                <c:pt idx="1790">
                  <c:v>39401</c:v>
                </c:pt>
                <c:pt idx="1791">
                  <c:v>39402</c:v>
                </c:pt>
                <c:pt idx="1792">
                  <c:v>39405</c:v>
                </c:pt>
                <c:pt idx="1793">
                  <c:v>39406</c:v>
                </c:pt>
                <c:pt idx="1794">
                  <c:v>39407</c:v>
                </c:pt>
                <c:pt idx="1795">
                  <c:v>39408</c:v>
                </c:pt>
                <c:pt idx="1796">
                  <c:v>39409</c:v>
                </c:pt>
                <c:pt idx="1797">
                  <c:v>39412</c:v>
                </c:pt>
                <c:pt idx="1798">
                  <c:v>39413</c:v>
                </c:pt>
                <c:pt idx="1799">
                  <c:v>39414</c:v>
                </c:pt>
                <c:pt idx="1800">
                  <c:v>39415</c:v>
                </c:pt>
                <c:pt idx="1801">
                  <c:v>39416</c:v>
                </c:pt>
                <c:pt idx="1802">
                  <c:v>39419</c:v>
                </c:pt>
                <c:pt idx="1803">
                  <c:v>39420</c:v>
                </c:pt>
                <c:pt idx="1804">
                  <c:v>39421</c:v>
                </c:pt>
                <c:pt idx="1805">
                  <c:v>39422</c:v>
                </c:pt>
                <c:pt idx="1806">
                  <c:v>39423</c:v>
                </c:pt>
                <c:pt idx="1807">
                  <c:v>39426</c:v>
                </c:pt>
                <c:pt idx="1808">
                  <c:v>39427</c:v>
                </c:pt>
                <c:pt idx="1809">
                  <c:v>39428</c:v>
                </c:pt>
                <c:pt idx="1810">
                  <c:v>39429</c:v>
                </c:pt>
                <c:pt idx="1811">
                  <c:v>39430</c:v>
                </c:pt>
                <c:pt idx="1812">
                  <c:v>39433</c:v>
                </c:pt>
                <c:pt idx="1813">
                  <c:v>39434</c:v>
                </c:pt>
                <c:pt idx="1814">
                  <c:v>39435</c:v>
                </c:pt>
                <c:pt idx="1815">
                  <c:v>39436</c:v>
                </c:pt>
                <c:pt idx="1816">
                  <c:v>39437</c:v>
                </c:pt>
                <c:pt idx="1817">
                  <c:v>39440</c:v>
                </c:pt>
                <c:pt idx="1818">
                  <c:v>39441</c:v>
                </c:pt>
                <c:pt idx="1819">
                  <c:v>39442</c:v>
                </c:pt>
                <c:pt idx="1820">
                  <c:v>39443</c:v>
                </c:pt>
                <c:pt idx="1821">
                  <c:v>39444</c:v>
                </c:pt>
                <c:pt idx="1822">
                  <c:v>39447</c:v>
                </c:pt>
                <c:pt idx="1823">
                  <c:v>39448</c:v>
                </c:pt>
                <c:pt idx="1824">
                  <c:v>39449</c:v>
                </c:pt>
                <c:pt idx="1825">
                  <c:v>39450</c:v>
                </c:pt>
                <c:pt idx="1826">
                  <c:v>39451</c:v>
                </c:pt>
                <c:pt idx="1827">
                  <c:v>39454</c:v>
                </c:pt>
                <c:pt idx="1828">
                  <c:v>39455</c:v>
                </c:pt>
                <c:pt idx="1829">
                  <c:v>39456</c:v>
                </c:pt>
                <c:pt idx="1830">
                  <c:v>39457</c:v>
                </c:pt>
                <c:pt idx="1831">
                  <c:v>39458</c:v>
                </c:pt>
                <c:pt idx="1832">
                  <c:v>39461</c:v>
                </c:pt>
                <c:pt idx="1833">
                  <c:v>39462</c:v>
                </c:pt>
                <c:pt idx="1834">
                  <c:v>39463</c:v>
                </c:pt>
                <c:pt idx="1835">
                  <c:v>39464</c:v>
                </c:pt>
                <c:pt idx="1836">
                  <c:v>39465</c:v>
                </c:pt>
                <c:pt idx="1837">
                  <c:v>39468</c:v>
                </c:pt>
                <c:pt idx="1838">
                  <c:v>39469</c:v>
                </c:pt>
                <c:pt idx="1839">
                  <c:v>39470</c:v>
                </c:pt>
                <c:pt idx="1840">
                  <c:v>39471</c:v>
                </c:pt>
                <c:pt idx="1841">
                  <c:v>39472</c:v>
                </c:pt>
                <c:pt idx="1842">
                  <c:v>39475</c:v>
                </c:pt>
                <c:pt idx="1843">
                  <c:v>39476</c:v>
                </c:pt>
                <c:pt idx="1844">
                  <c:v>39477</c:v>
                </c:pt>
                <c:pt idx="1845">
                  <c:v>39478</c:v>
                </c:pt>
                <c:pt idx="1846">
                  <c:v>39479</c:v>
                </c:pt>
                <c:pt idx="1847">
                  <c:v>39482</c:v>
                </c:pt>
                <c:pt idx="1848">
                  <c:v>39483</c:v>
                </c:pt>
                <c:pt idx="1849">
                  <c:v>39484</c:v>
                </c:pt>
                <c:pt idx="1850">
                  <c:v>39485</c:v>
                </c:pt>
                <c:pt idx="1851">
                  <c:v>39486</c:v>
                </c:pt>
                <c:pt idx="1852">
                  <c:v>39489</c:v>
                </c:pt>
                <c:pt idx="1853">
                  <c:v>39490</c:v>
                </c:pt>
                <c:pt idx="1854">
                  <c:v>39491</c:v>
                </c:pt>
                <c:pt idx="1855">
                  <c:v>39492</c:v>
                </c:pt>
                <c:pt idx="1856">
                  <c:v>39493</c:v>
                </c:pt>
                <c:pt idx="1857">
                  <c:v>39496</c:v>
                </c:pt>
                <c:pt idx="1858">
                  <c:v>39497</c:v>
                </c:pt>
                <c:pt idx="1859">
                  <c:v>39498</c:v>
                </c:pt>
                <c:pt idx="1860">
                  <c:v>39499</c:v>
                </c:pt>
                <c:pt idx="1861">
                  <c:v>39500</c:v>
                </c:pt>
                <c:pt idx="1862">
                  <c:v>39503</c:v>
                </c:pt>
                <c:pt idx="1863">
                  <c:v>39504</c:v>
                </c:pt>
                <c:pt idx="1864">
                  <c:v>39505</c:v>
                </c:pt>
                <c:pt idx="1865">
                  <c:v>39506</c:v>
                </c:pt>
                <c:pt idx="1866">
                  <c:v>39507</c:v>
                </c:pt>
                <c:pt idx="1867">
                  <c:v>39510</c:v>
                </c:pt>
                <c:pt idx="1868">
                  <c:v>39511</c:v>
                </c:pt>
                <c:pt idx="1869">
                  <c:v>39512</c:v>
                </c:pt>
                <c:pt idx="1870">
                  <c:v>39513</c:v>
                </c:pt>
                <c:pt idx="1871">
                  <c:v>39514</c:v>
                </c:pt>
                <c:pt idx="1872">
                  <c:v>39517</c:v>
                </c:pt>
                <c:pt idx="1873">
                  <c:v>39518</c:v>
                </c:pt>
                <c:pt idx="1874">
                  <c:v>39519</c:v>
                </c:pt>
                <c:pt idx="1875">
                  <c:v>39520</c:v>
                </c:pt>
                <c:pt idx="1876">
                  <c:v>39521</c:v>
                </c:pt>
                <c:pt idx="1877">
                  <c:v>39524</c:v>
                </c:pt>
                <c:pt idx="1878">
                  <c:v>39525</c:v>
                </c:pt>
                <c:pt idx="1879">
                  <c:v>39526</c:v>
                </c:pt>
                <c:pt idx="1880">
                  <c:v>39527</c:v>
                </c:pt>
                <c:pt idx="1881">
                  <c:v>39528</c:v>
                </c:pt>
                <c:pt idx="1882">
                  <c:v>39531</c:v>
                </c:pt>
                <c:pt idx="1883">
                  <c:v>39532</c:v>
                </c:pt>
                <c:pt idx="1884">
                  <c:v>39533</c:v>
                </c:pt>
                <c:pt idx="1885">
                  <c:v>39534</c:v>
                </c:pt>
                <c:pt idx="1886">
                  <c:v>39535</c:v>
                </c:pt>
                <c:pt idx="1887">
                  <c:v>39538</c:v>
                </c:pt>
                <c:pt idx="1888">
                  <c:v>39539</c:v>
                </c:pt>
                <c:pt idx="1889">
                  <c:v>39540</c:v>
                </c:pt>
                <c:pt idx="1890">
                  <c:v>39541</c:v>
                </c:pt>
                <c:pt idx="1891">
                  <c:v>39542</c:v>
                </c:pt>
                <c:pt idx="1892">
                  <c:v>39545</c:v>
                </c:pt>
                <c:pt idx="1893">
                  <c:v>39546</c:v>
                </c:pt>
                <c:pt idx="1894">
                  <c:v>39547</c:v>
                </c:pt>
                <c:pt idx="1895">
                  <c:v>39548</c:v>
                </c:pt>
                <c:pt idx="1896">
                  <c:v>39549</c:v>
                </c:pt>
                <c:pt idx="1897">
                  <c:v>39552</c:v>
                </c:pt>
                <c:pt idx="1898">
                  <c:v>39553</c:v>
                </c:pt>
                <c:pt idx="1899">
                  <c:v>39554</c:v>
                </c:pt>
                <c:pt idx="1900">
                  <c:v>39555</c:v>
                </c:pt>
                <c:pt idx="1901">
                  <c:v>39556</c:v>
                </c:pt>
                <c:pt idx="1902">
                  <c:v>39559</c:v>
                </c:pt>
                <c:pt idx="1903">
                  <c:v>39560</c:v>
                </c:pt>
                <c:pt idx="1904">
                  <c:v>39561</c:v>
                </c:pt>
                <c:pt idx="1905">
                  <c:v>39562</c:v>
                </c:pt>
                <c:pt idx="1906">
                  <c:v>39563</c:v>
                </c:pt>
                <c:pt idx="1907">
                  <c:v>39566</c:v>
                </c:pt>
                <c:pt idx="1908">
                  <c:v>39567</c:v>
                </c:pt>
                <c:pt idx="1909">
                  <c:v>39568</c:v>
                </c:pt>
                <c:pt idx="1910">
                  <c:v>39569</c:v>
                </c:pt>
                <c:pt idx="1911">
                  <c:v>39570</c:v>
                </c:pt>
                <c:pt idx="1912">
                  <c:v>39573</c:v>
                </c:pt>
                <c:pt idx="1913">
                  <c:v>39574</c:v>
                </c:pt>
                <c:pt idx="1914">
                  <c:v>39575</c:v>
                </c:pt>
                <c:pt idx="1915">
                  <c:v>39576</c:v>
                </c:pt>
                <c:pt idx="1916">
                  <c:v>39577</c:v>
                </c:pt>
                <c:pt idx="1917">
                  <c:v>39580</c:v>
                </c:pt>
                <c:pt idx="1918">
                  <c:v>39581</c:v>
                </c:pt>
                <c:pt idx="1919">
                  <c:v>39582</c:v>
                </c:pt>
                <c:pt idx="1920">
                  <c:v>39583</c:v>
                </c:pt>
                <c:pt idx="1921">
                  <c:v>39584</c:v>
                </c:pt>
                <c:pt idx="1922">
                  <c:v>39587</c:v>
                </c:pt>
                <c:pt idx="1923">
                  <c:v>39588</c:v>
                </c:pt>
                <c:pt idx="1924">
                  <c:v>39589</c:v>
                </c:pt>
                <c:pt idx="1925">
                  <c:v>39590</c:v>
                </c:pt>
                <c:pt idx="1926">
                  <c:v>39591</c:v>
                </c:pt>
                <c:pt idx="1927">
                  <c:v>39594</c:v>
                </c:pt>
                <c:pt idx="1928">
                  <c:v>39595</c:v>
                </c:pt>
                <c:pt idx="1929">
                  <c:v>39596</c:v>
                </c:pt>
                <c:pt idx="1930">
                  <c:v>39597</c:v>
                </c:pt>
                <c:pt idx="1931">
                  <c:v>39598</c:v>
                </c:pt>
                <c:pt idx="1932">
                  <c:v>39601</c:v>
                </c:pt>
                <c:pt idx="1933">
                  <c:v>39602</c:v>
                </c:pt>
                <c:pt idx="1934">
                  <c:v>39603</c:v>
                </c:pt>
                <c:pt idx="1935">
                  <c:v>39604</c:v>
                </c:pt>
                <c:pt idx="1936">
                  <c:v>39605</c:v>
                </c:pt>
                <c:pt idx="1937">
                  <c:v>39608</c:v>
                </c:pt>
                <c:pt idx="1938">
                  <c:v>39609</c:v>
                </c:pt>
                <c:pt idx="1939">
                  <c:v>39610</c:v>
                </c:pt>
                <c:pt idx="1940">
                  <c:v>39611</c:v>
                </c:pt>
                <c:pt idx="1941">
                  <c:v>39612</c:v>
                </c:pt>
                <c:pt idx="1942">
                  <c:v>39615</c:v>
                </c:pt>
                <c:pt idx="1943">
                  <c:v>39616</c:v>
                </c:pt>
                <c:pt idx="1944">
                  <c:v>39617</c:v>
                </c:pt>
                <c:pt idx="1945">
                  <c:v>39618</c:v>
                </c:pt>
                <c:pt idx="1946">
                  <c:v>39619</c:v>
                </c:pt>
                <c:pt idx="1947">
                  <c:v>39622</c:v>
                </c:pt>
                <c:pt idx="1948">
                  <c:v>39623</c:v>
                </c:pt>
                <c:pt idx="1949">
                  <c:v>39624</c:v>
                </c:pt>
                <c:pt idx="1950">
                  <c:v>39625</c:v>
                </c:pt>
                <c:pt idx="1951">
                  <c:v>39626</c:v>
                </c:pt>
                <c:pt idx="1952">
                  <c:v>39629</c:v>
                </c:pt>
                <c:pt idx="1953">
                  <c:v>39630</c:v>
                </c:pt>
                <c:pt idx="1954">
                  <c:v>39631</c:v>
                </c:pt>
                <c:pt idx="1955">
                  <c:v>39632</c:v>
                </c:pt>
                <c:pt idx="1956">
                  <c:v>39633</c:v>
                </c:pt>
                <c:pt idx="1957">
                  <c:v>39636</c:v>
                </c:pt>
                <c:pt idx="1958">
                  <c:v>39637</c:v>
                </c:pt>
                <c:pt idx="1959">
                  <c:v>39638</c:v>
                </c:pt>
                <c:pt idx="1960">
                  <c:v>39639</c:v>
                </c:pt>
                <c:pt idx="1961">
                  <c:v>39640</c:v>
                </c:pt>
                <c:pt idx="1962">
                  <c:v>39643</c:v>
                </c:pt>
                <c:pt idx="1963">
                  <c:v>39644</c:v>
                </c:pt>
                <c:pt idx="1964">
                  <c:v>39645</c:v>
                </c:pt>
                <c:pt idx="1965">
                  <c:v>39646</c:v>
                </c:pt>
                <c:pt idx="1966">
                  <c:v>39647</c:v>
                </c:pt>
                <c:pt idx="1967">
                  <c:v>39650</c:v>
                </c:pt>
                <c:pt idx="1968">
                  <c:v>39651</c:v>
                </c:pt>
                <c:pt idx="1969">
                  <c:v>39652</c:v>
                </c:pt>
                <c:pt idx="1970">
                  <c:v>39653</c:v>
                </c:pt>
                <c:pt idx="1971">
                  <c:v>39654</c:v>
                </c:pt>
                <c:pt idx="1972">
                  <c:v>39657</c:v>
                </c:pt>
                <c:pt idx="1973">
                  <c:v>39658</c:v>
                </c:pt>
                <c:pt idx="1974">
                  <c:v>39659</c:v>
                </c:pt>
                <c:pt idx="1975">
                  <c:v>39660</c:v>
                </c:pt>
                <c:pt idx="1976">
                  <c:v>39661</c:v>
                </c:pt>
                <c:pt idx="1977">
                  <c:v>39664</c:v>
                </c:pt>
                <c:pt idx="1978">
                  <c:v>39665</c:v>
                </c:pt>
                <c:pt idx="1979">
                  <c:v>39666</c:v>
                </c:pt>
                <c:pt idx="1980">
                  <c:v>39667</c:v>
                </c:pt>
                <c:pt idx="1981">
                  <c:v>39668</c:v>
                </c:pt>
                <c:pt idx="1982">
                  <c:v>39671</c:v>
                </c:pt>
                <c:pt idx="1983">
                  <c:v>39672</c:v>
                </c:pt>
                <c:pt idx="1984">
                  <c:v>39673</c:v>
                </c:pt>
                <c:pt idx="1985">
                  <c:v>39674</c:v>
                </c:pt>
                <c:pt idx="1986">
                  <c:v>39675</c:v>
                </c:pt>
                <c:pt idx="1987">
                  <c:v>39678</c:v>
                </c:pt>
                <c:pt idx="1988">
                  <c:v>39679</c:v>
                </c:pt>
                <c:pt idx="1989">
                  <c:v>39680</c:v>
                </c:pt>
                <c:pt idx="1990">
                  <c:v>39681</c:v>
                </c:pt>
                <c:pt idx="1991">
                  <c:v>39682</c:v>
                </c:pt>
                <c:pt idx="1992">
                  <c:v>39685</c:v>
                </c:pt>
                <c:pt idx="1993">
                  <c:v>39686</c:v>
                </c:pt>
                <c:pt idx="1994">
                  <c:v>39687</c:v>
                </c:pt>
                <c:pt idx="1995">
                  <c:v>39688</c:v>
                </c:pt>
                <c:pt idx="1996">
                  <c:v>39689</c:v>
                </c:pt>
                <c:pt idx="1997">
                  <c:v>39692</c:v>
                </c:pt>
                <c:pt idx="1998">
                  <c:v>39693</c:v>
                </c:pt>
                <c:pt idx="1999">
                  <c:v>39694</c:v>
                </c:pt>
                <c:pt idx="2000">
                  <c:v>39695</c:v>
                </c:pt>
                <c:pt idx="2001">
                  <c:v>39696</c:v>
                </c:pt>
                <c:pt idx="2002">
                  <c:v>39699</c:v>
                </c:pt>
                <c:pt idx="2003">
                  <c:v>39700</c:v>
                </c:pt>
                <c:pt idx="2004">
                  <c:v>39701</c:v>
                </c:pt>
                <c:pt idx="2005">
                  <c:v>39702</c:v>
                </c:pt>
                <c:pt idx="2006">
                  <c:v>39703</c:v>
                </c:pt>
                <c:pt idx="2007">
                  <c:v>39706</c:v>
                </c:pt>
                <c:pt idx="2008">
                  <c:v>39707</c:v>
                </c:pt>
                <c:pt idx="2009">
                  <c:v>39708</c:v>
                </c:pt>
                <c:pt idx="2010">
                  <c:v>39709</c:v>
                </c:pt>
                <c:pt idx="2011">
                  <c:v>39710</c:v>
                </c:pt>
                <c:pt idx="2012">
                  <c:v>39713</c:v>
                </c:pt>
                <c:pt idx="2013">
                  <c:v>39714</c:v>
                </c:pt>
                <c:pt idx="2014">
                  <c:v>39715</c:v>
                </c:pt>
                <c:pt idx="2015">
                  <c:v>39716</c:v>
                </c:pt>
                <c:pt idx="2016">
                  <c:v>39717</c:v>
                </c:pt>
                <c:pt idx="2017">
                  <c:v>39720</c:v>
                </c:pt>
                <c:pt idx="2018">
                  <c:v>39721</c:v>
                </c:pt>
                <c:pt idx="2019">
                  <c:v>39722</c:v>
                </c:pt>
                <c:pt idx="2020">
                  <c:v>39723</c:v>
                </c:pt>
                <c:pt idx="2021">
                  <c:v>39724</c:v>
                </c:pt>
                <c:pt idx="2022">
                  <c:v>39727</c:v>
                </c:pt>
                <c:pt idx="2023">
                  <c:v>39728</c:v>
                </c:pt>
                <c:pt idx="2024">
                  <c:v>39729</c:v>
                </c:pt>
                <c:pt idx="2025">
                  <c:v>39730</c:v>
                </c:pt>
                <c:pt idx="2026">
                  <c:v>39731</c:v>
                </c:pt>
                <c:pt idx="2027">
                  <c:v>39734</c:v>
                </c:pt>
                <c:pt idx="2028">
                  <c:v>39735</c:v>
                </c:pt>
                <c:pt idx="2029">
                  <c:v>39736</c:v>
                </c:pt>
                <c:pt idx="2030">
                  <c:v>39737</c:v>
                </c:pt>
                <c:pt idx="2031">
                  <c:v>39738</c:v>
                </c:pt>
                <c:pt idx="2032">
                  <c:v>39741</c:v>
                </c:pt>
                <c:pt idx="2033">
                  <c:v>39742</c:v>
                </c:pt>
                <c:pt idx="2034">
                  <c:v>39743</c:v>
                </c:pt>
                <c:pt idx="2035">
                  <c:v>39744</c:v>
                </c:pt>
                <c:pt idx="2036">
                  <c:v>39745</c:v>
                </c:pt>
                <c:pt idx="2037">
                  <c:v>39748</c:v>
                </c:pt>
                <c:pt idx="2038">
                  <c:v>39749</c:v>
                </c:pt>
                <c:pt idx="2039">
                  <c:v>39750</c:v>
                </c:pt>
                <c:pt idx="2040">
                  <c:v>39751</c:v>
                </c:pt>
                <c:pt idx="2041">
                  <c:v>39752</c:v>
                </c:pt>
                <c:pt idx="2042">
                  <c:v>39755</c:v>
                </c:pt>
                <c:pt idx="2043">
                  <c:v>39756</c:v>
                </c:pt>
                <c:pt idx="2044">
                  <c:v>39757</c:v>
                </c:pt>
                <c:pt idx="2045">
                  <c:v>39758</c:v>
                </c:pt>
                <c:pt idx="2046">
                  <c:v>39759</c:v>
                </c:pt>
                <c:pt idx="2047">
                  <c:v>39762</c:v>
                </c:pt>
                <c:pt idx="2048">
                  <c:v>39763</c:v>
                </c:pt>
                <c:pt idx="2049">
                  <c:v>39764</c:v>
                </c:pt>
                <c:pt idx="2050">
                  <c:v>39765</c:v>
                </c:pt>
                <c:pt idx="2051">
                  <c:v>39766</c:v>
                </c:pt>
                <c:pt idx="2052">
                  <c:v>39769</c:v>
                </c:pt>
                <c:pt idx="2053">
                  <c:v>39770</c:v>
                </c:pt>
                <c:pt idx="2054">
                  <c:v>39771</c:v>
                </c:pt>
                <c:pt idx="2055">
                  <c:v>39772</c:v>
                </c:pt>
                <c:pt idx="2056">
                  <c:v>39773</c:v>
                </c:pt>
                <c:pt idx="2057">
                  <c:v>39776</c:v>
                </c:pt>
                <c:pt idx="2058">
                  <c:v>39777</c:v>
                </c:pt>
                <c:pt idx="2059">
                  <c:v>39778</c:v>
                </c:pt>
                <c:pt idx="2060">
                  <c:v>39779</c:v>
                </c:pt>
                <c:pt idx="2061">
                  <c:v>39780</c:v>
                </c:pt>
                <c:pt idx="2062">
                  <c:v>39783</c:v>
                </c:pt>
                <c:pt idx="2063">
                  <c:v>39784</c:v>
                </c:pt>
                <c:pt idx="2064">
                  <c:v>39785</c:v>
                </c:pt>
                <c:pt idx="2065">
                  <c:v>39786</c:v>
                </c:pt>
                <c:pt idx="2066">
                  <c:v>39787</c:v>
                </c:pt>
                <c:pt idx="2067">
                  <c:v>39790</c:v>
                </c:pt>
                <c:pt idx="2068">
                  <c:v>39791</c:v>
                </c:pt>
                <c:pt idx="2069">
                  <c:v>39792</c:v>
                </c:pt>
                <c:pt idx="2070">
                  <c:v>39793</c:v>
                </c:pt>
                <c:pt idx="2071">
                  <c:v>39794</c:v>
                </c:pt>
                <c:pt idx="2072">
                  <c:v>39797</c:v>
                </c:pt>
                <c:pt idx="2073">
                  <c:v>39798</c:v>
                </c:pt>
                <c:pt idx="2074">
                  <c:v>39799</c:v>
                </c:pt>
                <c:pt idx="2075">
                  <c:v>39800</c:v>
                </c:pt>
                <c:pt idx="2076">
                  <c:v>39801</c:v>
                </c:pt>
                <c:pt idx="2077">
                  <c:v>39804</c:v>
                </c:pt>
                <c:pt idx="2078">
                  <c:v>39805</c:v>
                </c:pt>
                <c:pt idx="2079">
                  <c:v>39806</c:v>
                </c:pt>
                <c:pt idx="2080">
                  <c:v>39807</c:v>
                </c:pt>
                <c:pt idx="2081">
                  <c:v>39808</c:v>
                </c:pt>
                <c:pt idx="2082">
                  <c:v>39811</c:v>
                </c:pt>
                <c:pt idx="2083">
                  <c:v>39812</c:v>
                </c:pt>
                <c:pt idx="2084">
                  <c:v>39813</c:v>
                </c:pt>
                <c:pt idx="2085">
                  <c:v>39814</c:v>
                </c:pt>
                <c:pt idx="2086">
                  <c:v>39815</c:v>
                </c:pt>
                <c:pt idx="2087">
                  <c:v>39818</c:v>
                </c:pt>
                <c:pt idx="2088">
                  <c:v>39819</c:v>
                </c:pt>
                <c:pt idx="2089">
                  <c:v>39820</c:v>
                </c:pt>
                <c:pt idx="2090">
                  <c:v>39821</c:v>
                </c:pt>
                <c:pt idx="2091">
                  <c:v>39822</c:v>
                </c:pt>
                <c:pt idx="2092">
                  <c:v>39825</c:v>
                </c:pt>
                <c:pt idx="2093">
                  <c:v>39826</c:v>
                </c:pt>
                <c:pt idx="2094">
                  <c:v>39827</c:v>
                </c:pt>
                <c:pt idx="2095">
                  <c:v>39828</c:v>
                </c:pt>
                <c:pt idx="2096">
                  <c:v>39829</c:v>
                </c:pt>
                <c:pt idx="2097">
                  <c:v>39832</c:v>
                </c:pt>
                <c:pt idx="2098">
                  <c:v>39833</c:v>
                </c:pt>
                <c:pt idx="2099">
                  <c:v>39834</c:v>
                </c:pt>
                <c:pt idx="2100">
                  <c:v>39835</c:v>
                </c:pt>
                <c:pt idx="2101">
                  <c:v>39836</c:v>
                </c:pt>
                <c:pt idx="2102">
                  <c:v>39839</c:v>
                </c:pt>
                <c:pt idx="2103">
                  <c:v>39840</c:v>
                </c:pt>
                <c:pt idx="2104">
                  <c:v>39841</c:v>
                </c:pt>
                <c:pt idx="2105">
                  <c:v>39842</c:v>
                </c:pt>
                <c:pt idx="2106">
                  <c:v>39843</c:v>
                </c:pt>
                <c:pt idx="2107">
                  <c:v>39846</c:v>
                </c:pt>
                <c:pt idx="2108">
                  <c:v>39847</c:v>
                </c:pt>
                <c:pt idx="2109">
                  <c:v>39848</c:v>
                </c:pt>
                <c:pt idx="2110">
                  <c:v>39849</c:v>
                </c:pt>
                <c:pt idx="2111">
                  <c:v>39850</c:v>
                </c:pt>
                <c:pt idx="2112">
                  <c:v>39853</c:v>
                </c:pt>
                <c:pt idx="2113">
                  <c:v>39854</c:v>
                </c:pt>
                <c:pt idx="2114">
                  <c:v>39855</c:v>
                </c:pt>
                <c:pt idx="2115">
                  <c:v>39856</c:v>
                </c:pt>
                <c:pt idx="2116">
                  <c:v>39857</c:v>
                </c:pt>
                <c:pt idx="2117">
                  <c:v>39860</c:v>
                </c:pt>
                <c:pt idx="2118">
                  <c:v>39861</c:v>
                </c:pt>
                <c:pt idx="2119">
                  <c:v>39862</c:v>
                </c:pt>
                <c:pt idx="2120">
                  <c:v>39863</c:v>
                </c:pt>
                <c:pt idx="2121">
                  <c:v>39864</c:v>
                </c:pt>
                <c:pt idx="2122">
                  <c:v>39867</c:v>
                </c:pt>
                <c:pt idx="2123">
                  <c:v>39868</c:v>
                </c:pt>
                <c:pt idx="2124">
                  <c:v>39869</c:v>
                </c:pt>
                <c:pt idx="2125">
                  <c:v>39870</c:v>
                </c:pt>
                <c:pt idx="2126">
                  <c:v>39871</c:v>
                </c:pt>
                <c:pt idx="2127">
                  <c:v>39874</c:v>
                </c:pt>
                <c:pt idx="2128">
                  <c:v>39875</c:v>
                </c:pt>
                <c:pt idx="2129">
                  <c:v>39876</c:v>
                </c:pt>
                <c:pt idx="2130">
                  <c:v>39877</c:v>
                </c:pt>
                <c:pt idx="2131">
                  <c:v>39878</c:v>
                </c:pt>
                <c:pt idx="2132">
                  <c:v>39881</c:v>
                </c:pt>
                <c:pt idx="2133">
                  <c:v>39882</c:v>
                </c:pt>
                <c:pt idx="2134">
                  <c:v>39883</c:v>
                </c:pt>
                <c:pt idx="2135">
                  <c:v>39884</c:v>
                </c:pt>
                <c:pt idx="2136">
                  <c:v>39885</c:v>
                </c:pt>
                <c:pt idx="2137">
                  <c:v>39888</c:v>
                </c:pt>
                <c:pt idx="2138">
                  <c:v>39889</c:v>
                </c:pt>
                <c:pt idx="2139">
                  <c:v>39890</c:v>
                </c:pt>
                <c:pt idx="2140">
                  <c:v>39891</c:v>
                </c:pt>
                <c:pt idx="2141">
                  <c:v>39892</c:v>
                </c:pt>
                <c:pt idx="2142">
                  <c:v>39895</c:v>
                </c:pt>
                <c:pt idx="2143">
                  <c:v>39896</c:v>
                </c:pt>
                <c:pt idx="2144">
                  <c:v>39897</c:v>
                </c:pt>
                <c:pt idx="2145">
                  <c:v>39898</c:v>
                </c:pt>
                <c:pt idx="2146">
                  <c:v>39899</c:v>
                </c:pt>
                <c:pt idx="2147">
                  <c:v>39902</c:v>
                </c:pt>
                <c:pt idx="2148">
                  <c:v>39903</c:v>
                </c:pt>
                <c:pt idx="2149">
                  <c:v>39904</c:v>
                </c:pt>
                <c:pt idx="2150">
                  <c:v>39905</c:v>
                </c:pt>
                <c:pt idx="2151">
                  <c:v>39906</c:v>
                </c:pt>
                <c:pt idx="2152">
                  <c:v>39909</c:v>
                </c:pt>
                <c:pt idx="2153">
                  <c:v>39910</c:v>
                </c:pt>
                <c:pt idx="2154">
                  <c:v>39911</c:v>
                </c:pt>
                <c:pt idx="2155">
                  <c:v>39912</c:v>
                </c:pt>
                <c:pt idx="2156">
                  <c:v>39913</c:v>
                </c:pt>
                <c:pt idx="2157">
                  <c:v>39916</c:v>
                </c:pt>
                <c:pt idx="2158">
                  <c:v>39917</c:v>
                </c:pt>
                <c:pt idx="2159">
                  <c:v>39918</c:v>
                </c:pt>
                <c:pt idx="2160">
                  <c:v>39919</c:v>
                </c:pt>
                <c:pt idx="2161">
                  <c:v>39920</c:v>
                </c:pt>
                <c:pt idx="2162">
                  <c:v>39923</c:v>
                </c:pt>
                <c:pt idx="2163">
                  <c:v>39924</c:v>
                </c:pt>
                <c:pt idx="2164">
                  <c:v>39925</c:v>
                </c:pt>
                <c:pt idx="2165">
                  <c:v>39926</c:v>
                </c:pt>
                <c:pt idx="2166">
                  <c:v>39927</c:v>
                </c:pt>
                <c:pt idx="2167">
                  <c:v>39930</c:v>
                </c:pt>
                <c:pt idx="2168">
                  <c:v>39931</c:v>
                </c:pt>
                <c:pt idx="2169">
                  <c:v>39932</c:v>
                </c:pt>
                <c:pt idx="2170">
                  <c:v>39933</c:v>
                </c:pt>
                <c:pt idx="2171">
                  <c:v>39934</c:v>
                </c:pt>
                <c:pt idx="2172">
                  <c:v>39937</c:v>
                </c:pt>
                <c:pt idx="2173">
                  <c:v>39938</c:v>
                </c:pt>
                <c:pt idx="2174">
                  <c:v>39939</c:v>
                </c:pt>
                <c:pt idx="2175">
                  <c:v>39940</c:v>
                </c:pt>
                <c:pt idx="2176">
                  <c:v>39941</c:v>
                </c:pt>
                <c:pt idx="2177">
                  <c:v>39944</c:v>
                </c:pt>
                <c:pt idx="2178">
                  <c:v>39945</c:v>
                </c:pt>
                <c:pt idx="2179">
                  <c:v>39946</c:v>
                </c:pt>
                <c:pt idx="2180">
                  <c:v>39947</c:v>
                </c:pt>
                <c:pt idx="2181">
                  <c:v>39948</c:v>
                </c:pt>
                <c:pt idx="2182">
                  <c:v>39951</c:v>
                </c:pt>
                <c:pt idx="2183">
                  <c:v>39952</c:v>
                </c:pt>
                <c:pt idx="2184">
                  <c:v>39953</c:v>
                </c:pt>
                <c:pt idx="2185">
                  <c:v>39954</c:v>
                </c:pt>
                <c:pt idx="2186">
                  <c:v>39955</c:v>
                </c:pt>
                <c:pt idx="2187">
                  <c:v>39958</c:v>
                </c:pt>
                <c:pt idx="2188">
                  <c:v>39959</c:v>
                </c:pt>
                <c:pt idx="2189">
                  <c:v>39960</c:v>
                </c:pt>
                <c:pt idx="2190">
                  <c:v>39961</c:v>
                </c:pt>
                <c:pt idx="2191">
                  <c:v>39962</c:v>
                </c:pt>
                <c:pt idx="2192">
                  <c:v>39965</c:v>
                </c:pt>
                <c:pt idx="2193">
                  <c:v>39966</c:v>
                </c:pt>
                <c:pt idx="2194">
                  <c:v>39967</c:v>
                </c:pt>
                <c:pt idx="2195">
                  <c:v>39968</c:v>
                </c:pt>
                <c:pt idx="2196">
                  <c:v>39969</c:v>
                </c:pt>
                <c:pt idx="2197">
                  <c:v>39972</c:v>
                </c:pt>
                <c:pt idx="2198">
                  <c:v>39973</c:v>
                </c:pt>
                <c:pt idx="2199">
                  <c:v>39974</c:v>
                </c:pt>
                <c:pt idx="2200">
                  <c:v>39975</c:v>
                </c:pt>
                <c:pt idx="2201">
                  <c:v>39976</c:v>
                </c:pt>
                <c:pt idx="2202">
                  <c:v>39979</c:v>
                </c:pt>
                <c:pt idx="2203">
                  <c:v>39980</c:v>
                </c:pt>
                <c:pt idx="2204">
                  <c:v>39981</c:v>
                </c:pt>
                <c:pt idx="2205">
                  <c:v>39982</c:v>
                </c:pt>
                <c:pt idx="2206">
                  <c:v>39983</c:v>
                </c:pt>
                <c:pt idx="2207">
                  <c:v>39986</c:v>
                </c:pt>
                <c:pt idx="2208">
                  <c:v>39987</c:v>
                </c:pt>
                <c:pt idx="2209">
                  <c:v>39988</c:v>
                </c:pt>
                <c:pt idx="2210">
                  <c:v>39989</c:v>
                </c:pt>
                <c:pt idx="2211">
                  <c:v>39990</c:v>
                </c:pt>
                <c:pt idx="2212">
                  <c:v>39993</c:v>
                </c:pt>
                <c:pt idx="2213">
                  <c:v>39994</c:v>
                </c:pt>
                <c:pt idx="2214">
                  <c:v>39995</c:v>
                </c:pt>
                <c:pt idx="2215">
                  <c:v>39996</c:v>
                </c:pt>
                <c:pt idx="2216">
                  <c:v>39997</c:v>
                </c:pt>
                <c:pt idx="2217">
                  <c:v>40000</c:v>
                </c:pt>
                <c:pt idx="2218">
                  <c:v>40001</c:v>
                </c:pt>
                <c:pt idx="2219">
                  <c:v>40002</c:v>
                </c:pt>
                <c:pt idx="2220">
                  <c:v>40003</c:v>
                </c:pt>
                <c:pt idx="2221">
                  <c:v>40004</c:v>
                </c:pt>
                <c:pt idx="2222">
                  <c:v>40007</c:v>
                </c:pt>
                <c:pt idx="2223">
                  <c:v>40008</c:v>
                </c:pt>
                <c:pt idx="2224">
                  <c:v>40009</c:v>
                </c:pt>
                <c:pt idx="2225">
                  <c:v>40010</c:v>
                </c:pt>
                <c:pt idx="2226">
                  <c:v>40011</c:v>
                </c:pt>
                <c:pt idx="2227">
                  <c:v>40014</c:v>
                </c:pt>
                <c:pt idx="2228">
                  <c:v>40015</c:v>
                </c:pt>
                <c:pt idx="2229">
                  <c:v>40016</c:v>
                </c:pt>
                <c:pt idx="2230">
                  <c:v>40017</c:v>
                </c:pt>
                <c:pt idx="2231">
                  <c:v>40018</c:v>
                </c:pt>
                <c:pt idx="2232">
                  <c:v>40021</c:v>
                </c:pt>
                <c:pt idx="2233">
                  <c:v>40022</c:v>
                </c:pt>
                <c:pt idx="2234">
                  <c:v>40023</c:v>
                </c:pt>
                <c:pt idx="2235">
                  <c:v>40024</c:v>
                </c:pt>
                <c:pt idx="2236">
                  <c:v>40025</c:v>
                </c:pt>
                <c:pt idx="2237">
                  <c:v>40028</c:v>
                </c:pt>
                <c:pt idx="2238">
                  <c:v>40029</c:v>
                </c:pt>
                <c:pt idx="2239">
                  <c:v>40030</c:v>
                </c:pt>
                <c:pt idx="2240">
                  <c:v>40031</c:v>
                </c:pt>
                <c:pt idx="2241">
                  <c:v>40032</c:v>
                </c:pt>
                <c:pt idx="2242">
                  <c:v>40035</c:v>
                </c:pt>
                <c:pt idx="2243">
                  <c:v>40036</c:v>
                </c:pt>
                <c:pt idx="2244">
                  <c:v>40037</c:v>
                </c:pt>
                <c:pt idx="2245">
                  <c:v>40038</c:v>
                </c:pt>
                <c:pt idx="2246">
                  <c:v>40039</c:v>
                </c:pt>
                <c:pt idx="2247">
                  <c:v>40042</c:v>
                </c:pt>
                <c:pt idx="2248">
                  <c:v>40043</c:v>
                </c:pt>
                <c:pt idx="2249">
                  <c:v>40044</c:v>
                </c:pt>
                <c:pt idx="2250">
                  <c:v>40045</c:v>
                </c:pt>
                <c:pt idx="2251">
                  <c:v>40046</c:v>
                </c:pt>
                <c:pt idx="2252">
                  <c:v>40049</c:v>
                </c:pt>
                <c:pt idx="2253">
                  <c:v>40050</c:v>
                </c:pt>
                <c:pt idx="2254">
                  <c:v>40051</c:v>
                </c:pt>
                <c:pt idx="2255">
                  <c:v>40052</c:v>
                </c:pt>
                <c:pt idx="2256">
                  <c:v>40053</c:v>
                </c:pt>
                <c:pt idx="2257">
                  <c:v>40056</c:v>
                </c:pt>
                <c:pt idx="2258">
                  <c:v>40057</c:v>
                </c:pt>
                <c:pt idx="2259">
                  <c:v>40058</c:v>
                </c:pt>
                <c:pt idx="2260">
                  <c:v>40059</c:v>
                </c:pt>
                <c:pt idx="2261">
                  <c:v>40060</c:v>
                </c:pt>
                <c:pt idx="2262">
                  <c:v>40063</c:v>
                </c:pt>
                <c:pt idx="2263">
                  <c:v>40064</c:v>
                </c:pt>
                <c:pt idx="2264">
                  <c:v>40065</c:v>
                </c:pt>
                <c:pt idx="2265">
                  <c:v>40066</c:v>
                </c:pt>
                <c:pt idx="2266">
                  <c:v>40067</c:v>
                </c:pt>
                <c:pt idx="2267">
                  <c:v>40070</c:v>
                </c:pt>
                <c:pt idx="2268">
                  <c:v>40071</c:v>
                </c:pt>
                <c:pt idx="2269">
                  <c:v>40072</c:v>
                </c:pt>
                <c:pt idx="2270">
                  <c:v>40073</c:v>
                </c:pt>
                <c:pt idx="2271">
                  <c:v>40074</c:v>
                </c:pt>
                <c:pt idx="2272">
                  <c:v>40077</c:v>
                </c:pt>
                <c:pt idx="2273">
                  <c:v>40078</c:v>
                </c:pt>
                <c:pt idx="2274">
                  <c:v>40079</c:v>
                </c:pt>
                <c:pt idx="2275">
                  <c:v>40080</c:v>
                </c:pt>
                <c:pt idx="2276">
                  <c:v>40081</c:v>
                </c:pt>
                <c:pt idx="2277">
                  <c:v>40084</c:v>
                </c:pt>
                <c:pt idx="2278">
                  <c:v>40085</c:v>
                </c:pt>
                <c:pt idx="2279">
                  <c:v>40086</c:v>
                </c:pt>
                <c:pt idx="2280">
                  <c:v>40087</c:v>
                </c:pt>
                <c:pt idx="2281">
                  <c:v>40088</c:v>
                </c:pt>
                <c:pt idx="2282">
                  <c:v>40091</c:v>
                </c:pt>
                <c:pt idx="2283">
                  <c:v>40092</c:v>
                </c:pt>
                <c:pt idx="2284">
                  <c:v>40093</c:v>
                </c:pt>
                <c:pt idx="2285">
                  <c:v>40094</c:v>
                </c:pt>
                <c:pt idx="2286">
                  <c:v>40095</c:v>
                </c:pt>
                <c:pt idx="2287">
                  <c:v>40098</c:v>
                </c:pt>
                <c:pt idx="2288">
                  <c:v>40099</c:v>
                </c:pt>
                <c:pt idx="2289">
                  <c:v>40100</c:v>
                </c:pt>
                <c:pt idx="2290">
                  <c:v>40101</c:v>
                </c:pt>
                <c:pt idx="2291">
                  <c:v>40102</c:v>
                </c:pt>
                <c:pt idx="2292">
                  <c:v>40105</c:v>
                </c:pt>
                <c:pt idx="2293">
                  <c:v>40106</c:v>
                </c:pt>
                <c:pt idx="2294">
                  <c:v>40107</c:v>
                </c:pt>
                <c:pt idx="2295">
                  <c:v>40108</c:v>
                </c:pt>
                <c:pt idx="2296">
                  <c:v>40109</c:v>
                </c:pt>
                <c:pt idx="2297">
                  <c:v>40112</c:v>
                </c:pt>
                <c:pt idx="2298">
                  <c:v>40113</c:v>
                </c:pt>
                <c:pt idx="2299">
                  <c:v>40114</c:v>
                </c:pt>
                <c:pt idx="2300">
                  <c:v>40115</c:v>
                </c:pt>
                <c:pt idx="2301">
                  <c:v>40116</c:v>
                </c:pt>
                <c:pt idx="2302">
                  <c:v>40119</c:v>
                </c:pt>
                <c:pt idx="2303">
                  <c:v>40120</c:v>
                </c:pt>
                <c:pt idx="2304">
                  <c:v>40121</c:v>
                </c:pt>
                <c:pt idx="2305">
                  <c:v>40122</c:v>
                </c:pt>
                <c:pt idx="2306">
                  <c:v>40123</c:v>
                </c:pt>
                <c:pt idx="2307">
                  <c:v>40126</c:v>
                </c:pt>
                <c:pt idx="2308">
                  <c:v>40127</c:v>
                </c:pt>
                <c:pt idx="2309">
                  <c:v>40128</c:v>
                </c:pt>
                <c:pt idx="2310">
                  <c:v>40129</c:v>
                </c:pt>
                <c:pt idx="2311">
                  <c:v>40130</c:v>
                </c:pt>
                <c:pt idx="2312">
                  <c:v>40133</c:v>
                </c:pt>
                <c:pt idx="2313">
                  <c:v>40134</c:v>
                </c:pt>
                <c:pt idx="2314">
                  <c:v>40135</c:v>
                </c:pt>
                <c:pt idx="2315">
                  <c:v>40136</c:v>
                </c:pt>
                <c:pt idx="2316">
                  <c:v>40137</c:v>
                </c:pt>
                <c:pt idx="2317">
                  <c:v>40140</c:v>
                </c:pt>
                <c:pt idx="2318">
                  <c:v>40141</c:v>
                </c:pt>
                <c:pt idx="2319">
                  <c:v>40142</c:v>
                </c:pt>
                <c:pt idx="2320">
                  <c:v>40143</c:v>
                </c:pt>
                <c:pt idx="2321">
                  <c:v>40144</c:v>
                </c:pt>
                <c:pt idx="2322">
                  <c:v>40147</c:v>
                </c:pt>
                <c:pt idx="2323">
                  <c:v>40148</c:v>
                </c:pt>
                <c:pt idx="2324">
                  <c:v>40149</c:v>
                </c:pt>
                <c:pt idx="2325">
                  <c:v>40150</c:v>
                </c:pt>
                <c:pt idx="2326">
                  <c:v>40151</c:v>
                </c:pt>
                <c:pt idx="2327">
                  <c:v>40154</c:v>
                </c:pt>
                <c:pt idx="2328">
                  <c:v>40155</c:v>
                </c:pt>
                <c:pt idx="2329">
                  <c:v>40156</c:v>
                </c:pt>
                <c:pt idx="2330">
                  <c:v>40157</c:v>
                </c:pt>
                <c:pt idx="2331">
                  <c:v>40158</c:v>
                </c:pt>
                <c:pt idx="2332">
                  <c:v>40161</c:v>
                </c:pt>
                <c:pt idx="2333">
                  <c:v>40162</c:v>
                </c:pt>
                <c:pt idx="2334">
                  <c:v>40163</c:v>
                </c:pt>
                <c:pt idx="2335">
                  <c:v>40164</c:v>
                </c:pt>
                <c:pt idx="2336">
                  <c:v>40165</c:v>
                </c:pt>
                <c:pt idx="2337">
                  <c:v>40168</c:v>
                </c:pt>
                <c:pt idx="2338">
                  <c:v>40169</c:v>
                </c:pt>
                <c:pt idx="2339">
                  <c:v>40170</c:v>
                </c:pt>
                <c:pt idx="2340">
                  <c:v>40171</c:v>
                </c:pt>
                <c:pt idx="2341">
                  <c:v>40172</c:v>
                </c:pt>
                <c:pt idx="2342">
                  <c:v>40175</c:v>
                </c:pt>
                <c:pt idx="2343">
                  <c:v>40176</c:v>
                </c:pt>
                <c:pt idx="2344">
                  <c:v>40177</c:v>
                </c:pt>
                <c:pt idx="2345">
                  <c:v>40178</c:v>
                </c:pt>
                <c:pt idx="2346">
                  <c:v>40179</c:v>
                </c:pt>
                <c:pt idx="2347">
                  <c:v>40182</c:v>
                </c:pt>
                <c:pt idx="2348">
                  <c:v>40183</c:v>
                </c:pt>
                <c:pt idx="2349">
                  <c:v>40184</c:v>
                </c:pt>
                <c:pt idx="2350">
                  <c:v>40185</c:v>
                </c:pt>
                <c:pt idx="2351">
                  <c:v>40186</c:v>
                </c:pt>
                <c:pt idx="2352">
                  <c:v>40189</c:v>
                </c:pt>
                <c:pt idx="2353">
                  <c:v>40190</c:v>
                </c:pt>
                <c:pt idx="2354">
                  <c:v>40191</c:v>
                </c:pt>
                <c:pt idx="2355">
                  <c:v>40192</c:v>
                </c:pt>
                <c:pt idx="2356">
                  <c:v>40193</c:v>
                </c:pt>
                <c:pt idx="2357">
                  <c:v>40196</c:v>
                </c:pt>
                <c:pt idx="2358">
                  <c:v>40197</c:v>
                </c:pt>
                <c:pt idx="2359">
                  <c:v>40198</c:v>
                </c:pt>
                <c:pt idx="2360">
                  <c:v>40199</c:v>
                </c:pt>
                <c:pt idx="2361">
                  <c:v>40200</c:v>
                </c:pt>
                <c:pt idx="2362">
                  <c:v>40203</c:v>
                </c:pt>
                <c:pt idx="2363">
                  <c:v>40204</c:v>
                </c:pt>
                <c:pt idx="2364">
                  <c:v>40205</c:v>
                </c:pt>
                <c:pt idx="2365">
                  <c:v>40206</c:v>
                </c:pt>
                <c:pt idx="2366">
                  <c:v>40207</c:v>
                </c:pt>
                <c:pt idx="2367">
                  <c:v>40210</c:v>
                </c:pt>
                <c:pt idx="2368">
                  <c:v>40211</c:v>
                </c:pt>
                <c:pt idx="2369">
                  <c:v>40212</c:v>
                </c:pt>
                <c:pt idx="2370">
                  <c:v>40213</c:v>
                </c:pt>
                <c:pt idx="2371">
                  <c:v>40214</c:v>
                </c:pt>
                <c:pt idx="2372">
                  <c:v>40217</c:v>
                </c:pt>
                <c:pt idx="2373">
                  <c:v>40218</c:v>
                </c:pt>
                <c:pt idx="2374">
                  <c:v>40219</c:v>
                </c:pt>
                <c:pt idx="2375">
                  <c:v>40220</c:v>
                </c:pt>
                <c:pt idx="2376">
                  <c:v>40221</c:v>
                </c:pt>
                <c:pt idx="2377">
                  <c:v>40224</c:v>
                </c:pt>
                <c:pt idx="2378">
                  <c:v>40225</c:v>
                </c:pt>
                <c:pt idx="2379">
                  <c:v>40226</c:v>
                </c:pt>
                <c:pt idx="2380">
                  <c:v>40227</c:v>
                </c:pt>
                <c:pt idx="2381">
                  <c:v>40228</c:v>
                </c:pt>
                <c:pt idx="2382">
                  <c:v>40231</c:v>
                </c:pt>
                <c:pt idx="2383">
                  <c:v>40232</c:v>
                </c:pt>
                <c:pt idx="2384">
                  <c:v>40233</c:v>
                </c:pt>
                <c:pt idx="2385">
                  <c:v>40234</c:v>
                </c:pt>
                <c:pt idx="2386">
                  <c:v>40235</c:v>
                </c:pt>
                <c:pt idx="2387">
                  <c:v>40238</c:v>
                </c:pt>
                <c:pt idx="2388">
                  <c:v>40239</c:v>
                </c:pt>
                <c:pt idx="2389">
                  <c:v>40240</c:v>
                </c:pt>
                <c:pt idx="2390">
                  <c:v>40241</c:v>
                </c:pt>
                <c:pt idx="2391">
                  <c:v>40242</c:v>
                </c:pt>
                <c:pt idx="2392">
                  <c:v>40245</c:v>
                </c:pt>
                <c:pt idx="2393">
                  <c:v>40246</c:v>
                </c:pt>
                <c:pt idx="2394">
                  <c:v>40247</c:v>
                </c:pt>
                <c:pt idx="2395">
                  <c:v>40248</c:v>
                </c:pt>
                <c:pt idx="2396">
                  <c:v>40249</c:v>
                </c:pt>
                <c:pt idx="2397">
                  <c:v>40252</c:v>
                </c:pt>
                <c:pt idx="2398">
                  <c:v>40253</c:v>
                </c:pt>
                <c:pt idx="2399">
                  <c:v>40254</c:v>
                </c:pt>
                <c:pt idx="2400">
                  <c:v>40255</c:v>
                </c:pt>
                <c:pt idx="2401">
                  <c:v>40256</c:v>
                </c:pt>
                <c:pt idx="2402">
                  <c:v>40259</c:v>
                </c:pt>
                <c:pt idx="2403">
                  <c:v>40260</c:v>
                </c:pt>
                <c:pt idx="2404">
                  <c:v>40261</c:v>
                </c:pt>
                <c:pt idx="2405">
                  <c:v>40262</c:v>
                </c:pt>
                <c:pt idx="2406">
                  <c:v>40263</c:v>
                </c:pt>
                <c:pt idx="2407">
                  <c:v>40266</c:v>
                </c:pt>
                <c:pt idx="2408">
                  <c:v>40267</c:v>
                </c:pt>
                <c:pt idx="2409">
                  <c:v>40268</c:v>
                </c:pt>
                <c:pt idx="2410">
                  <c:v>40269</c:v>
                </c:pt>
                <c:pt idx="2411">
                  <c:v>40270</c:v>
                </c:pt>
                <c:pt idx="2412">
                  <c:v>40273</c:v>
                </c:pt>
                <c:pt idx="2413">
                  <c:v>40274</c:v>
                </c:pt>
                <c:pt idx="2414">
                  <c:v>40275</c:v>
                </c:pt>
                <c:pt idx="2415">
                  <c:v>40276</c:v>
                </c:pt>
                <c:pt idx="2416">
                  <c:v>40277</c:v>
                </c:pt>
                <c:pt idx="2417">
                  <c:v>40280</c:v>
                </c:pt>
                <c:pt idx="2418">
                  <c:v>40281</c:v>
                </c:pt>
                <c:pt idx="2419">
                  <c:v>40282</c:v>
                </c:pt>
                <c:pt idx="2420">
                  <c:v>40283</c:v>
                </c:pt>
                <c:pt idx="2421">
                  <c:v>40284</c:v>
                </c:pt>
                <c:pt idx="2422">
                  <c:v>40287</c:v>
                </c:pt>
                <c:pt idx="2423">
                  <c:v>40288</c:v>
                </c:pt>
                <c:pt idx="2424">
                  <c:v>40289</c:v>
                </c:pt>
                <c:pt idx="2425">
                  <c:v>40290</c:v>
                </c:pt>
                <c:pt idx="2426">
                  <c:v>40291</c:v>
                </c:pt>
                <c:pt idx="2427">
                  <c:v>40294</c:v>
                </c:pt>
                <c:pt idx="2428">
                  <c:v>40295</c:v>
                </c:pt>
                <c:pt idx="2429">
                  <c:v>40296</c:v>
                </c:pt>
                <c:pt idx="2430">
                  <c:v>40297</c:v>
                </c:pt>
                <c:pt idx="2431">
                  <c:v>40298</c:v>
                </c:pt>
                <c:pt idx="2432">
                  <c:v>40301</c:v>
                </c:pt>
                <c:pt idx="2433">
                  <c:v>40302</c:v>
                </c:pt>
                <c:pt idx="2434">
                  <c:v>40303</c:v>
                </c:pt>
                <c:pt idx="2435">
                  <c:v>40304</c:v>
                </c:pt>
                <c:pt idx="2436">
                  <c:v>40305</c:v>
                </c:pt>
                <c:pt idx="2437">
                  <c:v>40308</c:v>
                </c:pt>
                <c:pt idx="2438">
                  <c:v>40309</c:v>
                </c:pt>
                <c:pt idx="2439">
                  <c:v>40310</c:v>
                </c:pt>
                <c:pt idx="2440">
                  <c:v>40311</c:v>
                </c:pt>
                <c:pt idx="2441">
                  <c:v>40312</c:v>
                </c:pt>
                <c:pt idx="2442">
                  <c:v>40315</c:v>
                </c:pt>
                <c:pt idx="2443">
                  <c:v>40316</c:v>
                </c:pt>
                <c:pt idx="2444">
                  <c:v>40317</c:v>
                </c:pt>
                <c:pt idx="2445">
                  <c:v>40318</c:v>
                </c:pt>
                <c:pt idx="2446">
                  <c:v>40319</c:v>
                </c:pt>
                <c:pt idx="2447">
                  <c:v>40322</c:v>
                </c:pt>
                <c:pt idx="2448">
                  <c:v>40323</c:v>
                </c:pt>
                <c:pt idx="2449">
                  <c:v>40324</c:v>
                </c:pt>
                <c:pt idx="2450">
                  <c:v>40325</c:v>
                </c:pt>
                <c:pt idx="2451">
                  <c:v>40326</c:v>
                </c:pt>
                <c:pt idx="2452">
                  <c:v>40329</c:v>
                </c:pt>
                <c:pt idx="2453">
                  <c:v>40330</c:v>
                </c:pt>
                <c:pt idx="2454">
                  <c:v>40331</c:v>
                </c:pt>
                <c:pt idx="2455">
                  <c:v>40332</c:v>
                </c:pt>
                <c:pt idx="2456">
                  <c:v>40333</c:v>
                </c:pt>
                <c:pt idx="2457">
                  <c:v>40336</c:v>
                </c:pt>
                <c:pt idx="2458">
                  <c:v>40337</c:v>
                </c:pt>
                <c:pt idx="2459">
                  <c:v>40338</c:v>
                </c:pt>
                <c:pt idx="2460">
                  <c:v>40339</c:v>
                </c:pt>
                <c:pt idx="2461">
                  <c:v>40340</c:v>
                </c:pt>
                <c:pt idx="2462">
                  <c:v>40343</c:v>
                </c:pt>
                <c:pt idx="2463">
                  <c:v>40344</c:v>
                </c:pt>
                <c:pt idx="2464">
                  <c:v>40345</c:v>
                </c:pt>
                <c:pt idx="2465">
                  <c:v>40346</c:v>
                </c:pt>
                <c:pt idx="2466">
                  <c:v>40347</c:v>
                </c:pt>
                <c:pt idx="2467">
                  <c:v>40350</c:v>
                </c:pt>
                <c:pt idx="2468">
                  <c:v>40351</c:v>
                </c:pt>
                <c:pt idx="2469">
                  <c:v>40352</c:v>
                </c:pt>
                <c:pt idx="2470">
                  <c:v>40353</c:v>
                </c:pt>
                <c:pt idx="2471">
                  <c:v>40354</c:v>
                </c:pt>
                <c:pt idx="2472">
                  <c:v>40357</c:v>
                </c:pt>
                <c:pt idx="2473">
                  <c:v>40358</c:v>
                </c:pt>
                <c:pt idx="2474">
                  <c:v>40359</c:v>
                </c:pt>
                <c:pt idx="2475">
                  <c:v>40360</c:v>
                </c:pt>
                <c:pt idx="2476">
                  <c:v>40361</c:v>
                </c:pt>
                <c:pt idx="2477">
                  <c:v>40364</c:v>
                </c:pt>
                <c:pt idx="2478">
                  <c:v>40365</c:v>
                </c:pt>
                <c:pt idx="2479">
                  <c:v>40366</c:v>
                </c:pt>
                <c:pt idx="2480">
                  <c:v>40367</c:v>
                </c:pt>
                <c:pt idx="2481">
                  <c:v>40368</c:v>
                </c:pt>
                <c:pt idx="2482">
                  <c:v>40371</c:v>
                </c:pt>
                <c:pt idx="2483">
                  <c:v>40372</c:v>
                </c:pt>
                <c:pt idx="2484">
                  <c:v>40373</c:v>
                </c:pt>
                <c:pt idx="2485">
                  <c:v>40374</c:v>
                </c:pt>
                <c:pt idx="2486">
                  <c:v>40375</c:v>
                </c:pt>
                <c:pt idx="2487">
                  <c:v>40378</c:v>
                </c:pt>
                <c:pt idx="2488">
                  <c:v>40379</c:v>
                </c:pt>
                <c:pt idx="2489">
                  <c:v>40380</c:v>
                </c:pt>
                <c:pt idx="2490">
                  <c:v>40381</c:v>
                </c:pt>
                <c:pt idx="2491">
                  <c:v>40382</c:v>
                </c:pt>
                <c:pt idx="2492">
                  <c:v>40385</c:v>
                </c:pt>
                <c:pt idx="2493">
                  <c:v>40386</c:v>
                </c:pt>
                <c:pt idx="2494">
                  <c:v>40387</c:v>
                </c:pt>
                <c:pt idx="2495">
                  <c:v>40388</c:v>
                </c:pt>
                <c:pt idx="2496">
                  <c:v>40389</c:v>
                </c:pt>
                <c:pt idx="2497">
                  <c:v>40392</c:v>
                </c:pt>
                <c:pt idx="2498">
                  <c:v>40393</c:v>
                </c:pt>
                <c:pt idx="2499">
                  <c:v>40394</c:v>
                </c:pt>
                <c:pt idx="2500">
                  <c:v>40395</c:v>
                </c:pt>
                <c:pt idx="2501">
                  <c:v>40396</c:v>
                </c:pt>
                <c:pt idx="2502">
                  <c:v>40399</c:v>
                </c:pt>
                <c:pt idx="2503">
                  <c:v>40400</c:v>
                </c:pt>
                <c:pt idx="2504">
                  <c:v>40401</c:v>
                </c:pt>
                <c:pt idx="2505">
                  <c:v>40402</c:v>
                </c:pt>
                <c:pt idx="2506">
                  <c:v>40403</c:v>
                </c:pt>
                <c:pt idx="2507">
                  <c:v>40406</c:v>
                </c:pt>
                <c:pt idx="2508">
                  <c:v>40407</c:v>
                </c:pt>
                <c:pt idx="2509">
                  <c:v>40408</c:v>
                </c:pt>
                <c:pt idx="2510">
                  <c:v>40409</c:v>
                </c:pt>
                <c:pt idx="2511">
                  <c:v>40410</c:v>
                </c:pt>
                <c:pt idx="2512">
                  <c:v>40413</c:v>
                </c:pt>
                <c:pt idx="2513">
                  <c:v>40414</c:v>
                </c:pt>
                <c:pt idx="2514">
                  <c:v>40415</c:v>
                </c:pt>
                <c:pt idx="2515">
                  <c:v>40416</c:v>
                </c:pt>
                <c:pt idx="2516">
                  <c:v>40417</c:v>
                </c:pt>
                <c:pt idx="2517">
                  <c:v>40420</c:v>
                </c:pt>
                <c:pt idx="2518">
                  <c:v>40421</c:v>
                </c:pt>
                <c:pt idx="2519">
                  <c:v>40422</c:v>
                </c:pt>
                <c:pt idx="2520">
                  <c:v>40423</c:v>
                </c:pt>
                <c:pt idx="2521">
                  <c:v>40424</c:v>
                </c:pt>
                <c:pt idx="2522">
                  <c:v>40427</c:v>
                </c:pt>
                <c:pt idx="2523">
                  <c:v>40428</c:v>
                </c:pt>
                <c:pt idx="2524">
                  <c:v>40429</c:v>
                </c:pt>
                <c:pt idx="2525">
                  <c:v>40430</c:v>
                </c:pt>
                <c:pt idx="2526">
                  <c:v>40431</c:v>
                </c:pt>
                <c:pt idx="2527">
                  <c:v>40434</c:v>
                </c:pt>
                <c:pt idx="2528">
                  <c:v>40435</c:v>
                </c:pt>
                <c:pt idx="2529">
                  <c:v>40436</c:v>
                </c:pt>
                <c:pt idx="2530">
                  <c:v>40437</c:v>
                </c:pt>
                <c:pt idx="2531">
                  <c:v>40438</c:v>
                </c:pt>
                <c:pt idx="2532">
                  <c:v>40441</c:v>
                </c:pt>
                <c:pt idx="2533">
                  <c:v>40442</c:v>
                </c:pt>
                <c:pt idx="2534">
                  <c:v>40443</c:v>
                </c:pt>
                <c:pt idx="2535">
                  <c:v>40444</c:v>
                </c:pt>
                <c:pt idx="2536">
                  <c:v>40445</c:v>
                </c:pt>
                <c:pt idx="2537">
                  <c:v>40448</c:v>
                </c:pt>
                <c:pt idx="2538">
                  <c:v>40449</c:v>
                </c:pt>
                <c:pt idx="2539">
                  <c:v>40450</c:v>
                </c:pt>
                <c:pt idx="2540">
                  <c:v>40451</c:v>
                </c:pt>
                <c:pt idx="2541">
                  <c:v>40452</c:v>
                </c:pt>
                <c:pt idx="2542">
                  <c:v>40455</c:v>
                </c:pt>
                <c:pt idx="2543">
                  <c:v>40456</c:v>
                </c:pt>
                <c:pt idx="2544">
                  <c:v>40457</c:v>
                </c:pt>
                <c:pt idx="2545">
                  <c:v>40458</c:v>
                </c:pt>
                <c:pt idx="2546">
                  <c:v>40459</c:v>
                </c:pt>
                <c:pt idx="2547">
                  <c:v>40462</c:v>
                </c:pt>
                <c:pt idx="2548">
                  <c:v>40463</c:v>
                </c:pt>
                <c:pt idx="2549">
                  <c:v>40464</c:v>
                </c:pt>
                <c:pt idx="2550">
                  <c:v>40465</c:v>
                </c:pt>
                <c:pt idx="2551">
                  <c:v>40466</c:v>
                </c:pt>
                <c:pt idx="2552">
                  <c:v>40469</c:v>
                </c:pt>
                <c:pt idx="2553">
                  <c:v>40470</c:v>
                </c:pt>
                <c:pt idx="2554">
                  <c:v>40471</c:v>
                </c:pt>
                <c:pt idx="2555">
                  <c:v>40472</c:v>
                </c:pt>
                <c:pt idx="2556">
                  <c:v>40473</c:v>
                </c:pt>
                <c:pt idx="2557">
                  <c:v>40476</c:v>
                </c:pt>
                <c:pt idx="2558">
                  <c:v>40477</c:v>
                </c:pt>
                <c:pt idx="2559">
                  <c:v>40478</c:v>
                </c:pt>
                <c:pt idx="2560">
                  <c:v>40479</c:v>
                </c:pt>
                <c:pt idx="2561">
                  <c:v>40480</c:v>
                </c:pt>
                <c:pt idx="2562">
                  <c:v>40483</c:v>
                </c:pt>
                <c:pt idx="2563">
                  <c:v>40484</c:v>
                </c:pt>
                <c:pt idx="2564">
                  <c:v>40485</c:v>
                </c:pt>
                <c:pt idx="2565">
                  <c:v>40486</c:v>
                </c:pt>
                <c:pt idx="2566">
                  <c:v>40487</c:v>
                </c:pt>
                <c:pt idx="2567">
                  <c:v>40490</c:v>
                </c:pt>
                <c:pt idx="2568">
                  <c:v>40491</c:v>
                </c:pt>
                <c:pt idx="2569">
                  <c:v>40492</c:v>
                </c:pt>
                <c:pt idx="2570">
                  <c:v>40493</c:v>
                </c:pt>
                <c:pt idx="2571">
                  <c:v>40494</c:v>
                </c:pt>
                <c:pt idx="2572">
                  <c:v>40497</c:v>
                </c:pt>
                <c:pt idx="2573">
                  <c:v>40498</c:v>
                </c:pt>
                <c:pt idx="2574">
                  <c:v>40499</c:v>
                </c:pt>
                <c:pt idx="2575">
                  <c:v>40500</c:v>
                </c:pt>
                <c:pt idx="2576">
                  <c:v>40501</c:v>
                </c:pt>
                <c:pt idx="2577">
                  <c:v>40504</c:v>
                </c:pt>
                <c:pt idx="2578">
                  <c:v>40505</c:v>
                </c:pt>
                <c:pt idx="2579">
                  <c:v>40506</c:v>
                </c:pt>
                <c:pt idx="2580">
                  <c:v>40507</c:v>
                </c:pt>
                <c:pt idx="2581">
                  <c:v>40508</c:v>
                </c:pt>
                <c:pt idx="2582">
                  <c:v>40511</c:v>
                </c:pt>
                <c:pt idx="2583">
                  <c:v>40512</c:v>
                </c:pt>
                <c:pt idx="2584">
                  <c:v>40513</c:v>
                </c:pt>
                <c:pt idx="2585">
                  <c:v>40514</c:v>
                </c:pt>
                <c:pt idx="2586">
                  <c:v>40515</c:v>
                </c:pt>
                <c:pt idx="2587">
                  <c:v>40518</c:v>
                </c:pt>
                <c:pt idx="2588">
                  <c:v>40519</c:v>
                </c:pt>
                <c:pt idx="2589">
                  <c:v>40520</c:v>
                </c:pt>
                <c:pt idx="2590">
                  <c:v>40521</c:v>
                </c:pt>
                <c:pt idx="2591">
                  <c:v>40522</c:v>
                </c:pt>
                <c:pt idx="2592">
                  <c:v>40525</c:v>
                </c:pt>
                <c:pt idx="2593">
                  <c:v>40526</c:v>
                </c:pt>
                <c:pt idx="2594">
                  <c:v>40527</c:v>
                </c:pt>
                <c:pt idx="2595">
                  <c:v>40528</c:v>
                </c:pt>
                <c:pt idx="2596">
                  <c:v>40529</c:v>
                </c:pt>
                <c:pt idx="2597">
                  <c:v>40532</c:v>
                </c:pt>
                <c:pt idx="2598">
                  <c:v>40533</c:v>
                </c:pt>
                <c:pt idx="2599">
                  <c:v>40534</c:v>
                </c:pt>
                <c:pt idx="2600">
                  <c:v>40535</c:v>
                </c:pt>
                <c:pt idx="2601">
                  <c:v>40536</c:v>
                </c:pt>
                <c:pt idx="2602">
                  <c:v>40539</c:v>
                </c:pt>
                <c:pt idx="2603">
                  <c:v>40540</c:v>
                </c:pt>
                <c:pt idx="2604">
                  <c:v>40541</c:v>
                </c:pt>
                <c:pt idx="2605">
                  <c:v>40542</c:v>
                </c:pt>
                <c:pt idx="2606">
                  <c:v>40543</c:v>
                </c:pt>
                <c:pt idx="2607">
                  <c:v>40546</c:v>
                </c:pt>
                <c:pt idx="2608">
                  <c:v>40547</c:v>
                </c:pt>
                <c:pt idx="2609">
                  <c:v>40548</c:v>
                </c:pt>
                <c:pt idx="2610">
                  <c:v>40549</c:v>
                </c:pt>
                <c:pt idx="2611">
                  <c:v>40550</c:v>
                </c:pt>
                <c:pt idx="2612">
                  <c:v>40553</c:v>
                </c:pt>
                <c:pt idx="2613">
                  <c:v>40554</c:v>
                </c:pt>
                <c:pt idx="2614">
                  <c:v>40555</c:v>
                </c:pt>
                <c:pt idx="2615">
                  <c:v>40556</c:v>
                </c:pt>
                <c:pt idx="2616">
                  <c:v>40557</c:v>
                </c:pt>
                <c:pt idx="2617">
                  <c:v>40560</c:v>
                </c:pt>
                <c:pt idx="2618">
                  <c:v>40561</c:v>
                </c:pt>
                <c:pt idx="2619">
                  <c:v>40562</c:v>
                </c:pt>
                <c:pt idx="2620">
                  <c:v>40563</c:v>
                </c:pt>
                <c:pt idx="2621">
                  <c:v>40564</c:v>
                </c:pt>
                <c:pt idx="2622">
                  <c:v>40567</c:v>
                </c:pt>
                <c:pt idx="2623">
                  <c:v>40568</c:v>
                </c:pt>
                <c:pt idx="2624">
                  <c:v>40569</c:v>
                </c:pt>
                <c:pt idx="2625">
                  <c:v>40570</c:v>
                </c:pt>
                <c:pt idx="2626">
                  <c:v>40571</c:v>
                </c:pt>
                <c:pt idx="2627">
                  <c:v>40574</c:v>
                </c:pt>
                <c:pt idx="2628">
                  <c:v>40575</c:v>
                </c:pt>
                <c:pt idx="2629">
                  <c:v>40576</c:v>
                </c:pt>
                <c:pt idx="2630">
                  <c:v>40577</c:v>
                </c:pt>
                <c:pt idx="2631">
                  <c:v>40578</c:v>
                </c:pt>
                <c:pt idx="2632">
                  <c:v>40581</c:v>
                </c:pt>
                <c:pt idx="2633">
                  <c:v>40582</c:v>
                </c:pt>
                <c:pt idx="2634">
                  <c:v>40583</c:v>
                </c:pt>
                <c:pt idx="2635">
                  <c:v>40584</c:v>
                </c:pt>
                <c:pt idx="2636">
                  <c:v>40585</c:v>
                </c:pt>
                <c:pt idx="2637">
                  <c:v>40588</c:v>
                </c:pt>
                <c:pt idx="2638">
                  <c:v>40589</c:v>
                </c:pt>
                <c:pt idx="2639">
                  <c:v>40590</c:v>
                </c:pt>
                <c:pt idx="2640">
                  <c:v>40591</c:v>
                </c:pt>
                <c:pt idx="2641">
                  <c:v>40592</c:v>
                </c:pt>
                <c:pt idx="2642">
                  <c:v>40595</c:v>
                </c:pt>
                <c:pt idx="2643">
                  <c:v>40596</c:v>
                </c:pt>
                <c:pt idx="2644">
                  <c:v>40597</c:v>
                </c:pt>
                <c:pt idx="2645">
                  <c:v>40598</c:v>
                </c:pt>
                <c:pt idx="2646">
                  <c:v>40599</c:v>
                </c:pt>
                <c:pt idx="2647">
                  <c:v>40602</c:v>
                </c:pt>
                <c:pt idx="2648">
                  <c:v>40603</c:v>
                </c:pt>
                <c:pt idx="2649">
                  <c:v>40604</c:v>
                </c:pt>
                <c:pt idx="2650">
                  <c:v>40605</c:v>
                </c:pt>
                <c:pt idx="2651">
                  <c:v>40606</c:v>
                </c:pt>
                <c:pt idx="2652">
                  <c:v>40609</c:v>
                </c:pt>
                <c:pt idx="2653">
                  <c:v>40610</c:v>
                </c:pt>
                <c:pt idx="2654">
                  <c:v>40611</c:v>
                </c:pt>
                <c:pt idx="2655">
                  <c:v>40612</c:v>
                </c:pt>
                <c:pt idx="2656">
                  <c:v>40613</c:v>
                </c:pt>
                <c:pt idx="2657">
                  <c:v>40616</c:v>
                </c:pt>
                <c:pt idx="2658">
                  <c:v>40617</c:v>
                </c:pt>
                <c:pt idx="2659">
                  <c:v>40618</c:v>
                </c:pt>
                <c:pt idx="2660">
                  <c:v>40619</c:v>
                </c:pt>
                <c:pt idx="2661">
                  <c:v>40620</c:v>
                </c:pt>
                <c:pt idx="2662">
                  <c:v>40623</c:v>
                </c:pt>
                <c:pt idx="2663">
                  <c:v>40624</c:v>
                </c:pt>
                <c:pt idx="2664">
                  <c:v>40625</c:v>
                </c:pt>
                <c:pt idx="2665">
                  <c:v>40626</c:v>
                </c:pt>
                <c:pt idx="2666">
                  <c:v>40627</c:v>
                </c:pt>
                <c:pt idx="2667">
                  <c:v>40630</c:v>
                </c:pt>
                <c:pt idx="2668">
                  <c:v>40631</c:v>
                </c:pt>
                <c:pt idx="2669">
                  <c:v>40632</c:v>
                </c:pt>
                <c:pt idx="2670">
                  <c:v>40633</c:v>
                </c:pt>
                <c:pt idx="2671">
                  <c:v>40634</c:v>
                </c:pt>
                <c:pt idx="2672">
                  <c:v>40637</c:v>
                </c:pt>
                <c:pt idx="2673">
                  <c:v>40638</c:v>
                </c:pt>
                <c:pt idx="2674">
                  <c:v>40639</c:v>
                </c:pt>
                <c:pt idx="2675">
                  <c:v>40640</c:v>
                </c:pt>
                <c:pt idx="2676">
                  <c:v>40641</c:v>
                </c:pt>
                <c:pt idx="2677">
                  <c:v>40644</c:v>
                </c:pt>
                <c:pt idx="2678">
                  <c:v>40645</c:v>
                </c:pt>
                <c:pt idx="2679">
                  <c:v>40646</c:v>
                </c:pt>
                <c:pt idx="2680">
                  <c:v>40647</c:v>
                </c:pt>
                <c:pt idx="2681">
                  <c:v>40648</c:v>
                </c:pt>
                <c:pt idx="2682">
                  <c:v>40651</c:v>
                </c:pt>
                <c:pt idx="2683">
                  <c:v>40652</c:v>
                </c:pt>
                <c:pt idx="2684">
                  <c:v>40653</c:v>
                </c:pt>
                <c:pt idx="2685">
                  <c:v>40654</c:v>
                </c:pt>
                <c:pt idx="2686">
                  <c:v>40655</c:v>
                </c:pt>
                <c:pt idx="2687">
                  <c:v>40658</c:v>
                </c:pt>
                <c:pt idx="2688">
                  <c:v>40659</c:v>
                </c:pt>
                <c:pt idx="2689">
                  <c:v>40660</c:v>
                </c:pt>
                <c:pt idx="2690">
                  <c:v>40661</c:v>
                </c:pt>
                <c:pt idx="2691">
                  <c:v>40662</c:v>
                </c:pt>
                <c:pt idx="2692">
                  <c:v>40665</c:v>
                </c:pt>
                <c:pt idx="2693">
                  <c:v>40666</c:v>
                </c:pt>
                <c:pt idx="2694">
                  <c:v>40667</c:v>
                </c:pt>
                <c:pt idx="2695">
                  <c:v>40668</c:v>
                </c:pt>
                <c:pt idx="2696">
                  <c:v>40669</c:v>
                </c:pt>
                <c:pt idx="2697">
                  <c:v>40672</c:v>
                </c:pt>
                <c:pt idx="2698">
                  <c:v>40673</c:v>
                </c:pt>
                <c:pt idx="2699">
                  <c:v>40674</c:v>
                </c:pt>
                <c:pt idx="2700">
                  <c:v>40675</c:v>
                </c:pt>
                <c:pt idx="2701">
                  <c:v>40676</c:v>
                </c:pt>
                <c:pt idx="2702">
                  <c:v>40679</c:v>
                </c:pt>
                <c:pt idx="2703">
                  <c:v>40680</c:v>
                </c:pt>
                <c:pt idx="2704">
                  <c:v>40681</c:v>
                </c:pt>
                <c:pt idx="2705">
                  <c:v>40682</c:v>
                </c:pt>
                <c:pt idx="2706">
                  <c:v>40683</c:v>
                </c:pt>
                <c:pt idx="2707">
                  <c:v>40686</c:v>
                </c:pt>
                <c:pt idx="2708">
                  <c:v>40687</c:v>
                </c:pt>
                <c:pt idx="2709">
                  <c:v>40688</c:v>
                </c:pt>
                <c:pt idx="2710">
                  <c:v>40689</c:v>
                </c:pt>
                <c:pt idx="2711">
                  <c:v>40690</c:v>
                </c:pt>
                <c:pt idx="2712">
                  <c:v>40693</c:v>
                </c:pt>
                <c:pt idx="2713">
                  <c:v>40694</c:v>
                </c:pt>
                <c:pt idx="2714">
                  <c:v>40695</c:v>
                </c:pt>
                <c:pt idx="2715">
                  <c:v>40696</c:v>
                </c:pt>
                <c:pt idx="2716">
                  <c:v>40697</c:v>
                </c:pt>
                <c:pt idx="2717">
                  <c:v>40700</c:v>
                </c:pt>
                <c:pt idx="2718">
                  <c:v>40701</c:v>
                </c:pt>
                <c:pt idx="2719">
                  <c:v>40702</c:v>
                </c:pt>
                <c:pt idx="2720">
                  <c:v>40703</c:v>
                </c:pt>
                <c:pt idx="2721">
                  <c:v>40704</c:v>
                </c:pt>
                <c:pt idx="2722">
                  <c:v>40707</c:v>
                </c:pt>
                <c:pt idx="2723">
                  <c:v>40708</c:v>
                </c:pt>
                <c:pt idx="2724">
                  <c:v>40709</c:v>
                </c:pt>
                <c:pt idx="2725">
                  <c:v>40710</c:v>
                </c:pt>
                <c:pt idx="2726">
                  <c:v>40711</c:v>
                </c:pt>
                <c:pt idx="2727">
                  <c:v>40714</c:v>
                </c:pt>
                <c:pt idx="2728">
                  <c:v>40715</c:v>
                </c:pt>
                <c:pt idx="2729">
                  <c:v>40716</c:v>
                </c:pt>
                <c:pt idx="2730">
                  <c:v>40717</c:v>
                </c:pt>
                <c:pt idx="2731">
                  <c:v>40718</c:v>
                </c:pt>
                <c:pt idx="2732">
                  <c:v>40721</c:v>
                </c:pt>
                <c:pt idx="2733">
                  <c:v>40722</c:v>
                </c:pt>
                <c:pt idx="2734">
                  <c:v>40723</c:v>
                </c:pt>
                <c:pt idx="2735">
                  <c:v>40724</c:v>
                </c:pt>
                <c:pt idx="2736">
                  <c:v>40725</c:v>
                </c:pt>
                <c:pt idx="2737">
                  <c:v>40728</c:v>
                </c:pt>
                <c:pt idx="2738">
                  <c:v>40729</c:v>
                </c:pt>
                <c:pt idx="2739">
                  <c:v>40730</c:v>
                </c:pt>
                <c:pt idx="2740">
                  <c:v>40731</c:v>
                </c:pt>
                <c:pt idx="2741">
                  <c:v>40732</c:v>
                </c:pt>
                <c:pt idx="2742">
                  <c:v>40735</c:v>
                </c:pt>
                <c:pt idx="2743">
                  <c:v>40736</c:v>
                </c:pt>
                <c:pt idx="2744">
                  <c:v>40737</c:v>
                </c:pt>
                <c:pt idx="2745">
                  <c:v>40738</c:v>
                </c:pt>
                <c:pt idx="2746">
                  <c:v>40739</c:v>
                </c:pt>
                <c:pt idx="2747">
                  <c:v>40742</c:v>
                </c:pt>
                <c:pt idx="2748">
                  <c:v>40743</c:v>
                </c:pt>
                <c:pt idx="2749">
                  <c:v>40744</c:v>
                </c:pt>
                <c:pt idx="2750">
                  <c:v>40745</c:v>
                </c:pt>
                <c:pt idx="2751">
                  <c:v>40746</c:v>
                </c:pt>
                <c:pt idx="2752">
                  <c:v>40749</c:v>
                </c:pt>
                <c:pt idx="2753">
                  <c:v>40750</c:v>
                </c:pt>
                <c:pt idx="2754">
                  <c:v>40751</c:v>
                </c:pt>
                <c:pt idx="2755">
                  <c:v>40752</c:v>
                </c:pt>
                <c:pt idx="2756">
                  <c:v>40753</c:v>
                </c:pt>
                <c:pt idx="2757">
                  <c:v>40756</c:v>
                </c:pt>
                <c:pt idx="2758">
                  <c:v>40757</c:v>
                </c:pt>
                <c:pt idx="2759">
                  <c:v>40758</c:v>
                </c:pt>
                <c:pt idx="2760">
                  <c:v>40759</c:v>
                </c:pt>
                <c:pt idx="2761">
                  <c:v>40760</c:v>
                </c:pt>
                <c:pt idx="2762">
                  <c:v>40763</c:v>
                </c:pt>
                <c:pt idx="2763">
                  <c:v>40764</c:v>
                </c:pt>
                <c:pt idx="2764">
                  <c:v>40765</c:v>
                </c:pt>
                <c:pt idx="2765">
                  <c:v>40766</c:v>
                </c:pt>
                <c:pt idx="2766">
                  <c:v>40767</c:v>
                </c:pt>
                <c:pt idx="2767">
                  <c:v>40770</c:v>
                </c:pt>
                <c:pt idx="2768">
                  <c:v>40771</c:v>
                </c:pt>
                <c:pt idx="2769">
                  <c:v>40772</c:v>
                </c:pt>
                <c:pt idx="2770">
                  <c:v>40773</c:v>
                </c:pt>
                <c:pt idx="2771">
                  <c:v>40774</c:v>
                </c:pt>
                <c:pt idx="2772">
                  <c:v>40777</c:v>
                </c:pt>
                <c:pt idx="2773">
                  <c:v>40778</c:v>
                </c:pt>
                <c:pt idx="2774">
                  <c:v>40779</c:v>
                </c:pt>
                <c:pt idx="2775">
                  <c:v>40780</c:v>
                </c:pt>
                <c:pt idx="2776">
                  <c:v>40781</c:v>
                </c:pt>
                <c:pt idx="2777">
                  <c:v>40784</c:v>
                </c:pt>
                <c:pt idx="2778">
                  <c:v>40785</c:v>
                </c:pt>
                <c:pt idx="2779">
                  <c:v>40786</c:v>
                </c:pt>
                <c:pt idx="2780">
                  <c:v>40787</c:v>
                </c:pt>
                <c:pt idx="2781">
                  <c:v>40788</c:v>
                </c:pt>
                <c:pt idx="2782">
                  <c:v>40791</c:v>
                </c:pt>
                <c:pt idx="2783">
                  <c:v>40792</c:v>
                </c:pt>
                <c:pt idx="2784">
                  <c:v>40793</c:v>
                </c:pt>
                <c:pt idx="2785">
                  <c:v>40794</c:v>
                </c:pt>
                <c:pt idx="2786">
                  <c:v>40795</c:v>
                </c:pt>
                <c:pt idx="2787">
                  <c:v>40798</c:v>
                </c:pt>
                <c:pt idx="2788">
                  <c:v>40799</c:v>
                </c:pt>
                <c:pt idx="2789">
                  <c:v>40800</c:v>
                </c:pt>
                <c:pt idx="2790">
                  <c:v>40801</c:v>
                </c:pt>
                <c:pt idx="2791">
                  <c:v>40802</c:v>
                </c:pt>
                <c:pt idx="2792">
                  <c:v>40805</c:v>
                </c:pt>
                <c:pt idx="2793">
                  <c:v>40806</c:v>
                </c:pt>
                <c:pt idx="2794">
                  <c:v>40807</c:v>
                </c:pt>
                <c:pt idx="2795">
                  <c:v>40808</c:v>
                </c:pt>
                <c:pt idx="2796">
                  <c:v>40809</c:v>
                </c:pt>
                <c:pt idx="2797">
                  <c:v>40812</c:v>
                </c:pt>
                <c:pt idx="2798">
                  <c:v>40813</c:v>
                </c:pt>
                <c:pt idx="2799">
                  <c:v>40814</c:v>
                </c:pt>
                <c:pt idx="2800">
                  <c:v>40815</c:v>
                </c:pt>
                <c:pt idx="2801">
                  <c:v>40816</c:v>
                </c:pt>
                <c:pt idx="2802">
                  <c:v>40819</c:v>
                </c:pt>
                <c:pt idx="2803">
                  <c:v>40820</c:v>
                </c:pt>
                <c:pt idx="2804">
                  <c:v>40821</c:v>
                </c:pt>
                <c:pt idx="2805">
                  <c:v>40822</c:v>
                </c:pt>
                <c:pt idx="2806">
                  <c:v>40823</c:v>
                </c:pt>
                <c:pt idx="2807">
                  <c:v>40826</c:v>
                </c:pt>
                <c:pt idx="2808">
                  <c:v>40827</c:v>
                </c:pt>
                <c:pt idx="2809">
                  <c:v>40828</c:v>
                </c:pt>
                <c:pt idx="2810">
                  <c:v>40829</c:v>
                </c:pt>
                <c:pt idx="2811">
                  <c:v>40830</c:v>
                </c:pt>
                <c:pt idx="2812">
                  <c:v>40833</c:v>
                </c:pt>
                <c:pt idx="2813">
                  <c:v>40834</c:v>
                </c:pt>
                <c:pt idx="2814">
                  <c:v>40835</c:v>
                </c:pt>
                <c:pt idx="2815">
                  <c:v>40836</c:v>
                </c:pt>
                <c:pt idx="2816">
                  <c:v>40837</c:v>
                </c:pt>
                <c:pt idx="2817">
                  <c:v>40840</c:v>
                </c:pt>
                <c:pt idx="2818">
                  <c:v>40841</c:v>
                </c:pt>
                <c:pt idx="2819">
                  <c:v>40842</c:v>
                </c:pt>
                <c:pt idx="2820">
                  <c:v>40843</c:v>
                </c:pt>
                <c:pt idx="2821">
                  <c:v>40844</c:v>
                </c:pt>
                <c:pt idx="2822">
                  <c:v>40847</c:v>
                </c:pt>
                <c:pt idx="2823">
                  <c:v>40848</c:v>
                </c:pt>
                <c:pt idx="2824">
                  <c:v>40849</c:v>
                </c:pt>
                <c:pt idx="2825">
                  <c:v>40850</c:v>
                </c:pt>
                <c:pt idx="2826">
                  <c:v>40851</c:v>
                </c:pt>
                <c:pt idx="2827">
                  <c:v>40854</c:v>
                </c:pt>
                <c:pt idx="2828">
                  <c:v>40855</c:v>
                </c:pt>
                <c:pt idx="2829">
                  <c:v>40856</c:v>
                </c:pt>
                <c:pt idx="2830">
                  <c:v>40857</c:v>
                </c:pt>
                <c:pt idx="2831">
                  <c:v>40858</c:v>
                </c:pt>
                <c:pt idx="2832">
                  <c:v>40861</c:v>
                </c:pt>
                <c:pt idx="2833">
                  <c:v>40862</c:v>
                </c:pt>
                <c:pt idx="2834">
                  <c:v>40863</c:v>
                </c:pt>
                <c:pt idx="2835">
                  <c:v>40864</c:v>
                </c:pt>
                <c:pt idx="2836">
                  <c:v>40865</c:v>
                </c:pt>
                <c:pt idx="2837">
                  <c:v>40868</c:v>
                </c:pt>
                <c:pt idx="2838">
                  <c:v>40869</c:v>
                </c:pt>
                <c:pt idx="2839">
                  <c:v>40870</c:v>
                </c:pt>
                <c:pt idx="2840">
                  <c:v>40871</c:v>
                </c:pt>
                <c:pt idx="2841">
                  <c:v>40872</c:v>
                </c:pt>
                <c:pt idx="2842">
                  <c:v>40875</c:v>
                </c:pt>
                <c:pt idx="2843">
                  <c:v>40876</c:v>
                </c:pt>
                <c:pt idx="2844">
                  <c:v>40877</c:v>
                </c:pt>
                <c:pt idx="2845">
                  <c:v>40878</c:v>
                </c:pt>
                <c:pt idx="2846">
                  <c:v>40879</c:v>
                </c:pt>
                <c:pt idx="2847">
                  <c:v>40882</c:v>
                </c:pt>
                <c:pt idx="2848">
                  <c:v>40883</c:v>
                </c:pt>
                <c:pt idx="2849">
                  <c:v>40884</c:v>
                </c:pt>
                <c:pt idx="2850">
                  <c:v>40885</c:v>
                </c:pt>
                <c:pt idx="2851">
                  <c:v>40886</c:v>
                </c:pt>
                <c:pt idx="2852">
                  <c:v>40889</c:v>
                </c:pt>
                <c:pt idx="2853">
                  <c:v>40890</c:v>
                </c:pt>
                <c:pt idx="2854">
                  <c:v>40891</c:v>
                </c:pt>
                <c:pt idx="2855">
                  <c:v>40892</c:v>
                </c:pt>
                <c:pt idx="2856">
                  <c:v>40893</c:v>
                </c:pt>
                <c:pt idx="2857">
                  <c:v>40896</c:v>
                </c:pt>
                <c:pt idx="2858">
                  <c:v>40897</c:v>
                </c:pt>
                <c:pt idx="2859">
                  <c:v>40898</c:v>
                </c:pt>
                <c:pt idx="2860">
                  <c:v>40899</c:v>
                </c:pt>
                <c:pt idx="2861">
                  <c:v>40900</c:v>
                </c:pt>
                <c:pt idx="2862">
                  <c:v>40903</c:v>
                </c:pt>
                <c:pt idx="2863">
                  <c:v>40904</c:v>
                </c:pt>
                <c:pt idx="2864">
                  <c:v>40905</c:v>
                </c:pt>
                <c:pt idx="2865">
                  <c:v>40906</c:v>
                </c:pt>
                <c:pt idx="2866">
                  <c:v>40907</c:v>
                </c:pt>
                <c:pt idx="2867">
                  <c:v>40910</c:v>
                </c:pt>
                <c:pt idx="2868">
                  <c:v>40911</c:v>
                </c:pt>
                <c:pt idx="2869">
                  <c:v>40912</c:v>
                </c:pt>
                <c:pt idx="2870">
                  <c:v>40913</c:v>
                </c:pt>
                <c:pt idx="2871">
                  <c:v>40914</c:v>
                </c:pt>
                <c:pt idx="2872">
                  <c:v>40917</c:v>
                </c:pt>
                <c:pt idx="2873">
                  <c:v>40918</c:v>
                </c:pt>
                <c:pt idx="2874">
                  <c:v>40919</c:v>
                </c:pt>
                <c:pt idx="2875">
                  <c:v>40920</c:v>
                </c:pt>
                <c:pt idx="2876">
                  <c:v>40921</c:v>
                </c:pt>
                <c:pt idx="2877">
                  <c:v>40924</c:v>
                </c:pt>
                <c:pt idx="2878">
                  <c:v>40925</c:v>
                </c:pt>
                <c:pt idx="2879">
                  <c:v>40926</c:v>
                </c:pt>
                <c:pt idx="2880">
                  <c:v>40927</c:v>
                </c:pt>
                <c:pt idx="2881">
                  <c:v>40928</c:v>
                </c:pt>
                <c:pt idx="2882">
                  <c:v>40931</c:v>
                </c:pt>
                <c:pt idx="2883">
                  <c:v>40932</c:v>
                </c:pt>
                <c:pt idx="2884">
                  <c:v>40933</c:v>
                </c:pt>
                <c:pt idx="2885">
                  <c:v>40934</c:v>
                </c:pt>
                <c:pt idx="2886">
                  <c:v>40935</c:v>
                </c:pt>
                <c:pt idx="2887">
                  <c:v>40938</c:v>
                </c:pt>
                <c:pt idx="2888">
                  <c:v>40939</c:v>
                </c:pt>
                <c:pt idx="2889">
                  <c:v>40940</c:v>
                </c:pt>
                <c:pt idx="2890">
                  <c:v>40941</c:v>
                </c:pt>
                <c:pt idx="2891">
                  <c:v>40942</c:v>
                </c:pt>
                <c:pt idx="2892">
                  <c:v>40945</c:v>
                </c:pt>
                <c:pt idx="2893">
                  <c:v>40946</c:v>
                </c:pt>
                <c:pt idx="2894">
                  <c:v>40947</c:v>
                </c:pt>
                <c:pt idx="2895">
                  <c:v>40948</c:v>
                </c:pt>
                <c:pt idx="2896">
                  <c:v>40949</c:v>
                </c:pt>
                <c:pt idx="2897">
                  <c:v>40952</c:v>
                </c:pt>
                <c:pt idx="2898">
                  <c:v>40953</c:v>
                </c:pt>
                <c:pt idx="2899">
                  <c:v>40954</c:v>
                </c:pt>
                <c:pt idx="2900">
                  <c:v>40955</c:v>
                </c:pt>
                <c:pt idx="2901">
                  <c:v>40956</c:v>
                </c:pt>
                <c:pt idx="2902">
                  <c:v>40959</c:v>
                </c:pt>
                <c:pt idx="2903">
                  <c:v>40960</c:v>
                </c:pt>
                <c:pt idx="2904">
                  <c:v>40961</c:v>
                </c:pt>
                <c:pt idx="2905">
                  <c:v>40962</c:v>
                </c:pt>
                <c:pt idx="2906">
                  <c:v>40963</c:v>
                </c:pt>
                <c:pt idx="2907">
                  <c:v>40966</c:v>
                </c:pt>
                <c:pt idx="2908">
                  <c:v>40967</c:v>
                </c:pt>
                <c:pt idx="2909">
                  <c:v>40968</c:v>
                </c:pt>
                <c:pt idx="2910">
                  <c:v>40969</c:v>
                </c:pt>
                <c:pt idx="2911">
                  <c:v>40970</c:v>
                </c:pt>
                <c:pt idx="2912">
                  <c:v>40973</c:v>
                </c:pt>
                <c:pt idx="2913">
                  <c:v>40974</c:v>
                </c:pt>
                <c:pt idx="2914">
                  <c:v>40975</c:v>
                </c:pt>
                <c:pt idx="2915">
                  <c:v>40976</c:v>
                </c:pt>
                <c:pt idx="2916">
                  <c:v>40977</c:v>
                </c:pt>
                <c:pt idx="2917">
                  <c:v>40980</c:v>
                </c:pt>
                <c:pt idx="2918">
                  <c:v>40981</c:v>
                </c:pt>
                <c:pt idx="2919">
                  <c:v>40982</c:v>
                </c:pt>
                <c:pt idx="2920">
                  <c:v>40983</c:v>
                </c:pt>
                <c:pt idx="2921">
                  <c:v>40984</c:v>
                </c:pt>
                <c:pt idx="2922">
                  <c:v>40987</c:v>
                </c:pt>
                <c:pt idx="2923">
                  <c:v>40988</c:v>
                </c:pt>
                <c:pt idx="2924">
                  <c:v>40989</c:v>
                </c:pt>
                <c:pt idx="2925">
                  <c:v>40990</c:v>
                </c:pt>
                <c:pt idx="2926">
                  <c:v>40991</c:v>
                </c:pt>
                <c:pt idx="2927">
                  <c:v>40994</c:v>
                </c:pt>
                <c:pt idx="2928">
                  <c:v>40995</c:v>
                </c:pt>
                <c:pt idx="2929">
                  <c:v>40996</c:v>
                </c:pt>
                <c:pt idx="2930">
                  <c:v>40997</c:v>
                </c:pt>
                <c:pt idx="2931">
                  <c:v>40998</c:v>
                </c:pt>
                <c:pt idx="2932">
                  <c:v>41001</c:v>
                </c:pt>
                <c:pt idx="2933">
                  <c:v>41002</c:v>
                </c:pt>
                <c:pt idx="2934">
                  <c:v>41003</c:v>
                </c:pt>
                <c:pt idx="2935">
                  <c:v>41004</c:v>
                </c:pt>
                <c:pt idx="2936">
                  <c:v>41005</c:v>
                </c:pt>
                <c:pt idx="2937">
                  <c:v>41008</c:v>
                </c:pt>
                <c:pt idx="2938">
                  <c:v>41009</c:v>
                </c:pt>
                <c:pt idx="2939">
                  <c:v>41010</c:v>
                </c:pt>
                <c:pt idx="2940">
                  <c:v>41011</c:v>
                </c:pt>
                <c:pt idx="2941">
                  <c:v>41012</c:v>
                </c:pt>
                <c:pt idx="2942">
                  <c:v>41015</c:v>
                </c:pt>
                <c:pt idx="2943">
                  <c:v>41016</c:v>
                </c:pt>
                <c:pt idx="2944">
                  <c:v>41017</c:v>
                </c:pt>
                <c:pt idx="2945">
                  <c:v>41018</c:v>
                </c:pt>
                <c:pt idx="2946">
                  <c:v>41019</c:v>
                </c:pt>
                <c:pt idx="2947">
                  <c:v>41022</c:v>
                </c:pt>
                <c:pt idx="2948">
                  <c:v>41023</c:v>
                </c:pt>
                <c:pt idx="2949">
                  <c:v>41024</c:v>
                </c:pt>
                <c:pt idx="2950">
                  <c:v>41025</c:v>
                </c:pt>
                <c:pt idx="2951">
                  <c:v>41026</c:v>
                </c:pt>
                <c:pt idx="2952">
                  <c:v>41029</c:v>
                </c:pt>
                <c:pt idx="2953">
                  <c:v>41030</c:v>
                </c:pt>
                <c:pt idx="2954">
                  <c:v>41031</c:v>
                </c:pt>
                <c:pt idx="2955">
                  <c:v>41032</c:v>
                </c:pt>
                <c:pt idx="2956">
                  <c:v>41033</c:v>
                </c:pt>
                <c:pt idx="2957">
                  <c:v>41036</c:v>
                </c:pt>
                <c:pt idx="2958">
                  <c:v>41037</c:v>
                </c:pt>
                <c:pt idx="2959">
                  <c:v>41038</c:v>
                </c:pt>
                <c:pt idx="2960">
                  <c:v>41039</c:v>
                </c:pt>
                <c:pt idx="2961">
                  <c:v>41040</c:v>
                </c:pt>
                <c:pt idx="2962">
                  <c:v>41043</c:v>
                </c:pt>
                <c:pt idx="2963">
                  <c:v>41044</c:v>
                </c:pt>
                <c:pt idx="2964">
                  <c:v>41045</c:v>
                </c:pt>
                <c:pt idx="2965">
                  <c:v>41046</c:v>
                </c:pt>
                <c:pt idx="2966">
                  <c:v>41047</c:v>
                </c:pt>
                <c:pt idx="2967">
                  <c:v>41050</c:v>
                </c:pt>
                <c:pt idx="2968">
                  <c:v>41051</c:v>
                </c:pt>
                <c:pt idx="2969">
                  <c:v>41052</c:v>
                </c:pt>
                <c:pt idx="2970">
                  <c:v>41053</c:v>
                </c:pt>
                <c:pt idx="2971">
                  <c:v>41054</c:v>
                </c:pt>
                <c:pt idx="2972">
                  <c:v>41057</c:v>
                </c:pt>
                <c:pt idx="2973">
                  <c:v>41058</c:v>
                </c:pt>
                <c:pt idx="2974">
                  <c:v>41059</c:v>
                </c:pt>
                <c:pt idx="2975">
                  <c:v>41060</c:v>
                </c:pt>
                <c:pt idx="2976">
                  <c:v>41061</c:v>
                </c:pt>
                <c:pt idx="2977">
                  <c:v>41064</c:v>
                </c:pt>
                <c:pt idx="2978">
                  <c:v>41065</c:v>
                </c:pt>
                <c:pt idx="2979">
                  <c:v>41066</c:v>
                </c:pt>
                <c:pt idx="2980">
                  <c:v>41067</c:v>
                </c:pt>
                <c:pt idx="2981">
                  <c:v>41068</c:v>
                </c:pt>
                <c:pt idx="2982">
                  <c:v>41071</c:v>
                </c:pt>
                <c:pt idx="2983">
                  <c:v>41072</c:v>
                </c:pt>
                <c:pt idx="2984">
                  <c:v>41073</c:v>
                </c:pt>
                <c:pt idx="2985">
                  <c:v>41074</c:v>
                </c:pt>
                <c:pt idx="2986">
                  <c:v>41075</c:v>
                </c:pt>
                <c:pt idx="2987">
                  <c:v>41078</c:v>
                </c:pt>
                <c:pt idx="2988">
                  <c:v>41079</c:v>
                </c:pt>
                <c:pt idx="2989">
                  <c:v>41080</c:v>
                </c:pt>
                <c:pt idx="2990">
                  <c:v>41081</c:v>
                </c:pt>
                <c:pt idx="2991">
                  <c:v>41082</c:v>
                </c:pt>
                <c:pt idx="2992">
                  <c:v>41085</c:v>
                </c:pt>
                <c:pt idx="2993">
                  <c:v>41086</c:v>
                </c:pt>
                <c:pt idx="2994">
                  <c:v>41087</c:v>
                </c:pt>
                <c:pt idx="2995">
                  <c:v>41088</c:v>
                </c:pt>
                <c:pt idx="2996">
                  <c:v>41089</c:v>
                </c:pt>
                <c:pt idx="2997">
                  <c:v>41092</c:v>
                </c:pt>
                <c:pt idx="2998">
                  <c:v>41093</c:v>
                </c:pt>
                <c:pt idx="2999">
                  <c:v>41094</c:v>
                </c:pt>
                <c:pt idx="3000">
                  <c:v>41095</c:v>
                </c:pt>
                <c:pt idx="3001">
                  <c:v>41096</c:v>
                </c:pt>
                <c:pt idx="3002">
                  <c:v>41099</c:v>
                </c:pt>
                <c:pt idx="3003">
                  <c:v>41100</c:v>
                </c:pt>
                <c:pt idx="3004">
                  <c:v>41101</c:v>
                </c:pt>
                <c:pt idx="3005">
                  <c:v>41102</c:v>
                </c:pt>
                <c:pt idx="3006">
                  <c:v>41103</c:v>
                </c:pt>
                <c:pt idx="3007">
                  <c:v>41106</c:v>
                </c:pt>
                <c:pt idx="3008">
                  <c:v>41107</c:v>
                </c:pt>
                <c:pt idx="3009">
                  <c:v>41108</c:v>
                </c:pt>
                <c:pt idx="3010">
                  <c:v>41109</c:v>
                </c:pt>
                <c:pt idx="3011">
                  <c:v>41110</c:v>
                </c:pt>
                <c:pt idx="3012">
                  <c:v>41113</c:v>
                </c:pt>
                <c:pt idx="3013">
                  <c:v>41114</c:v>
                </c:pt>
                <c:pt idx="3014">
                  <c:v>41115</c:v>
                </c:pt>
                <c:pt idx="3015">
                  <c:v>41116</c:v>
                </c:pt>
                <c:pt idx="3016">
                  <c:v>41117</c:v>
                </c:pt>
                <c:pt idx="3017">
                  <c:v>41120</c:v>
                </c:pt>
                <c:pt idx="3018">
                  <c:v>41121</c:v>
                </c:pt>
                <c:pt idx="3019">
                  <c:v>41122</c:v>
                </c:pt>
                <c:pt idx="3020">
                  <c:v>41123</c:v>
                </c:pt>
                <c:pt idx="3021">
                  <c:v>41124</c:v>
                </c:pt>
                <c:pt idx="3022">
                  <c:v>41127</c:v>
                </c:pt>
                <c:pt idx="3023">
                  <c:v>41128</c:v>
                </c:pt>
                <c:pt idx="3024">
                  <c:v>41129</c:v>
                </c:pt>
                <c:pt idx="3025">
                  <c:v>41130</c:v>
                </c:pt>
                <c:pt idx="3026">
                  <c:v>41131</c:v>
                </c:pt>
                <c:pt idx="3027">
                  <c:v>41134</c:v>
                </c:pt>
                <c:pt idx="3028">
                  <c:v>41135</c:v>
                </c:pt>
                <c:pt idx="3029">
                  <c:v>41136</c:v>
                </c:pt>
                <c:pt idx="3030">
                  <c:v>41137</c:v>
                </c:pt>
                <c:pt idx="3031">
                  <c:v>41138</c:v>
                </c:pt>
                <c:pt idx="3032">
                  <c:v>41141</c:v>
                </c:pt>
                <c:pt idx="3033">
                  <c:v>41142</c:v>
                </c:pt>
                <c:pt idx="3034">
                  <c:v>41143</c:v>
                </c:pt>
                <c:pt idx="3035">
                  <c:v>41144</c:v>
                </c:pt>
                <c:pt idx="3036">
                  <c:v>41145</c:v>
                </c:pt>
                <c:pt idx="3037">
                  <c:v>41148</c:v>
                </c:pt>
                <c:pt idx="3038">
                  <c:v>41149</c:v>
                </c:pt>
                <c:pt idx="3039">
                  <c:v>41150</c:v>
                </c:pt>
                <c:pt idx="3040">
                  <c:v>41151</c:v>
                </c:pt>
                <c:pt idx="3041">
                  <c:v>41152</c:v>
                </c:pt>
                <c:pt idx="3042">
                  <c:v>41155</c:v>
                </c:pt>
                <c:pt idx="3043">
                  <c:v>41156</c:v>
                </c:pt>
                <c:pt idx="3044">
                  <c:v>41157</c:v>
                </c:pt>
                <c:pt idx="3045">
                  <c:v>41158</c:v>
                </c:pt>
                <c:pt idx="3046">
                  <c:v>41159</c:v>
                </c:pt>
                <c:pt idx="3047">
                  <c:v>41162</c:v>
                </c:pt>
                <c:pt idx="3048">
                  <c:v>41163</c:v>
                </c:pt>
                <c:pt idx="3049">
                  <c:v>41164</c:v>
                </c:pt>
                <c:pt idx="3050">
                  <c:v>41165</c:v>
                </c:pt>
                <c:pt idx="3051">
                  <c:v>41166</c:v>
                </c:pt>
                <c:pt idx="3052">
                  <c:v>41169</c:v>
                </c:pt>
                <c:pt idx="3053">
                  <c:v>41170</c:v>
                </c:pt>
                <c:pt idx="3054">
                  <c:v>41171</c:v>
                </c:pt>
                <c:pt idx="3055">
                  <c:v>41172</c:v>
                </c:pt>
                <c:pt idx="3056">
                  <c:v>41173</c:v>
                </c:pt>
                <c:pt idx="3057">
                  <c:v>41176</c:v>
                </c:pt>
                <c:pt idx="3058">
                  <c:v>41177</c:v>
                </c:pt>
                <c:pt idx="3059">
                  <c:v>41178</c:v>
                </c:pt>
                <c:pt idx="3060">
                  <c:v>41179</c:v>
                </c:pt>
                <c:pt idx="3061">
                  <c:v>41180</c:v>
                </c:pt>
                <c:pt idx="3062">
                  <c:v>41183</c:v>
                </c:pt>
                <c:pt idx="3063">
                  <c:v>41184</c:v>
                </c:pt>
                <c:pt idx="3064">
                  <c:v>41185</c:v>
                </c:pt>
                <c:pt idx="3065">
                  <c:v>41186</c:v>
                </c:pt>
                <c:pt idx="3066">
                  <c:v>41187</c:v>
                </c:pt>
                <c:pt idx="3067">
                  <c:v>41190</c:v>
                </c:pt>
                <c:pt idx="3068">
                  <c:v>41191</c:v>
                </c:pt>
                <c:pt idx="3069">
                  <c:v>41192</c:v>
                </c:pt>
                <c:pt idx="3070">
                  <c:v>41193</c:v>
                </c:pt>
                <c:pt idx="3071">
                  <c:v>41194</c:v>
                </c:pt>
                <c:pt idx="3072">
                  <c:v>41197</c:v>
                </c:pt>
                <c:pt idx="3073">
                  <c:v>41198</c:v>
                </c:pt>
                <c:pt idx="3074">
                  <c:v>41199</c:v>
                </c:pt>
                <c:pt idx="3075">
                  <c:v>41200</c:v>
                </c:pt>
                <c:pt idx="3076">
                  <c:v>41201</c:v>
                </c:pt>
                <c:pt idx="3077">
                  <c:v>41204</c:v>
                </c:pt>
                <c:pt idx="3078">
                  <c:v>41205</c:v>
                </c:pt>
                <c:pt idx="3079">
                  <c:v>41206</c:v>
                </c:pt>
                <c:pt idx="3080">
                  <c:v>41207</c:v>
                </c:pt>
                <c:pt idx="3081">
                  <c:v>41208</c:v>
                </c:pt>
                <c:pt idx="3082">
                  <c:v>41211</c:v>
                </c:pt>
                <c:pt idx="3083">
                  <c:v>41212</c:v>
                </c:pt>
                <c:pt idx="3084">
                  <c:v>41213</c:v>
                </c:pt>
                <c:pt idx="3085">
                  <c:v>41214</c:v>
                </c:pt>
                <c:pt idx="3086">
                  <c:v>41215</c:v>
                </c:pt>
                <c:pt idx="3087">
                  <c:v>41218</c:v>
                </c:pt>
                <c:pt idx="3088">
                  <c:v>41219</c:v>
                </c:pt>
                <c:pt idx="3089">
                  <c:v>41220</c:v>
                </c:pt>
                <c:pt idx="3090">
                  <c:v>41221</c:v>
                </c:pt>
                <c:pt idx="3091">
                  <c:v>41222</c:v>
                </c:pt>
                <c:pt idx="3092">
                  <c:v>41225</c:v>
                </c:pt>
                <c:pt idx="3093">
                  <c:v>41226</c:v>
                </c:pt>
                <c:pt idx="3094">
                  <c:v>41227</c:v>
                </c:pt>
                <c:pt idx="3095">
                  <c:v>41228</c:v>
                </c:pt>
                <c:pt idx="3096">
                  <c:v>41229</c:v>
                </c:pt>
                <c:pt idx="3097">
                  <c:v>41232</c:v>
                </c:pt>
                <c:pt idx="3098">
                  <c:v>41233</c:v>
                </c:pt>
                <c:pt idx="3099">
                  <c:v>41234</c:v>
                </c:pt>
                <c:pt idx="3100">
                  <c:v>41235</c:v>
                </c:pt>
                <c:pt idx="3101">
                  <c:v>41236</c:v>
                </c:pt>
                <c:pt idx="3102">
                  <c:v>41239</c:v>
                </c:pt>
                <c:pt idx="3103">
                  <c:v>41240</c:v>
                </c:pt>
                <c:pt idx="3104">
                  <c:v>41241</c:v>
                </c:pt>
                <c:pt idx="3105">
                  <c:v>41242</c:v>
                </c:pt>
                <c:pt idx="3106">
                  <c:v>41243</c:v>
                </c:pt>
                <c:pt idx="3107">
                  <c:v>41246</c:v>
                </c:pt>
                <c:pt idx="3108">
                  <c:v>41247</c:v>
                </c:pt>
                <c:pt idx="3109">
                  <c:v>41248</c:v>
                </c:pt>
                <c:pt idx="3110">
                  <c:v>41249</c:v>
                </c:pt>
                <c:pt idx="3111">
                  <c:v>41250</c:v>
                </c:pt>
                <c:pt idx="3112">
                  <c:v>41253</c:v>
                </c:pt>
                <c:pt idx="3113">
                  <c:v>41254</c:v>
                </c:pt>
                <c:pt idx="3114">
                  <c:v>41255</c:v>
                </c:pt>
                <c:pt idx="3115">
                  <c:v>41256</c:v>
                </c:pt>
                <c:pt idx="3116">
                  <c:v>41257</c:v>
                </c:pt>
                <c:pt idx="3117">
                  <c:v>41260</c:v>
                </c:pt>
                <c:pt idx="3118">
                  <c:v>41261</c:v>
                </c:pt>
                <c:pt idx="3119">
                  <c:v>41262</c:v>
                </c:pt>
                <c:pt idx="3120">
                  <c:v>41263</c:v>
                </c:pt>
                <c:pt idx="3121">
                  <c:v>41264</c:v>
                </c:pt>
                <c:pt idx="3122">
                  <c:v>41267</c:v>
                </c:pt>
                <c:pt idx="3123">
                  <c:v>41268</c:v>
                </c:pt>
                <c:pt idx="3124">
                  <c:v>41269</c:v>
                </c:pt>
                <c:pt idx="3125">
                  <c:v>41270</c:v>
                </c:pt>
                <c:pt idx="3126">
                  <c:v>41271</c:v>
                </c:pt>
                <c:pt idx="3127">
                  <c:v>41274</c:v>
                </c:pt>
                <c:pt idx="3128">
                  <c:v>41275</c:v>
                </c:pt>
                <c:pt idx="3129">
                  <c:v>41276</c:v>
                </c:pt>
                <c:pt idx="3130">
                  <c:v>41277</c:v>
                </c:pt>
                <c:pt idx="3131">
                  <c:v>41278</c:v>
                </c:pt>
                <c:pt idx="3132">
                  <c:v>41281</c:v>
                </c:pt>
                <c:pt idx="3133">
                  <c:v>41282</c:v>
                </c:pt>
                <c:pt idx="3134">
                  <c:v>41283</c:v>
                </c:pt>
                <c:pt idx="3135">
                  <c:v>41284</c:v>
                </c:pt>
                <c:pt idx="3136">
                  <c:v>41285</c:v>
                </c:pt>
                <c:pt idx="3137">
                  <c:v>41288</c:v>
                </c:pt>
                <c:pt idx="3138">
                  <c:v>41289</c:v>
                </c:pt>
                <c:pt idx="3139">
                  <c:v>41290</c:v>
                </c:pt>
                <c:pt idx="3140">
                  <c:v>41291</c:v>
                </c:pt>
                <c:pt idx="3141">
                  <c:v>41292</c:v>
                </c:pt>
                <c:pt idx="3142">
                  <c:v>41295</c:v>
                </c:pt>
                <c:pt idx="3143">
                  <c:v>41296</c:v>
                </c:pt>
                <c:pt idx="3144">
                  <c:v>41297</c:v>
                </c:pt>
                <c:pt idx="3145">
                  <c:v>41298</c:v>
                </c:pt>
                <c:pt idx="3146">
                  <c:v>41299</c:v>
                </c:pt>
                <c:pt idx="3147">
                  <c:v>41302</c:v>
                </c:pt>
                <c:pt idx="3148">
                  <c:v>41303</c:v>
                </c:pt>
                <c:pt idx="3149">
                  <c:v>41304</c:v>
                </c:pt>
                <c:pt idx="3150">
                  <c:v>41305</c:v>
                </c:pt>
                <c:pt idx="3151">
                  <c:v>41306</c:v>
                </c:pt>
                <c:pt idx="3152">
                  <c:v>41309</c:v>
                </c:pt>
                <c:pt idx="3153">
                  <c:v>41310</c:v>
                </c:pt>
                <c:pt idx="3154">
                  <c:v>41311</c:v>
                </c:pt>
                <c:pt idx="3155">
                  <c:v>41312</c:v>
                </c:pt>
                <c:pt idx="3156">
                  <c:v>41313</c:v>
                </c:pt>
                <c:pt idx="3157">
                  <c:v>41316</c:v>
                </c:pt>
                <c:pt idx="3158">
                  <c:v>41317</c:v>
                </c:pt>
                <c:pt idx="3159">
                  <c:v>41318</c:v>
                </c:pt>
                <c:pt idx="3160">
                  <c:v>41319</c:v>
                </c:pt>
                <c:pt idx="3161">
                  <c:v>41320</c:v>
                </c:pt>
                <c:pt idx="3162">
                  <c:v>41323</c:v>
                </c:pt>
                <c:pt idx="3163">
                  <c:v>41324</c:v>
                </c:pt>
                <c:pt idx="3164">
                  <c:v>41325</c:v>
                </c:pt>
                <c:pt idx="3165">
                  <c:v>41326</c:v>
                </c:pt>
                <c:pt idx="3166">
                  <c:v>41327</c:v>
                </c:pt>
                <c:pt idx="3167">
                  <c:v>41330</c:v>
                </c:pt>
                <c:pt idx="3168">
                  <c:v>41331</c:v>
                </c:pt>
                <c:pt idx="3169">
                  <c:v>41332</c:v>
                </c:pt>
                <c:pt idx="3170">
                  <c:v>41333</c:v>
                </c:pt>
                <c:pt idx="3171">
                  <c:v>41334</c:v>
                </c:pt>
                <c:pt idx="3172">
                  <c:v>41337</c:v>
                </c:pt>
                <c:pt idx="3173">
                  <c:v>41338</c:v>
                </c:pt>
                <c:pt idx="3174">
                  <c:v>41339</c:v>
                </c:pt>
                <c:pt idx="3175">
                  <c:v>41340</c:v>
                </c:pt>
                <c:pt idx="3176">
                  <c:v>41341</c:v>
                </c:pt>
                <c:pt idx="3177">
                  <c:v>41344</c:v>
                </c:pt>
                <c:pt idx="3178">
                  <c:v>41345</c:v>
                </c:pt>
                <c:pt idx="3179">
                  <c:v>41346</c:v>
                </c:pt>
                <c:pt idx="3180">
                  <c:v>41347</c:v>
                </c:pt>
                <c:pt idx="3181">
                  <c:v>41348</c:v>
                </c:pt>
                <c:pt idx="3182">
                  <c:v>41351</c:v>
                </c:pt>
                <c:pt idx="3183">
                  <c:v>41352</c:v>
                </c:pt>
                <c:pt idx="3184">
                  <c:v>41353</c:v>
                </c:pt>
                <c:pt idx="3185">
                  <c:v>41354</c:v>
                </c:pt>
                <c:pt idx="3186">
                  <c:v>41355</c:v>
                </c:pt>
                <c:pt idx="3187">
                  <c:v>41358</c:v>
                </c:pt>
                <c:pt idx="3188">
                  <c:v>41359</c:v>
                </c:pt>
                <c:pt idx="3189">
                  <c:v>41360</c:v>
                </c:pt>
                <c:pt idx="3190">
                  <c:v>41361</c:v>
                </c:pt>
                <c:pt idx="3191">
                  <c:v>41362</c:v>
                </c:pt>
                <c:pt idx="3192">
                  <c:v>41365</c:v>
                </c:pt>
                <c:pt idx="3193">
                  <c:v>41366</c:v>
                </c:pt>
                <c:pt idx="3194">
                  <c:v>41367</c:v>
                </c:pt>
                <c:pt idx="3195">
                  <c:v>41368</c:v>
                </c:pt>
                <c:pt idx="3196">
                  <c:v>41369</c:v>
                </c:pt>
                <c:pt idx="3197">
                  <c:v>41372</c:v>
                </c:pt>
                <c:pt idx="3198">
                  <c:v>41373</c:v>
                </c:pt>
                <c:pt idx="3199">
                  <c:v>41374</c:v>
                </c:pt>
                <c:pt idx="3200">
                  <c:v>41375</c:v>
                </c:pt>
                <c:pt idx="3201">
                  <c:v>41376</c:v>
                </c:pt>
                <c:pt idx="3202">
                  <c:v>41379</c:v>
                </c:pt>
                <c:pt idx="3203">
                  <c:v>41380</c:v>
                </c:pt>
                <c:pt idx="3204">
                  <c:v>41381</c:v>
                </c:pt>
                <c:pt idx="3205">
                  <c:v>41382</c:v>
                </c:pt>
                <c:pt idx="3206">
                  <c:v>41383</c:v>
                </c:pt>
                <c:pt idx="3207">
                  <c:v>41386</c:v>
                </c:pt>
                <c:pt idx="3208">
                  <c:v>41387</c:v>
                </c:pt>
                <c:pt idx="3209">
                  <c:v>41388</c:v>
                </c:pt>
                <c:pt idx="3210">
                  <c:v>41389</c:v>
                </c:pt>
                <c:pt idx="3211">
                  <c:v>41390</c:v>
                </c:pt>
                <c:pt idx="3212">
                  <c:v>41393</c:v>
                </c:pt>
                <c:pt idx="3213">
                  <c:v>41394</c:v>
                </c:pt>
                <c:pt idx="3214">
                  <c:v>41395</c:v>
                </c:pt>
                <c:pt idx="3215">
                  <c:v>41396</c:v>
                </c:pt>
                <c:pt idx="3216">
                  <c:v>41397</c:v>
                </c:pt>
                <c:pt idx="3217">
                  <c:v>41400</c:v>
                </c:pt>
                <c:pt idx="3218">
                  <c:v>41401</c:v>
                </c:pt>
                <c:pt idx="3219">
                  <c:v>41402</c:v>
                </c:pt>
                <c:pt idx="3220">
                  <c:v>41403</c:v>
                </c:pt>
                <c:pt idx="3221">
                  <c:v>41404</c:v>
                </c:pt>
                <c:pt idx="3222">
                  <c:v>41407</c:v>
                </c:pt>
                <c:pt idx="3223">
                  <c:v>41408</c:v>
                </c:pt>
                <c:pt idx="3224">
                  <c:v>41409</c:v>
                </c:pt>
                <c:pt idx="3225">
                  <c:v>41410</c:v>
                </c:pt>
                <c:pt idx="3226">
                  <c:v>41411</c:v>
                </c:pt>
                <c:pt idx="3227">
                  <c:v>41414</c:v>
                </c:pt>
                <c:pt idx="3228">
                  <c:v>41415</c:v>
                </c:pt>
                <c:pt idx="3229">
                  <c:v>41416</c:v>
                </c:pt>
                <c:pt idx="3230">
                  <c:v>41417</c:v>
                </c:pt>
                <c:pt idx="3231">
                  <c:v>41418</c:v>
                </c:pt>
                <c:pt idx="3232">
                  <c:v>41421</c:v>
                </c:pt>
                <c:pt idx="3233">
                  <c:v>41422</c:v>
                </c:pt>
                <c:pt idx="3234">
                  <c:v>41423</c:v>
                </c:pt>
                <c:pt idx="3235">
                  <c:v>41424</c:v>
                </c:pt>
                <c:pt idx="3236">
                  <c:v>41425</c:v>
                </c:pt>
                <c:pt idx="3237">
                  <c:v>41428</c:v>
                </c:pt>
                <c:pt idx="3238">
                  <c:v>41429</c:v>
                </c:pt>
                <c:pt idx="3239">
                  <c:v>41430</c:v>
                </c:pt>
                <c:pt idx="3240">
                  <c:v>41431</c:v>
                </c:pt>
                <c:pt idx="3241">
                  <c:v>41432</c:v>
                </c:pt>
                <c:pt idx="3242">
                  <c:v>41435</c:v>
                </c:pt>
                <c:pt idx="3243">
                  <c:v>41436</c:v>
                </c:pt>
                <c:pt idx="3244">
                  <c:v>41437</c:v>
                </c:pt>
                <c:pt idx="3245">
                  <c:v>41438</c:v>
                </c:pt>
                <c:pt idx="3246">
                  <c:v>41439</c:v>
                </c:pt>
                <c:pt idx="3247">
                  <c:v>41442</c:v>
                </c:pt>
                <c:pt idx="3248">
                  <c:v>41443</c:v>
                </c:pt>
                <c:pt idx="3249">
                  <c:v>41444</c:v>
                </c:pt>
                <c:pt idx="3250">
                  <c:v>41445</c:v>
                </c:pt>
                <c:pt idx="3251">
                  <c:v>41446</c:v>
                </c:pt>
                <c:pt idx="3252">
                  <c:v>41449</c:v>
                </c:pt>
                <c:pt idx="3253">
                  <c:v>41450</c:v>
                </c:pt>
                <c:pt idx="3254">
                  <c:v>41451</c:v>
                </c:pt>
                <c:pt idx="3255">
                  <c:v>41452</c:v>
                </c:pt>
                <c:pt idx="3256">
                  <c:v>41453</c:v>
                </c:pt>
                <c:pt idx="3257">
                  <c:v>41456</c:v>
                </c:pt>
                <c:pt idx="3258">
                  <c:v>41457</c:v>
                </c:pt>
                <c:pt idx="3259">
                  <c:v>41458</c:v>
                </c:pt>
                <c:pt idx="3260">
                  <c:v>41459</c:v>
                </c:pt>
                <c:pt idx="3261">
                  <c:v>41460</c:v>
                </c:pt>
                <c:pt idx="3262">
                  <c:v>41463</c:v>
                </c:pt>
                <c:pt idx="3263">
                  <c:v>41464</c:v>
                </c:pt>
                <c:pt idx="3264">
                  <c:v>41465</c:v>
                </c:pt>
                <c:pt idx="3265">
                  <c:v>41466</c:v>
                </c:pt>
                <c:pt idx="3266">
                  <c:v>41467</c:v>
                </c:pt>
                <c:pt idx="3267">
                  <c:v>41470</c:v>
                </c:pt>
                <c:pt idx="3268">
                  <c:v>41471</c:v>
                </c:pt>
                <c:pt idx="3269">
                  <c:v>41472</c:v>
                </c:pt>
                <c:pt idx="3270">
                  <c:v>41473</c:v>
                </c:pt>
                <c:pt idx="3271">
                  <c:v>41474</c:v>
                </c:pt>
                <c:pt idx="3272">
                  <c:v>41477</c:v>
                </c:pt>
                <c:pt idx="3273">
                  <c:v>41478</c:v>
                </c:pt>
                <c:pt idx="3274">
                  <c:v>41479</c:v>
                </c:pt>
                <c:pt idx="3275">
                  <c:v>41480</c:v>
                </c:pt>
                <c:pt idx="3276">
                  <c:v>41481</c:v>
                </c:pt>
                <c:pt idx="3277">
                  <c:v>41484</c:v>
                </c:pt>
                <c:pt idx="3278">
                  <c:v>41485</c:v>
                </c:pt>
                <c:pt idx="3279">
                  <c:v>41486</c:v>
                </c:pt>
                <c:pt idx="3280">
                  <c:v>41487</c:v>
                </c:pt>
                <c:pt idx="3281">
                  <c:v>41488</c:v>
                </c:pt>
                <c:pt idx="3282">
                  <c:v>41491</c:v>
                </c:pt>
                <c:pt idx="3283">
                  <c:v>41492</c:v>
                </c:pt>
                <c:pt idx="3284">
                  <c:v>41493</c:v>
                </c:pt>
                <c:pt idx="3285">
                  <c:v>41494</c:v>
                </c:pt>
                <c:pt idx="3286">
                  <c:v>41495</c:v>
                </c:pt>
                <c:pt idx="3287">
                  <c:v>41498</c:v>
                </c:pt>
                <c:pt idx="3288">
                  <c:v>41499</c:v>
                </c:pt>
                <c:pt idx="3289">
                  <c:v>41500</c:v>
                </c:pt>
                <c:pt idx="3290">
                  <c:v>41501</c:v>
                </c:pt>
                <c:pt idx="3291">
                  <c:v>41502</c:v>
                </c:pt>
                <c:pt idx="3292">
                  <c:v>41505</c:v>
                </c:pt>
                <c:pt idx="3293">
                  <c:v>41506</c:v>
                </c:pt>
                <c:pt idx="3294">
                  <c:v>41507</c:v>
                </c:pt>
                <c:pt idx="3295">
                  <c:v>41508</c:v>
                </c:pt>
                <c:pt idx="3296">
                  <c:v>41509</c:v>
                </c:pt>
                <c:pt idx="3297">
                  <c:v>41512</c:v>
                </c:pt>
                <c:pt idx="3298">
                  <c:v>41513</c:v>
                </c:pt>
                <c:pt idx="3299">
                  <c:v>41514</c:v>
                </c:pt>
                <c:pt idx="3300">
                  <c:v>41515</c:v>
                </c:pt>
                <c:pt idx="3301">
                  <c:v>41516</c:v>
                </c:pt>
                <c:pt idx="3302">
                  <c:v>41519</c:v>
                </c:pt>
                <c:pt idx="3303">
                  <c:v>41520</c:v>
                </c:pt>
                <c:pt idx="3304">
                  <c:v>41521</c:v>
                </c:pt>
                <c:pt idx="3305">
                  <c:v>41522</c:v>
                </c:pt>
                <c:pt idx="3306">
                  <c:v>41523</c:v>
                </c:pt>
                <c:pt idx="3307">
                  <c:v>41526</c:v>
                </c:pt>
                <c:pt idx="3308">
                  <c:v>41527</c:v>
                </c:pt>
                <c:pt idx="3309">
                  <c:v>41528</c:v>
                </c:pt>
                <c:pt idx="3310">
                  <c:v>41529</c:v>
                </c:pt>
                <c:pt idx="3311">
                  <c:v>41530</c:v>
                </c:pt>
                <c:pt idx="3312">
                  <c:v>41533</c:v>
                </c:pt>
                <c:pt idx="3313">
                  <c:v>41534</c:v>
                </c:pt>
                <c:pt idx="3314">
                  <c:v>41535</c:v>
                </c:pt>
                <c:pt idx="3315">
                  <c:v>41536</c:v>
                </c:pt>
                <c:pt idx="3316">
                  <c:v>41537</c:v>
                </c:pt>
                <c:pt idx="3317">
                  <c:v>41540</c:v>
                </c:pt>
                <c:pt idx="3318">
                  <c:v>41541</c:v>
                </c:pt>
                <c:pt idx="3319">
                  <c:v>41542</c:v>
                </c:pt>
                <c:pt idx="3320">
                  <c:v>41543</c:v>
                </c:pt>
                <c:pt idx="3321">
                  <c:v>41544</c:v>
                </c:pt>
                <c:pt idx="3322">
                  <c:v>41547</c:v>
                </c:pt>
                <c:pt idx="3323">
                  <c:v>41548</c:v>
                </c:pt>
                <c:pt idx="3324">
                  <c:v>41549</c:v>
                </c:pt>
                <c:pt idx="3325">
                  <c:v>41550</c:v>
                </c:pt>
                <c:pt idx="3326">
                  <c:v>41551</c:v>
                </c:pt>
                <c:pt idx="3327">
                  <c:v>41554</c:v>
                </c:pt>
                <c:pt idx="3328">
                  <c:v>41555</c:v>
                </c:pt>
                <c:pt idx="3329">
                  <c:v>41556</c:v>
                </c:pt>
                <c:pt idx="3330">
                  <c:v>41557</c:v>
                </c:pt>
                <c:pt idx="3331">
                  <c:v>41558</c:v>
                </c:pt>
                <c:pt idx="3332">
                  <c:v>41561</c:v>
                </c:pt>
                <c:pt idx="3333">
                  <c:v>41562</c:v>
                </c:pt>
                <c:pt idx="3334">
                  <c:v>41563</c:v>
                </c:pt>
                <c:pt idx="3335">
                  <c:v>41564</c:v>
                </c:pt>
                <c:pt idx="3336">
                  <c:v>41565</c:v>
                </c:pt>
                <c:pt idx="3337">
                  <c:v>41568</c:v>
                </c:pt>
                <c:pt idx="3338">
                  <c:v>41569</c:v>
                </c:pt>
                <c:pt idx="3339">
                  <c:v>41570</c:v>
                </c:pt>
                <c:pt idx="3340">
                  <c:v>41571</c:v>
                </c:pt>
                <c:pt idx="3341">
                  <c:v>41572</c:v>
                </c:pt>
                <c:pt idx="3342">
                  <c:v>41575</c:v>
                </c:pt>
                <c:pt idx="3343">
                  <c:v>41576</c:v>
                </c:pt>
                <c:pt idx="3344">
                  <c:v>41577</c:v>
                </c:pt>
                <c:pt idx="3345">
                  <c:v>41578</c:v>
                </c:pt>
                <c:pt idx="3346">
                  <c:v>41579</c:v>
                </c:pt>
                <c:pt idx="3347">
                  <c:v>41582</c:v>
                </c:pt>
                <c:pt idx="3348">
                  <c:v>41583</c:v>
                </c:pt>
                <c:pt idx="3349">
                  <c:v>41584</c:v>
                </c:pt>
                <c:pt idx="3350">
                  <c:v>41585</c:v>
                </c:pt>
                <c:pt idx="3351">
                  <c:v>41586</c:v>
                </c:pt>
                <c:pt idx="3352">
                  <c:v>41589</c:v>
                </c:pt>
                <c:pt idx="3353">
                  <c:v>41590</c:v>
                </c:pt>
                <c:pt idx="3354">
                  <c:v>41591</c:v>
                </c:pt>
                <c:pt idx="3355">
                  <c:v>41592</c:v>
                </c:pt>
                <c:pt idx="3356">
                  <c:v>41593</c:v>
                </c:pt>
                <c:pt idx="3357">
                  <c:v>41596</c:v>
                </c:pt>
                <c:pt idx="3358">
                  <c:v>41597</c:v>
                </c:pt>
                <c:pt idx="3359">
                  <c:v>41598</c:v>
                </c:pt>
                <c:pt idx="3360">
                  <c:v>41599</c:v>
                </c:pt>
                <c:pt idx="3361">
                  <c:v>41600</c:v>
                </c:pt>
                <c:pt idx="3362">
                  <c:v>41603</c:v>
                </c:pt>
                <c:pt idx="3363">
                  <c:v>41604</c:v>
                </c:pt>
                <c:pt idx="3364">
                  <c:v>41605</c:v>
                </c:pt>
                <c:pt idx="3365">
                  <c:v>41606</c:v>
                </c:pt>
                <c:pt idx="3366">
                  <c:v>41607</c:v>
                </c:pt>
                <c:pt idx="3367">
                  <c:v>41610</c:v>
                </c:pt>
                <c:pt idx="3368">
                  <c:v>41611</c:v>
                </c:pt>
                <c:pt idx="3369">
                  <c:v>41612</c:v>
                </c:pt>
                <c:pt idx="3370">
                  <c:v>41613</c:v>
                </c:pt>
                <c:pt idx="3371">
                  <c:v>41614</c:v>
                </c:pt>
                <c:pt idx="3372">
                  <c:v>41617</c:v>
                </c:pt>
                <c:pt idx="3373">
                  <c:v>41618</c:v>
                </c:pt>
                <c:pt idx="3374">
                  <c:v>41619</c:v>
                </c:pt>
                <c:pt idx="3375">
                  <c:v>41620</c:v>
                </c:pt>
                <c:pt idx="3376">
                  <c:v>41621</c:v>
                </c:pt>
                <c:pt idx="3377">
                  <c:v>41624</c:v>
                </c:pt>
                <c:pt idx="3378">
                  <c:v>41625</c:v>
                </c:pt>
                <c:pt idx="3379">
                  <c:v>41626</c:v>
                </c:pt>
                <c:pt idx="3380">
                  <c:v>41627</c:v>
                </c:pt>
                <c:pt idx="3381">
                  <c:v>41628</c:v>
                </c:pt>
                <c:pt idx="3382">
                  <c:v>41631</c:v>
                </c:pt>
                <c:pt idx="3383">
                  <c:v>41632</c:v>
                </c:pt>
                <c:pt idx="3384">
                  <c:v>41633</c:v>
                </c:pt>
                <c:pt idx="3385">
                  <c:v>41634</c:v>
                </c:pt>
                <c:pt idx="3386">
                  <c:v>41635</c:v>
                </c:pt>
                <c:pt idx="3387">
                  <c:v>41638</c:v>
                </c:pt>
                <c:pt idx="3388">
                  <c:v>41639</c:v>
                </c:pt>
                <c:pt idx="3389">
                  <c:v>41640</c:v>
                </c:pt>
                <c:pt idx="3390">
                  <c:v>41641</c:v>
                </c:pt>
                <c:pt idx="3391">
                  <c:v>41642</c:v>
                </c:pt>
                <c:pt idx="3392">
                  <c:v>41645</c:v>
                </c:pt>
                <c:pt idx="3393">
                  <c:v>41646</c:v>
                </c:pt>
                <c:pt idx="3394">
                  <c:v>41647</c:v>
                </c:pt>
                <c:pt idx="3395">
                  <c:v>41648</c:v>
                </c:pt>
                <c:pt idx="3396">
                  <c:v>41649</c:v>
                </c:pt>
                <c:pt idx="3397">
                  <c:v>41652</c:v>
                </c:pt>
                <c:pt idx="3398">
                  <c:v>41653</c:v>
                </c:pt>
                <c:pt idx="3399">
                  <c:v>41654</c:v>
                </c:pt>
                <c:pt idx="3400">
                  <c:v>41655</c:v>
                </c:pt>
                <c:pt idx="3401">
                  <c:v>41656</c:v>
                </c:pt>
                <c:pt idx="3402">
                  <c:v>41659</c:v>
                </c:pt>
                <c:pt idx="3403">
                  <c:v>41660</c:v>
                </c:pt>
                <c:pt idx="3404">
                  <c:v>41661</c:v>
                </c:pt>
                <c:pt idx="3405">
                  <c:v>41662</c:v>
                </c:pt>
                <c:pt idx="3406">
                  <c:v>41663</c:v>
                </c:pt>
                <c:pt idx="3407">
                  <c:v>41666</c:v>
                </c:pt>
                <c:pt idx="3408">
                  <c:v>41667</c:v>
                </c:pt>
                <c:pt idx="3409">
                  <c:v>41668</c:v>
                </c:pt>
                <c:pt idx="3410">
                  <c:v>41669</c:v>
                </c:pt>
                <c:pt idx="3411">
                  <c:v>41670</c:v>
                </c:pt>
                <c:pt idx="3412">
                  <c:v>41673</c:v>
                </c:pt>
                <c:pt idx="3413">
                  <c:v>41674</c:v>
                </c:pt>
                <c:pt idx="3414">
                  <c:v>41675</c:v>
                </c:pt>
                <c:pt idx="3415">
                  <c:v>41676</c:v>
                </c:pt>
                <c:pt idx="3416">
                  <c:v>41677</c:v>
                </c:pt>
                <c:pt idx="3417">
                  <c:v>41680</c:v>
                </c:pt>
                <c:pt idx="3418">
                  <c:v>41681</c:v>
                </c:pt>
                <c:pt idx="3419">
                  <c:v>41682</c:v>
                </c:pt>
                <c:pt idx="3420">
                  <c:v>41683</c:v>
                </c:pt>
                <c:pt idx="3421">
                  <c:v>41684</c:v>
                </c:pt>
                <c:pt idx="3422">
                  <c:v>41687</c:v>
                </c:pt>
                <c:pt idx="3423">
                  <c:v>41688</c:v>
                </c:pt>
                <c:pt idx="3424">
                  <c:v>41689</c:v>
                </c:pt>
                <c:pt idx="3425">
                  <c:v>41690</c:v>
                </c:pt>
                <c:pt idx="3426">
                  <c:v>41691</c:v>
                </c:pt>
                <c:pt idx="3427">
                  <c:v>41694</c:v>
                </c:pt>
                <c:pt idx="3428">
                  <c:v>41695</c:v>
                </c:pt>
                <c:pt idx="3429">
                  <c:v>41696</c:v>
                </c:pt>
                <c:pt idx="3430">
                  <c:v>41697</c:v>
                </c:pt>
                <c:pt idx="3431">
                  <c:v>41698</c:v>
                </c:pt>
                <c:pt idx="3432">
                  <c:v>41701</c:v>
                </c:pt>
                <c:pt idx="3433">
                  <c:v>41702</c:v>
                </c:pt>
                <c:pt idx="3434">
                  <c:v>41703</c:v>
                </c:pt>
                <c:pt idx="3435">
                  <c:v>41704</c:v>
                </c:pt>
                <c:pt idx="3436">
                  <c:v>41705</c:v>
                </c:pt>
                <c:pt idx="3437">
                  <c:v>41708</c:v>
                </c:pt>
                <c:pt idx="3438">
                  <c:v>41709</c:v>
                </c:pt>
                <c:pt idx="3439">
                  <c:v>41710</c:v>
                </c:pt>
                <c:pt idx="3440">
                  <c:v>41711</c:v>
                </c:pt>
                <c:pt idx="3441">
                  <c:v>41712</c:v>
                </c:pt>
                <c:pt idx="3442">
                  <c:v>41715</c:v>
                </c:pt>
                <c:pt idx="3443">
                  <c:v>41716</c:v>
                </c:pt>
                <c:pt idx="3444">
                  <c:v>41717</c:v>
                </c:pt>
                <c:pt idx="3445">
                  <c:v>41718</c:v>
                </c:pt>
                <c:pt idx="3446">
                  <c:v>41719</c:v>
                </c:pt>
                <c:pt idx="3447">
                  <c:v>41722</c:v>
                </c:pt>
                <c:pt idx="3448">
                  <c:v>41723</c:v>
                </c:pt>
                <c:pt idx="3449">
                  <c:v>41724</c:v>
                </c:pt>
                <c:pt idx="3450">
                  <c:v>41725</c:v>
                </c:pt>
                <c:pt idx="3451">
                  <c:v>41726</c:v>
                </c:pt>
                <c:pt idx="3452">
                  <c:v>41729</c:v>
                </c:pt>
                <c:pt idx="3453">
                  <c:v>41730</c:v>
                </c:pt>
                <c:pt idx="3454">
                  <c:v>41731</c:v>
                </c:pt>
                <c:pt idx="3455">
                  <c:v>41732</c:v>
                </c:pt>
                <c:pt idx="3456">
                  <c:v>41733</c:v>
                </c:pt>
                <c:pt idx="3457">
                  <c:v>41736</c:v>
                </c:pt>
                <c:pt idx="3458">
                  <c:v>41737</c:v>
                </c:pt>
                <c:pt idx="3459">
                  <c:v>41738</c:v>
                </c:pt>
                <c:pt idx="3460">
                  <c:v>41739</c:v>
                </c:pt>
                <c:pt idx="3461">
                  <c:v>41740</c:v>
                </c:pt>
                <c:pt idx="3462">
                  <c:v>41743</c:v>
                </c:pt>
                <c:pt idx="3463">
                  <c:v>41744</c:v>
                </c:pt>
                <c:pt idx="3464">
                  <c:v>41745</c:v>
                </c:pt>
                <c:pt idx="3465">
                  <c:v>41746</c:v>
                </c:pt>
                <c:pt idx="3466">
                  <c:v>41747</c:v>
                </c:pt>
                <c:pt idx="3467">
                  <c:v>41750</c:v>
                </c:pt>
                <c:pt idx="3468">
                  <c:v>41751</c:v>
                </c:pt>
                <c:pt idx="3469">
                  <c:v>41752</c:v>
                </c:pt>
                <c:pt idx="3470">
                  <c:v>41753</c:v>
                </c:pt>
                <c:pt idx="3471">
                  <c:v>41754</c:v>
                </c:pt>
                <c:pt idx="3472">
                  <c:v>41757</c:v>
                </c:pt>
                <c:pt idx="3473">
                  <c:v>41758</c:v>
                </c:pt>
                <c:pt idx="3474">
                  <c:v>41759</c:v>
                </c:pt>
                <c:pt idx="3475">
                  <c:v>41760</c:v>
                </c:pt>
                <c:pt idx="3476">
                  <c:v>41761</c:v>
                </c:pt>
                <c:pt idx="3477">
                  <c:v>41764</c:v>
                </c:pt>
                <c:pt idx="3478">
                  <c:v>41765</c:v>
                </c:pt>
                <c:pt idx="3479">
                  <c:v>41766</c:v>
                </c:pt>
                <c:pt idx="3480">
                  <c:v>41767</c:v>
                </c:pt>
                <c:pt idx="3481">
                  <c:v>41768</c:v>
                </c:pt>
                <c:pt idx="3482">
                  <c:v>41771</c:v>
                </c:pt>
                <c:pt idx="3483">
                  <c:v>41772</c:v>
                </c:pt>
                <c:pt idx="3484">
                  <c:v>41773</c:v>
                </c:pt>
                <c:pt idx="3485">
                  <c:v>41774</c:v>
                </c:pt>
                <c:pt idx="3486">
                  <c:v>41775</c:v>
                </c:pt>
                <c:pt idx="3487">
                  <c:v>41778</c:v>
                </c:pt>
                <c:pt idx="3488">
                  <c:v>41779</c:v>
                </c:pt>
                <c:pt idx="3489">
                  <c:v>41780</c:v>
                </c:pt>
                <c:pt idx="3490">
                  <c:v>41781</c:v>
                </c:pt>
                <c:pt idx="3491">
                  <c:v>41782</c:v>
                </c:pt>
                <c:pt idx="3492">
                  <c:v>41785</c:v>
                </c:pt>
                <c:pt idx="3493">
                  <c:v>41786</c:v>
                </c:pt>
                <c:pt idx="3494">
                  <c:v>41787</c:v>
                </c:pt>
                <c:pt idx="3495">
                  <c:v>41788</c:v>
                </c:pt>
                <c:pt idx="3496">
                  <c:v>41789</c:v>
                </c:pt>
                <c:pt idx="3497">
                  <c:v>41792</c:v>
                </c:pt>
                <c:pt idx="3498">
                  <c:v>41793</c:v>
                </c:pt>
                <c:pt idx="3499">
                  <c:v>41794</c:v>
                </c:pt>
                <c:pt idx="3500">
                  <c:v>41795</c:v>
                </c:pt>
                <c:pt idx="3501">
                  <c:v>41796</c:v>
                </c:pt>
                <c:pt idx="3502">
                  <c:v>41799</c:v>
                </c:pt>
                <c:pt idx="3503">
                  <c:v>41800</c:v>
                </c:pt>
                <c:pt idx="3504">
                  <c:v>41801</c:v>
                </c:pt>
                <c:pt idx="3505">
                  <c:v>41802</c:v>
                </c:pt>
                <c:pt idx="3506">
                  <c:v>41803</c:v>
                </c:pt>
                <c:pt idx="3507">
                  <c:v>41806</c:v>
                </c:pt>
                <c:pt idx="3508">
                  <c:v>41807</c:v>
                </c:pt>
                <c:pt idx="3509">
                  <c:v>41808</c:v>
                </c:pt>
                <c:pt idx="3510">
                  <c:v>41809</c:v>
                </c:pt>
                <c:pt idx="3511">
                  <c:v>41810</c:v>
                </c:pt>
                <c:pt idx="3512">
                  <c:v>41813</c:v>
                </c:pt>
                <c:pt idx="3513">
                  <c:v>41814</c:v>
                </c:pt>
                <c:pt idx="3514">
                  <c:v>41815</c:v>
                </c:pt>
                <c:pt idx="3515">
                  <c:v>41816</c:v>
                </c:pt>
                <c:pt idx="3516">
                  <c:v>41817</c:v>
                </c:pt>
                <c:pt idx="3517">
                  <c:v>41820</c:v>
                </c:pt>
                <c:pt idx="3518">
                  <c:v>41821</c:v>
                </c:pt>
                <c:pt idx="3519">
                  <c:v>41822</c:v>
                </c:pt>
                <c:pt idx="3520">
                  <c:v>41823</c:v>
                </c:pt>
                <c:pt idx="3521">
                  <c:v>41824</c:v>
                </c:pt>
                <c:pt idx="3522">
                  <c:v>41827</c:v>
                </c:pt>
                <c:pt idx="3523">
                  <c:v>41828</c:v>
                </c:pt>
                <c:pt idx="3524">
                  <c:v>41829</c:v>
                </c:pt>
                <c:pt idx="3525">
                  <c:v>41830</c:v>
                </c:pt>
                <c:pt idx="3526">
                  <c:v>41831</c:v>
                </c:pt>
                <c:pt idx="3527">
                  <c:v>41834</c:v>
                </c:pt>
                <c:pt idx="3528">
                  <c:v>41835</c:v>
                </c:pt>
                <c:pt idx="3529">
                  <c:v>41836</c:v>
                </c:pt>
                <c:pt idx="3530">
                  <c:v>41837</c:v>
                </c:pt>
                <c:pt idx="3531">
                  <c:v>41838</c:v>
                </c:pt>
                <c:pt idx="3532">
                  <c:v>41841</c:v>
                </c:pt>
                <c:pt idx="3533">
                  <c:v>41842</c:v>
                </c:pt>
                <c:pt idx="3534">
                  <c:v>41843</c:v>
                </c:pt>
                <c:pt idx="3535">
                  <c:v>41844</c:v>
                </c:pt>
                <c:pt idx="3536">
                  <c:v>41845</c:v>
                </c:pt>
                <c:pt idx="3537">
                  <c:v>41848</c:v>
                </c:pt>
                <c:pt idx="3538">
                  <c:v>41849</c:v>
                </c:pt>
                <c:pt idx="3539">
                  <c:v>41850</c:v>
                </c:pt>
                <c:pt idx="3540">
                  <c:v>41851</c:v>
                </c:pt>
                <c:pt idx="3541">
                  <c:v>41852</c:v>
                </c:pt>
                <c:pt idx="3542">
                  <c:v>41855</c:v>
                </c:pt>
                <c:pt idx="3543">
                  <c:v>41856</c:v>
                </c:pt>
                <c:pt idx="3544">
                  <c:v>41857</c:v>
                </c:pt>
                <c:pt idx="3545">
                  <c:v>41858</c:v>
                </c:pt>
                <c:pt idx="3546">
                  <c:v>41859</c:v>
                </c:pt>
                <c:pt idx="3547">
                  <c:v>41862</c:v>
                </c:pt>
                <c:pt idx="3548">
                  <c:v>41863</c:v>
                </c:pt>
                <c:pt idx="3549">
                  <c:v>41864</c:v>
                </c:pt>
                <c:pt idx="3550">
                  <c:v>41865</c:v>
                </c:pt>
                <c:pt idx="3551">
                  <c:v>41866</c:v>
                </c:pt>
                <c:pt idx="3552">
                  <c:v>41869</c:v>
                </c:pt>
                <c:pt idx="3553">
                  <c:v>41870</c:v>
                </c:pt>
                <c:pt idx="3554">
                  <c:v>41871</c:v>
                </c:pt>
                <c:pt idx="3555">
                  <c:v>41872</c:v>
                </c:pt>
                <c:pt idx="3556">
                  <c:v>41873</c:v>
                </c:pt>
                <c:pt idx="3557">
                  <c:v>41876</c:v>
                </c:pt>
                <c:pt idx="3558">
                  <c:v>41877</c:v>
                </c:pt>
                <c:pt idx="3559">
                  <c:v>41878</c:v>
                </c:pt>
                <c:pt idx="3560">
                  <c:v>41879</c:v>
                </c:pt>
                <c:pt idx="3561">
                  <c:v>41880</c:v>
                </c:pt>
                <c:pt idx="3562">
                  <c:v>41883</c:v>
                </c:pt>
                <c:pt idx="3563">
                  <c:v>41884</c:v>
                </c:pt>
                <c:pt idx="3564">
                  <c:v>41885</c:v>
                </c:pt>
                <c:pt idx="3565">
                  <c:v>41886</c:v>
                </c:pt>
                <c:pt idx="3566">
                  <c:v>41887</c:v>
                </c:pt>
                <c:pt idx="3567">
                  <c:v>41890</c:v>
                </c:pt>
                <c:pt idx="3568">
                  <c:v>41891</c:v>
                </c:pt>
                <c:pt idx="3569">
                  <c:v>41892</c:v>
                </c:pt>
                <c:pt idx="3570">
                  <c:v>41893</c:v>
                </c:pt>
                <c:pt idx="3571">
                  <c:v>41894</c:v>
                </c:pt>
                <c:pt idx="3572">
                  <c:v>41897</c:v>
                </c:pt>
                <c:pt idx="3573">
                  <c:v>41898</c:v>
                </c:pt>
                <c:pt idx="3574">
                  <c:v>41899</c:v>
                </c:pt>
                <c:pt idx="3575">
                  <c:v>41900</c:v>
                </c:pt>
                <c:pt idx="3576">
                  <c:v>41901</c:v>
                </c:pt>
                <c:pt idx="3577">
                  <c:v>41904</c:v>
                </c:pt>
                <c:pt idx="3578">
                  <c:v>41905</c:v>
                </c:pt>
                <c:pt idx="3579">
                  <c:v>41906</c:v>
                </c:pt>
                <c:pt idx="3580">
                  <c:v>41907</c:v>
                </c:pt>
                <c:pt idx="3581">
                  <c:v>41908</c:v>
                </c:pt>
                <c:pt idx="3582">
                  <c:v>41911</c:v>
                </c:pt>
                <c:pt idx="3583">
                  <c:v>41912</c:v>
                </c:pt>
                <c:pt idx="3584">
                  <c:v>41913</c:v>
                </c:pt>
                <c:pt idx="3585">
                  <c:v>41914</c:v>
                </c:pt>
                <c:pt idx="3586">
                  <c:v>41915</c:v>
                </c:pt>
                <c:pt idx="3587">
                  <c:v>41918</c:v>
                </c:pt>
                <c:pt idx="3588">
                  <c:v>41919</c:v>
                </c:pt>
                <c:pt idx="3589">
                  <c:v>41920</c:v>
                </c:pt>
                <c:pt idx="3590">
                  <c:v>41921</c:v>
                </c:pt>
                <c:pt idx="3591">
                  <c:v>41922</c:v>
                </c:pt>
                <c:pt idx="3592">
                  <c:v>41925</c:v>
                </c:pt>
                <c:pt idx="3593">
                  <c:v>41926</c:v>
                </c:pt>
                <c:pt idx="3594">
                  <c:v>41927</c:v>
                </c:pt>
                <c:pt idx="3595">
                  <c:v>41928</c:v>
                </c:pt>
                <c:pt idx="3596">
                  <c:v>41929</c:v>
                </c:pt>
                <c:pt idx="3597">
                  <c:v>41932</c:v>
                </c:pt>
                <c:pt idx="3598">
                  <c:v>41933</c:v>
                </c:pt>
                <c:pt idx="3599">
                  <c:v>41934</c:v>
                </c:pt>
                <c:pt idx="3600">
                  <c:v>41935</c:v>
                </c:pt>
                <c:pt idx="3601">
                  <c:v>41936</c:v>
                </c:pt>
                <c:pt idx="3602">
                  <c:v>41939</c:v>
                </c:pt>
                <c:pt idx="3603">
                  <c:v>41940</c:v>
                </c:pt>
                <c:pt idx="3604">
                  <c:v>41941</c:v>
                </c:pt>
                <c:pt idx="3605">
                  <c:v>41942</c:v>
                </c:pt>
                <c:pt idx="3606">
                  <c:v>41943</c:v>
                </c:pt>
                <c:pt idx="3607">
                  <c:v>41946</c:v>
                </c:pt>
                <c:pt idx="3608">
                  <c:v>41947</c:v>
                </c:pt>
                <c:pt idx="3609">
                  <c:v>41948</c:v>
                </c:pt>
                <c:pt idx="3610">
                  <c:v>41949</c:v>
                </c:pt>
                <c:pt idx="3611">
                  <c:v>41950</c:v>
                </c:pt>
                <c:pt idx="3612">
                  <c:v>41953</c:v>
                </c:pt>
                <c:pt idx="3613">
                  <c:v>41954</c:v>
                </c:pt>
                <c:pt idx="3614">
                  <c:v>41955</c:v>
                </c:pt>
                <c:pt idx="3615">
                  <c:v>41956</c:v>
                </c:pt>
                <c:pt idx="3616">
                  <c:v>41957</c:v>
                </c:pt>
                <c:pt idx="3617">
                  <c:v>41960</c:v>
                </c:pt>
                <c:pt idx="3618">
                  <c:v>41961</c:v>
                </c:pt>
                <c:pt idx="3619">
                  <c:v>41962</c:v>
                </c:pt>
                <c:pt idx="3620">
                  <c:v>41963</c:v>
                </c:pt>
                <c:pt idx="3621">
                  <c:v>41964</c:v>
                </c:pt>
                <c:pt idx="3622">
                  <c:v>41967</c:v>
                </c:pt>
                <c:pt idx="3623">
                  <c:v>41968</c:v>
                </c:pt>
                <c:pt idx="3624">
                  <c:v>41969</c:v>
                </c:pt>
                <c:pt idx="3625">
                  <c:v>41970</c:v>
                </c:pt>
                <c:pt idx="3626">
                  <c:v>41971</c:v>
                </c:pt>
                <c:pt idx="3627">
                  <c:v>41974</c:v>
                </c:pt>
                <c:pt idx="3628">
                  <c:v>41975</c:v>
                </c:pt>
                <c:pt idx="3629">
                  <c:v>41976</c:v>
                </c:pt>
                <c:pt idx="3630">
                  <c:v>41977</c:v>
                </c:pt>
                <c:pt idx="3631">
                  <c:v>41978</c:v>
                </c:pt>
                <c:pt idx="3632">
                  <c:v>41981</c:v>
                </c:pt>
                <c:pt idx="3633">
                  <c:v>41982</c:v>
                </c:pt>
                <c:pt idx="3634">
                  <c:v>41983</c:v>
                </c:pt>
                <c:pt idx="3635">
                  <c:v>41984</c:v>
                </c:pt>
                <c:pt idx="3636">
                  <c:v>41985</c:v>
                </c:pt>
                <c:pt idx="3637">
                  <c:v>41988</c:v>
                </c:pt>
                <c:pt idx="3638">
                  <c:v>41989</c:v>
                </c:pt>
                <c:pt idx="3639">
                  <c:v>41990</c:v>
                </c:pt>
                <c:pt idx="3640">
                  <c:v>41991</c:v>
                </c:pt>
                <c:pt idx="3641">
                  <c:v>41992</c:v>
                </c:pt>
                <c:pt idx="3642">
                  <c:v>41995</c:v>
                </c:pt>
                <c:pt idx="3643">
                  <c:v>41996</c:v>
                </c:pt>
                <c:pt idx="3644">
                  <c:v>41997</c:v>
                </c:pt>
                <c:pt idx="3645">
                  <c:v>41998</c:v>
                </c:pt>
                <c:pt idx="3646">
                  <c:v>41999</c:v>
                </c:pt>
                <c:pt idx="3647">
                  <c:v>42002</c:v>
                </c:pt>
                <c:pt idx="3648">
                  <c:v>42003</c:v>
                </c:pt>
                <c:pt idx="3649">
                  <c:v>42004</c:v>
                </c:pt>
                <c:pt idx="3650">
                  <c:v>42005</c:v>
                </c:pt>
                <c:pt idx="3651">
                  <c:v>42006</c:v>
                </c:pt>
                <c:pt idx="3652">
                  <c:v>42009</c:v>
                </c:pt>
                <c:pt idx="3653">
                  <c:v>42010</c:v>
                </c:pt>
                <c:pt idx="3654">
                  <c:v>42011</c:v>
                </c:pt>
                <c:pt idx="3655">
                  <c:v>42012</c:v>
                </c:pt>
                <c:pt idx="3656">
                  <c:v>42013</c:v>
                </c:pt>
                <c:pt idx="3657">
                  <c:v>42016</c:v>
                </c:pt>
                <c:pt idx="3658">
                  <c:v>42017</c:v>
                </c:pt>
                <c:pt idx="3659">
                  <c:v>42018</c:v>
                </c:pt>
                <c:pt idx="3660">
                  <c:v>42019</c:v>
                </c:pt>
                <c:pt idx="3661">
                  <c:v>42020</c:v>
                </c:pt>
                <c:pt idx="3662">
                  <c:v>42023</c:v>
                </c:pt>
                <c:pt idx="3663">
                  <c:v>42024</c:v>
                </c:pt>
                <c:pt idx="3664">
                  <c:v>42025</c:v>
                </c:pt>
                <c:pt idx="3665">
                  <c:v>42026</c:v>
                </c:pt>
                <c:pt idx="3666">
                  <c:v>42027</c:v>
                </c:pt>
                <c:pt idx="3667">
                  <c:v>42030</c:v>
                </c:pt>
                <c:pt idx="3668">
                  <c:v>42031</c:v>
                </c:pt>
                <c:pt idx="3669">
                  <c:v>42032</c:v>
                </c:pt>
                <c:pt idx="3670">
                  <c:v>42033</c:v>
                </c:pt>
                <c:pt idx="3671">
                  <c:v>42034</c:v>
                </c:pt>
                <c:pt idx="3672">
                  <c:v>42037</c:v>
                </c:pt>
                <c:pt idx="3673">
                  <c:v>42038</c:v>
                </c:pt>
                <c:pt idx="3674">
                  <c:v>42039</c:v>
                </c:pt>
                <c:pt idx="3675">
                  <c:v>42040</c:v>
                </c:pt>
                <c:pt idx="3676">
                  <c:v>42041</c:v>
                </c:pt>
                <c:pt idx="3677">
                  <c:v>42044</c:v>
                </c:pt>
                <c:pt idx="3678">
                  <c:v>42045</c:v>
                </c:pt>
                <c:pt idx="3679">
                  <c:v>42046</c:v>
                </c:pt>
                <c:pt idx="3680">
                  <c:v>42047</c:v>
                </c:pt>
                <c:pt idx="3681">
                  <c:v>42048</c:v>
                </c:pt>
                <c:pt idx="3682">
                  <c:v>42051</c:v>
                </c:pt>
                <c:pt idx="3683">
                  <c:v>42052</c:v>
                </c:pt>
                <c:pt idx="3684">
                  <c:v>42053</c:v>
                </c:pt>
                <c:pt idx="3685">
                  <c:v>42054</c:v>
                </c:pt>
                <c:pt idx="3686">
                  <c:v>42055</c:v>
                </c:pt>
                <c:pt idx="3687">
                  <c:v>42058</c:v>
                </c:pt>
                <c:pt idx="3688">
                  <c:v>42059</c:v>
                </c:pt>
                <c:pt idx="3689">
                  <c:v>42060</c:v>
                </c:pt>
                <c:pt idx="3690">
                  <c:v>42061</c:v>
                </c:pt>
                <c:pt idx="3691">
                  <c:v>42062</c:v>
                </c:pt>
                <c:pt idx="3692">
                  <c:v>42065</c:v>
                </c:pt>
                <c:pt idx="3693">
                  <c:v>42066</c:v>
                </c:pt>
                <c:pt idx="3694">
                  <c:v>42067</c:v>
                </c:pt>
                <c:pt idx="3695">
                  <c:v>42068</c:v>
                </c:pt>
                <c:pt idx="3696">
                  <c:v>42069</c:v>
                </c:pt>
                <c:pt idx="3697">
                  <c:v>42072</c:v>
                </c:pt>
                <c:pt idx="3698">
                  <c:v>42073</c:v>
                </c:pt>
                <c:pt idx="3699">
                  <c:v>42074</c:v>
                </c:pt>
                <c:pt idx="3700">
                  <c:v>42075</c:v>
                </c:pt>
                <c:pt idx="3701">
                  <c:v>42076</c:v>
                </c:pt>
                <c:pt idx="3702">
                  <c:v>42079</c:v>
                </c:pt>
                <c:pt idx="3703">
                  <c:v>42080</c:v>
                </c:pt>
                <c:pt idx="3704">
                  <c:v>42081</c:v>
                </c:pt>
                <c:pt idx="3705">
                  <c:v>42082</c:v>
                </c:pt>
                <c:pt idx="3706">
                  <c:v>42083</c:v>
                </c:pt>
                <c:pt idx="3707">
                  <c:v>42086</c:v>
                </c:pt>
                <c:pt idx="3708">
                  <c:v>42087</c:v>
                </c:pt>
                <c:pt idx="3709">
                  <c:v>42088</c:v>
                </c:pt>
                <c:pt idx="3710">
                  <c:v>42089</c:v>
                </c:pt>
                <c:pt idx="3711">
                  <c:v>42090</c:v>
                </c:pt>
                <c:pt idx="3712">
                  <c:v>42093</c:v>
                </c:pt>
                <c:pt idx="3713">
                  <c:v>42094</c:v>
                </c:pt>
                <c:pt idx="3714">
                  <c:v>42095</c:v>
                </c:pt>
                <c:pt idx="3715">
                  <c:v>42096</c:v>
                </c:pt>
                <c:pt idx="3716">
                  <c:v>42097</c:v>
                </c:pt>
                <c:pt idx="3717">
                  <c:v>42100</c:v>
                </c:pt>
                <c:pt idx="3718">
                  <c:v>42101</c:v>
                </c:pt>
                <c:pt idx="3719">
                  <c:v>42102</c:v>
                </c:pt>
                <c:pt idx="3720">
                  <c:v>42103</c:v>
                </c:pt>
                <c:pt idx="3721">
                  <c:v>42104</c:v>
                </c:pt>
                <c:pt idx="3722">
                  <c:v>42107</c:v>
                </c:pt>
                <c:pt idx="3723">
                  <c:v>42108</c:v>
                </c:pt>
                <c:pt idx="3724">
                  <c:v>42109</c:v>
                </c:pt>
                <c:pt idx="3725">
                  <c:v>42110</c:v>
                </c:pt>
                <c:pt idx="3726">
                  <c:v>42111</c:v>
                </c:pt>
                <c:pt idx="3727">
                  <c:v>42114</c:v>
                </c:pt>
                <c:pt idx="3728">
                  <c:v>42115</c:v>
                </c:pt>
                <c:pt idx="3729">
                  <c:v>42116</c:v>
                </c:pt>
                <c:pt idx="3730">
                  <c:v>42117</c:v>
                </c:pt>
                <c:pt idx="3731">
                  <c:v>42118</c:v>
                </c:pt>
                <c:pt idx="3732">
                  <c:v>42121</c:v>
                </c:pt>
                <c:pt idx="3733">
                  <c:v>42122</c:v>
                </c:pt>
                <c:pt idx="3734">
                  <c:v>42123</c:v>
                </c:pt>
                <c:pt idx="3735">
                  <c:v>42124</c:v>
                </c:pt>
                <c:pt idx="3736">
                  <c:v>42125</c:v>
                </c:pt>
                <c:pt idx="3737">
                  <c:v>42128</c:v>
                </c:pt>
                <c:pt idx="3738">
                  <c:v>42129</c:v>
                </c:pt>
                <c:pt idx="3739">
                  <c:v>42130</c:v>
                </c:pt>
                <c:pt idx="3740">
                  <c:v>42131</c:v>
                </c:pt>
                <c:pt idx="3741">
                  <c:v>42132</c:v>
                </c:pt>
                <c:pt idx="3742">
                  <c:v>42135</c:v>
                </c:pt>
                <c:pt idx="3743">
                  <c:v>42136</c:v>
                </c:pt>
                <c:pt idx="3744">
                  <c:v>42137</c:v>
                </c:pt>
                <c:pt idx="3745">
                  <c:v>42138</c:v>
                </c:pt>
                <c:pt idx="3746">
                  <c:v>42139</c:v>
                </c:pt>
                <c:pt idx="3747">
                  <c:v>42142</c:v>
                </c:pt>
                <c:pt idx="3748">
                  <c:v>42143</c:v>
                </c:pt>
                <c:pt idx="3749">
                  <c:v>42144</c:v>
                </c:pt>
                <c:pt idx="3750">
                  <c:v>42145</c:v>
                </c:pt>
                <c:pt idx="3751">
                  <c:v>42146</c:v>
                </c:pt>
                <c:pt idx="3752">
                  <c:v>42149</c:v>
                </c:pt>
                <c:pt idx="3753">
                  <c:v>42150</c:v>
                </c:pt>
                <c:pt idx="3754">
                  <c:v>42151</c:v>
                </c:pt>
                <c:pt idx="3755">
                  <c:v>42152</c:v>
                </c:pt>
                <c:pt idx="3756">
                  <c:v>42153</c:v>
                </c:pt>
                <c:pt idx="3757">
                  <c:v>42156</c:v>
                </c:pt>
                <c:pt idx="3758">
                  <c:v>42157</c:v>
                </c:pt>
                <c:pt idx="3759">
                  <c:v>42158</c:v>
                </c:pt>
                <c:pt idx="3760">
                  <c:v>42159</c:v>
                </c:pt>
                <c:pt idx="3761">
                  <c:v>42160</c:v>
                </c:pt>
                <c:pt idx="3762">
                  <c:v>42163</c:v>
                </c:pt>
                <c:pt idx="3763">
                  <c:v>42164</c:v>
                </c:pt>
                <c:pt idx="3764">
                  <c:v>42165</c:v>
                </c:pt>
                <c:pt idx="3765">
                  <c:v>42166</c:v>
                </c:pt>
                <c:pt idx="3766">
                  <c:v>42167</c:v>
                </c:pt>
                <c:pt idx="3767">
                  <c:v>42170</c:v>
                </c:pt>
                <c:pt idx="3768">
                  <c:v>42171</c:v>
                </c:pt>
                <c:pt idx="3769">
                  <c:v>42172</c:v>
                </c:pt>
                <c:pt idx="3770">
                  <c:v>42173</c:v>
                </c:pt>
                <c:pt idx="3771">
                  <c:v>42174</c:v>
                </c:pt>
                <c:pt idx="3772">
                  <c:v>42177</c:v>
                </c:pt>
                <c:pt idx="3773">
                  <c:v>42178</c:v>
                </c:pt>
                <c:pt idx="3774">
                  <c:v>42179</c:v>
                </c:pt>
                <c:pt idx="3775">
                  <c:v>42180</c:v>
                </c:pt>
                <c:pt idx="3776">
                  <c:v>42181</c:v>
                </c:pt>
                <c:pt idx="3777">
                  <c:v>42184</c:v>
                </c:pt>
                <c:pt idx="3778">
                  <c:v>42185</c:v>
                </c:pt>
                <c:pt idx="3779">
                  <c:v>42186</c:v>
                </c:pt>
                <c:pt idx="3780">
                  <c:v>42187</c:v>
                </c:pt>
                <c:pt idx="3781">
                  <c:v>42188</c:v>
                </c:pt>
                <c:pt idx="3782">
                  <c:v>42191</c:v>
                </c:pt>
                <c:pt idx="3783">
                  <c:v>42192</c:v>
                </c:pt>
                <c:pt idx="3784">
                  <c:v>42193</c:v>
                </c:pt>
                <c:pt idx="3785">
                  <c:v>42194</c:v>
                </c:pt>
                <c:pt idx="3786">
                  <c:v>42195</c:v>
                </c:pt>
                <c:pt idx="3787">
                  <c:v>42198</c:v>
                </c:pt>
                <c:pt idx="3788">
                  <c:v>42199</c:v>
                </c:pt>
                <c:pt idx="3789">
                  <c:v>42200</c:v>
                </c:pt>
                <c:pt idx="3790">
                  <c:v>42201</c:v>
                </c:pt>
                <c:pt idx="3791">
                  <c:v>42202</c:v>
                </c:pt>
                <c:pt idx="3792">
                  <c:v>42205</c:v>
                </c:pt>
                <c:pt idx="3793">
                  <c:v>42206</c:v>
                </c:pt>
                <c:pt idx="3794">
                  <c:v>42207</c:v>
                </c:pt>
                <c:pt idx="3795">
                  <c:v>42208</c:v>
                </c:pt>
                <c:pt idx="3796">
                  <c:v>42209</c:v>
                </c:pt>
                <c:pt idx="3797">
                  <c:v>42212</c:v>
                </c:pt>
                <c:pt idx="3798">
                  <c:v>42213</c:v>
                </c:pt>
                <c:pt idx="3799">
                  <c:v>42214</c:v>
                </c:pt>
                <c:pt idx="3800">
                  <c:v>42215</c:v>
                </c:pt>
                <c:pt idx="3801">
                  <c:v>42216</c:v>
                </c:pt>
                <c:pt idx="3802">
                  <c:v>42219</c:v>
                </c:pt>
                <c:pt idx="3803">
                  <c:v>42220</c:v>
                </c:pt>
                <c:pt idx="3804">
                  <c:v>42221</c:v>
                </c:pt>
                <c:pt idx="3805">
                  <c:v>42222</c:v>
                </c:pt>
                <c:pt idx="3806">
                  <c:v>42223</c:v>
                </c:pt>
                <c:pt idx="3807">
                  <c:v>42226</c:v>
                </c:pt>
                <c:pt idx="3808">
                  <c:v>42227</c:v>
                </c:pt>
                <c:pt idx="3809">
                  <c:v>42228</c:v>
                </c:pt>
                <c:pt idx="3810">
                  <c:v>42229</c:v>
                </c:pt>
                <c:pt idx="3811">
                  <c:v>42230</c:v>
                </c:pt>
                <c:pt idx="3812">
                  <c:v>42233</c:v>
                </c:pt>
                <c:pt idx="3813">
                  <c:v>42234</c:v>
                </c:pt>
                <c:pt idx="3814">
                  <c:v>42235</c:v>
                </c:pt>
                <c:pt idx="3815">
                  <c:v>42236</c:v>
                </c:pt>
                <c:pt idx="3816">
                  <c:v>42237</c:v>
                </c:pt>
                <c:pt idx="3817">
                  <c:v>42240</c:v>
                </c:pt>
                <c:pt idx="3818">
                  <c:v>42241</c:v>
                </c:pt>
                <c:pt idx="3819">
                  <c:v>42242</c:v>
                </c:pt>
                <c:pt idx="3820">
                  <c:v>42243</c:v>
                </c:pt>
                <c:pt idx="3821">
                  <c:v>42244</c:v>
                </c:pt>
                <c:pt idx="3822">
                  <c:v>42247</c:v>
                </c:pt>
                <c:pt idx="3823">
                  <c:v>42248</c:v>
                </c:pt>
                <c:pt idx="3824">
                  <c:v>42249</c:v>
                </c:pt>
                <c:pt idx="3825">
                  <c:v>42250</c:v>
                </c:pt>
                <c:pt idx="3826">
                  <c:v>42251</c:v>
                </c:pt>
                <c:pt idx="3827">
                  <c:v>42254</c:v>
                </c:pt>
                <c:pt idx="3828">
                  <c:v>42255</c:v>
                </c:pt>
                <c:pt idx="3829">
                  <c:v>42256</c:v>
                </c:pt>
                <c:pt idx="3830">
                  <c:v>42257</c:v>
                </c:pt>
                <c:pt idx="3831">
                  <c:v>42258</c:v>
                </c:pt>
                <c:pt idx="3832">
                  <c:v>42261</c:v>
                </c:pt>
                <c:pt idx="3833">
                  <c:v>42262</c:v>
                </c:pt>
                <c:pt idx="3834">
                  <c:v>42263</c:v>
                </c:pt>
                <c:pt idx="3835">
                  <c:v>42264</c:v>
                </c:pt>
                <c:pt idx="3836">
                  <c:v>42265</c:v>
                </c:pt>
                <c:pt idx="3837">
                  <c:v>42268</c:v>
                </c:pt>
                <c:pt idx="3838">
                  <c:v>42269</c:v>
                </c:pt>
                <c:pt idx="3839">
                  <c:v>42270</c:v>
                </c:pt>
                <c:pt idx="3840">
                  <c:v>42271</c:v>
                </c:pt>
                <c:pt idx="3841">
                  <c:v>42272</c:v>
                </c:pt>
                <c:pt idx="3842">
                  <c:v>42275</c:v>
                </c:pt>
                <c:pt idx="3843">
                  <c:v>42276</c:v>
                </c:pt>
                <c:pt idx="3844">
                  <c:v>42277</c:v>
                </c:pt>
                <c:pt idx="3845">
                  <c:v>42278</c:v>
                </c:pt>
                <c:pt idx="3846">
                  <c:v>42279</c:v>
                </c:pt>
                <c:pt idx="3847">
                  <c:v>42282</c:v>
                </c:pt>
                <c:pt idx="3848">
                  <c:v>42283</c:v>
                </c:pt>
                <c:pt idx="3849">
                  <c:v>42284</c:v>
                </c:pt>
                <c:pt idx="3850">
                  <c:v>42285</c:v>
                </c:pt>
                <c:pt idx="3851">
                  <c:v>42286</c:v>
                </c:pt>
                <c:pt idx="3852">
                  <c:v>42289</c:v>
                </c:pt>
                <c:pt idx="3853">
                  <c:v>42290</c:v>
                </c:pt>
                <c:pt idx="3854">
                  <c:v>42291</c:v>
                </c:pt>
                <c:pt idx="3855">
                  <c:v>42292</c:v>
                </c:pt>
                <c:pt idx="3856">
                  <c:v>42293</c:v>
                </c:pt>
                <c:pt idx="3857">
                  <c:v>42296</c:v>
                </c:pt>
                <c:pt idx="3858">
                  <c:v>42297</c:v>
                </c:pt>
                <c:pt idx="3859">
                  <c:v>42298</c:v>
                </c:pt>
                <c:pt idx="3860">
                  <c:v>42299</c:v>
                </c:pt>
                <c:pt idx="3861">
                  <c:v>42300</c:v>
                </c:pt>
                <c:pt idx="3862">
                  <c:v>42303</c:v>
                </c:pt>
                <c:pt idx="3863">
                  <c:v>42304</c:v>
                </c:pt>
                <c:pt idx="3864">
                  <c:v>42305</c:v>
                </c:pt>
                <c:pt idx="3865">
                  <c:v>42306</c:v>
                </c:pt>
                <c:pt idx="3866">
                  <c:v>42307</c:v>
                </c:pt>
                <c:pt idx="3867">
                  <c:v>42310</c:v>
                </c:pt>
                <c:pt idx="3868">
                  <c:v>42311</c:v>
                </c:pt>
                <c:pt idx="3869">
                  <c:v>42312</c:v>
                </c:pt>
                <c:pt idx="3870">
                  <c:v>42313</c:v>
                </c:pt>
                <c:pt idx="3871">
                  <c:v>42314</c:v>
                </c:pt>
                <c:pt idx="3872">
                  <c:v>42317</c:v>
                </c:pt>
                <c:pt idx="3873">
                  <c:v>42318</c:v>
                </c:pt>
                <c:pt idx="3874">
                  <c:v>42319</c:v>
                </c:pt>
                <c:pt idx="3875">
                  <c:v>42320</c:v>
                </c:pt>
                <c:pt idx="3876">
                  <c:v>42321</c:v>
                </c:pt>
                <c:pt idx="3877">
                  <c:v>42324</c:v>
                </c:pt>
                <c:pt idx="3878">
                  <c:v>42325</c:v>
                </c:pt>
                <c:pt idx="3879">
                  <c:v>42326</c:v>
                </c:pt>
                <c:pt idx="3880">
                  <c:v>42327</c:v>
                </c:pt>
                <c:pt idx="3881">
                  <c:v>42328</c:v>
                </c:pt>
                <c:pt idx="3882">
                  <c:v>42331</c:v>
                </c:pt>
                <c:pt idx="3883">
                  <c:v>42332</c:v>
                </c:pt>
                <c:pt idx="3884">
                  <c:v>42333</c:v>
                </c:pt>
                <c:pt idx="3885">
                  <c:v>42334</c:v>
                </c:pt>
                <c:pt idx="3886">
                  <c:v>42335</c:v>
                </c:pt>
                <c:pt idx="3887">
                  <c:v>42338</c:v>
                </c:pt>
                <c:pt idx="3888">
                  <c:v>42339</c:v>
                </c:pt>
                <c:pt idx="3889">
                  <c:v>42340</c:v>
                </c:pt>
                <c:pt idx="3890">
                  <c:v>42341</c:v>
                </c:pt>
                <c:pt idx="3891">
                  <c:v>42342</c:v>
                </c:pt>
                <c:pt idx="3892">
                  <c:v>42345</c:v>
                </c:pt>
                <c:pt idx="3893">
                  <c:v>42346</c:v>
                </c:pt>
                <c:pt idx="3894">
                  <c:v>42347</c:v>
                </c:pt>
                <c:pt idx="3895">
                  <c:v>42348</c:v>
                </c:pt>
                <c:pt idx="3896">
                  <c:v>42349</c:v>
                </c:pt>
                <c:pt idx="3897">
                  <c:v>42352</c:v>
                </c:pt>
                <c:pt idx="3898">
                  <c:v>42353</c:v>
                </c:pt>
                <c:pt idx="3899">
                  <c:v>42354</c:v>
                </c:pt>
                <c:pt idx="3900">
                  <c:v>42355</c:v>
                </c:pt>
                <c:pt idx="3901">
                  <c:v>42356</c:v>
                </c:pt>
                <c:pt idx="3902">
                  <c:v>42359</c:v>
                </c:pt>
                <c:pt idx="3903">
                  <c:v>42360</c:v>
                </c:pt>
                <c:pt idx="3904">
                  <c:v>42361</c:v>
                </c:pt>
                <c:pt idx="3905">
                  <c:v>42362</c:v>
                </c:pt>
                <c:pt idx="3906">
                  <c:v>42363</c:v>
                </c:pt>
                <c:pt idx="3907">
                  <c:v>42366</c:v>
                </c:pt>
                <c:pt idx="3908">
                  <c:v>42367</c:v>
                </c:pt>
                <c:pt idx="3909">
                  <c:v>42368</c:v>
                </c:pt>
                <c:pt idx="3910">
                  <c:v>42369</c:v>
                </c:pt>
                <c:pt idx="3911">
                  <c:v>42370</c:v>
                </c:pt>
                <c:pt idx="3912">
                  <c:v>42373</c:v>
                </c:pt>
                <c:pt idx="3913">
                  <c:v>42374</c:v>
                </c:pt>
                <c:pt idx="3914">
                  <c:v>42375</c:v>
                </c:pt>
                <c:pt idx="3915">
                  <c:v>42376</c:v>
                </c:pt>
                <c:pt idx="3916">
                  <c:v>42377</c:v>
                </c:pt>
                <c:pt idx="3917">
                  <c:v>42380</c:v>
                </c:pt>
                <c:pt idx="3918">
                  <c:v>42381</c:v>
                </c:pt>
                <c:pt idx="3919">
                  <c:v>42382</c:v>
                </c:pt>
                <c:pt idx="3920">
                  <c:v>42383</c:v>
                </c:pt>
                <c:pt idx="3921">
                  <c:v>42384</c:v>
                </c:pt>
                <c:pt idx="3922">
                  <c:v>42387</c:v>
                </c:pt>
                <c:pt idx="3923">
                  <c:v>42388</c:v>
                </c:pt>
                <c:pt idx="3924">
                  <c:v>42389</c:v>
                </c:pt>
                <c:pt idx="3925">
                  <c:v>42390</c:v>
                </c:pt>
                <c:pt idx="3926">
                  <c:v>42391</c:v>
                </c:pt>
                <c:pt idx="3927">
                  <c:v>42394</c:v>
                </c:pt>
                <c:pt idx="3928">
                  <c:v>42395</c:v>
                </c:pt>
                <c:pt idx="3929">
                  <c:v>42396</c:v>
                </c:pt>
                <c:pt idx="3930">
                  <c:v>42397</c:v>
                </c:pt>
                <c:pt idx="3931">
                  <c:v>42398</c:v>
                </c:pt>
                <c:pt idx="3932">
                  <c:v>42401</c:v>
                </c:pt>
                <c:pt idx="3933">
                  <c:v>42402</c:v>
                </c:pt>
                <c:pt idx="3934">
                  <c:v>42403</c:v>
                </c:pt>
                <c:pt idx="3935">
                  <c:v>42404</c:v>
                </c:pt>
                <c:pt idx="3936">
                  <c:v>42405</c:v>
                </c:pt>
                <c:pt idx="3937">
                  <c:v>42408</c:v>
                </c:pt>
                <c:pt idx="3938">
                  <c:v>42409</c:v>
                </c:pt>
                <c:pt idx="3939">
                  <c:v>42410</c:v>
                </c:pt>
                <c:pt idx="3940">
                  <c:v>42411</c:v>
                </c:pt>
                <c:pt idx="3941">
                  <c:v>42412</c:v>
                </c:pt>
                <c:pt idx="3942">
                  <c:v>42415</c:v>
                </c:pt>
                <c:pt idx="3943">
                  <c:v>42416</c:v>
                </c:pt>
                <c:pt idx="3944">
                  <c:v>42417</c:v>
                </c:pt>
                <c:pt idx="3945">
                  <c:v>42418</c:v>
                </c:pt>
                <c:pt idx="3946">
                  <c:v>42419</c:v>
                </c:pt>
                <c:pt idx="3947">
                  <c:v>42422</c:v>
                </c:pt>
                <c:pt idx="3948">
                  <c:v>42423</c:v>
                </c:pt>
                <c:pt idx="3949">
                  <c:v>42424</c:v>
                </c:pt>
                <c:pt idx="3950">
                  <c:v>42425</c:v>
                </c:pt>
                <c:pt idx="3951">
                  <c:v>42426</c:v>
                </c:pt>
                <c:pt idx="3952">
                  <c:v>42429</c:v>
                </c:pt>
                <c:pt idx="3953">
                  <c:v>42430</c:v>
                </c:pt>
                <c:pt idx="3954">
                  <c:v>42431</c:v>
                </c:pt>
                <c:pt idx="3955">
                  <c:v>42432</c:v>
                </c:pt>
                <c:pt idx="3956">
                  <c:v>42433</c:v>
                </c:pt>
                <c:pt idx="3957">
                  <c:v>42436</c:v>
                </c:pt>
                <c:pt idx="3958">
                  <c:v>42437</c:v>
                </c:pt>
                <c:pt idx="3959">
                  <c:v>42438</c:v>
                </c:pt>
                <c:pt idx="3960">
                  <c:v>42439</c:v>
                </c:pt>
                <c:pt idx="3961">
                  <c:v>42440</c:v>
                </c:pt>
                <c:pt idx="3962">
                  <c:v>42443</c:v>
                </c:pt>
                <c:pt idx="3963">
                  <c:v>42444</c:v>
                </c:pt>
                <c:pt idx="3964">
                  <c:v>42445</c:v>
                </c:pt>
                <c:pt idx="3965">
                  <c:v>42446</c:v>
                </c:pt>
                <c:pt idx="3966">
                  <c:v>42447</c:v>
                </c:pt>
                <c:pt idx="3967">
                  <c:v>42450</c:v>
                </c:pt>
                <c:pt idx="3968">
                  <c:v>42451</c:v>
                </c:pt>
                <c:pt idx="3969">
                  <c:v>42452</c:v>
                </c:pt>
                <c:pt idx="3970">
                  <c:v>42453</c:v>
                </c:pt>
                <c:pt idx="3971">
                  <c:v>42454</c:v>
                </c:pt>
                <c:pt idx="3972">
                  <c:v>42457</c:v>
                </c:pt>
                <c:pt idx="3973">
                  <c:v>42458</c:v>
                </c:pt>
                <c:pt idx="3974">
                  <c:v>42459</c:v>
                </c:pt>
                <c:pt idx="3975">
                  <c:v>42460</c:v>
                </c:pt>
                <c:pt idx="3976">
                  <c:v>42461</c:v>
                </c:pt>
                <c:pt idx="3977">
                  <c:v>42464</c:v>
                </c:pt>
                <c:pt idx="3978">
                  <c:v>42465</c:v>
                </c:pt>
                <c:pt idx="3979">
                  <c:v>42466</c:v>
                </c:pt>
                <c:pt idx="3980">
                  <c:v>42467</c:v>
                </c:pt>
                <c:pt idx="3981">
                  <c:v>42468</c:v>
                </c:pt>
                <c:pt idx="3982">
                  <c:v>42471</c:v>
                </c:pt>
                <c:pt idx="3983">
                  <c:v>42472</c:v>
                </c:pt>
                <c:pt idx="3984">
                  <c:v>42473</c:v>
                </c:pt>
                <c:pt idx="3985">
                  <c:v>42474</c:v>
                </c:pt>
                <c:pt idx="3986">
                  <c:v>42475</c:v>
                </c:pt>
                <c:pt idx="3987">
                  <c:v>42478</c:v>
                </c:pt>
                <c:pt idx="3988">
                  <c:v>42479</c:v>
                </c:pt>
                <c:pt idx="3989">
                  <c:v>42480</c:v>
                </c:pt>
                <c:pt idx="3990">
                  <c:v>42481</c:v>
                </c:pt>
                <c:pt idx="3991">
                  <c:v>42482</c:v>
                </c:pt>
                <c:pt idx="3992">
                  <c:v>42485</c:v>
                </c:pt>
                <c:pt idx="3993">
                  <c:v>42486</c:v>
                </c:pt>
                <c:pt idx="3994">
                  <c:v>42487</c:v>
                </c:pt>
                <c:pt idx="3995">
                  <c:v>42488</c:v>
                </c:pt>
                <c:pt idx="3996">
                  <c:v>42489</c:v>
                </c:pt>
                <c:pt idx="3997">
                  <c:v>42492</c:v>
                </c:pt>
                <c:pt idx="3998">
                  <c:v>42493</c:v>
                </c:pt>
                <c:pt idx="3999">
                  <c:v>42494</c:v>
                </c:pt>
                <c:pt idx="4000">
                  <c:v>42495</c:v>
                </c:pt>
                <c:pt idx="4001">
                  <c:v>42496</c:v>
                </c:pt>
                <c:pt idx="4002">
                  <c:v>42499</c:v>
                </c:pt>
                <c:pt idx="4003">
                  <c:v>42500</c:v>
                </c:pt>
                <c:pt idx="4004">
                  <c:v>42501</c:v>
                </c:pt>
                <c:pt idx="4005">
                  <c:v>42502</c:v>
                </c:pt>
                <c:pt idx="4006">
                  <c:v>42503</c:v>
                </c:pt>
                <c:pt idx="4007">
                  <c:v>42506</c:v>
                </c:pt>
                <c:pt idx="4008">
                  <c:v>42507</c:v>
                </c:pt>
                <c:pt idx="4009">
                  <c:v>42508</c:v>
                </c:pt>
                <c:pt idx="4010">
                  <c:v>42509</c:v>
                </c:pt>
                <c:pt idx="4011">
                  <c:v>42510</c:v>
                </c:pt>
                <c:pt idx="4012">
                  <c:v>42513</c:v>
                </c:pt>
                <c:pt idx="4013">
                  <c:v>42514</c:v>
                </c:pt>
                <c:pt idx="4014">
                  <c:v>42515</c:v>
                </c:pt>
                <c:pt idx="4015">
                  <c:v>42516</c:v>
                </c:pt>
                <c:pt idx="4016">
                  <c:v>42517</c:v>
                </c:pt>
                <c:pt idx="4017">
                  <c:v>42520</c:v>
                </c:pt>
                <c:pt idx="4018">
                  <c:v>42521</c:v>
                </c:pt>
                <c:pt idx="4019">
                  <c:v>42522</c:v>
                </c:pt>
                <c:pt idx="4020">
                  <c:v>42523</c:v>
                </c:pt>
                <c:pt idx="4021">
                  <c:v>42524</c:v>
                </c:pt>
                <c:pt idx="4022">
                  <c:v>42527</c:v>
                </c:pt>
                <c:pt idx="4023">
                  <c:v>42528</c:v>
                </c:pt>
                <c:pt idx="4024">
                  <c:v>42529</c:v>
                </c:pt>
                <c:pt idx="4025">
                  <c:v>42530</c:v>
                </c:pt>
                <c:pt idx="4026">
                  <c:v>42531</c:v>
                </c:pt>
                <c:pt idx="4027">
                  <c:v>42534</c:v>
                </c:pt>
                <c:pt idx="4028">
                  <c:v>42535</c:v>
                </c:pt>
                <c:pt idx="4029">
                  <c:v>42536</c:v>
                </c:pt>
                <c:pt idx="4030">
                  <c:v>42537</c:v>
                </c:pt>
                <c:pt idx="4031">
                  <c:v>42538</c:v>
                </c:pt>
                <c:pt idx="4032">
                  <c:v>42541</c:v>
                </c:pt>
                <c:pt idx="4033">
                  <c:v>42542</c:v>
                </c:pt>
                <c:pt idx="4034">
                  <c:v>42543</c:v>
                </c:pt>
                <c:pt idx="4035">
                  <c:v>42544</c:v>
                </c:pt>
                <c:pt idx="4036">
                  <c:v>42545</c:v>
                </c:pt>
                <c:pt idx="4037">
                  <c:v>42548</c:v>
                </c:pt>
                <c:pt idx="4038">
                  <c:v>42549</c:v>
                </c:pt>
                <c:pt idx="4039">
                  <c:v>42550</c:v>
                </c:pt>
                <c:pt idx="4040">
                  <c:v>42551</c:v>
                </c:pt>
                <c:pt idx="4041">
                  <c:v>42552</c:v>
                </c:pt>
                <c:pt idx="4042">
                  <c:v>42555</c:v>
                </c:pt>
                <c:pt idx="4043">
                  <c:v>42556</c:v>
                </c:pt>
                <c:pt idx="4044">
                  <c:v>42557</c:v>
                </c:pt>
                <c:pt idx="4045">
                  <c:v>42558</c:v>
                </c:pt>
                <c:pt idx="4046">
                  <c:v>42559</c:v>
                </c:pt>
                <c:pt idx="4047">
                  <c:v>42562</c:v>
                </c:pt>
                <c:pt idx="4048">
                  <c:v>42563</c:v>
                </c:pt>
                <c:pt idx="4049">
                  <c:v>42564</c:v>
                </c:pt>
                <c:pt idx="4050">
                  <c:v>42565</c:v>
                </c:pt>
                <c:pt idx="4051">
                  <c:v>42566</c:v>
                </c:pt>
                <c:pt idx="4052">
                  <c:v>42569</c:v>
                </c:pt>
                <c:pt idx="4053">
                  <c:v>42570</c:v>
                </c:pt>
                <c:pt idx="4054">
                  <c:v>42571</c:v>
                </c:pt>
                <c:pt idx="4055">
                  <c:v>42572</c:v>
                </c:pt>
                <c:pt idx="4056">
                  <c:v>42573</c:v>
                </c:pt>
                <c:pt idx="4057">
                  <c:v>42576</c:v>
                </c:pt>
                <c:pt idx="4058">
                  <c:v>42577</c:v>
                </c:pt>
                <c:pt idx="4059">
                  <c:v>42578</c:v>
                </c:pt>
                <c:pt idx="4060">
                  <c:v>42579</c:v>
                </c:pt>
                <c:pt idx="4061">
                  <c:v>42580</c:v>
                </c:pt>
                <c:pt idx="4062">
                  <c:v>42583</c:v>
                </c:pt>
                <c:pt idx="4063">
                  <c:v>42584</c:v>
                </c:pt>
                <c:pt idx="4064">
                  <c:v>42585</c:v>
                </c:pt>
                <c:pt idx="4065">
                  <c:v>42586</c:v>
                </c:pt>
                <c:pt idx="4066">
                  <c:v>42587</c:v>
                </c:pt>
                <c:pt idx="4067">
                  <c:v>42590</c:v>
                </c:pt>
                <c:pt idx="4068">
                  <c:v>42591</c:v>
                </c:pt>
                <c:pt idx="4069">
                  <c:v>42592</c:v>
                </c:pt>
                <c:pt idx="4070">
                  <c:v>42593</c:v>
                </c:pt>
                <c:pt idx="4071">
                  <c:v>42594</c:v>
                </c:pt>
                <c:pt idx="4072">
                  <c:v>42597</c:v>
                </c:pt>
                <c:pt idx="4073">
                  <c:v>42598</c:v>
                </c:pt>
                <c:pt idx="4074">
                  <c:v>42599</c:v>
                </c:pt>
                <c:pt idx="4075">
                  <c:v>42600</c:v>
                </c:pt>
                <c:pt idx="4076">
                  <c:v>42601</c:v>
                </c:pt>
                <c:pt idx="4077">
                  <c:v>42604</c:v>
                </c:pt>
                <c:pt idx="4078">
                  <c:v>42605</c:v>
                </c:pt>
                <c:pt idx="4079">
                  <c:v>42606</c:v>
                </c:pt>
                <c:pt idx="4080">
                  <c:v>42607</c:v>
                </c:pt>
                <c:pt idx="4081">
                  <c:v>42608</c:v>
                </c:pt>
                <c:pt idx="4082">
                  <c:v>42611</c:v>
                </c:pt>
                <c:pt idx="4083">
                  <c:v>42612</c:v>
                </c:pt>
                <c:pt idx="4084">
                  <c:v>42613</c:v>
                </c:pt>
                <c:pt idx="4085">
                  <c:v>42614</c:v>
                </c:pt>
                <c:pt idx="4086">
                  <c:v>42615</c:v>
                </c:pt>
                <c:pt idx="4087">
                  <c:v>42618</c:v>
                </c:pt>
                <c:pt idx="4088">
                  <c:v>42619</c:v>
                </c:pt>
                <c:pt idx="4089">
                  <c:v>42620</c:v>
                </c:pt>
                <c:pt idx="4090">
                  <c:v>42621</c:v>
                </c:pt>
                <c:pt idx="4091">
                  <c:v>42622</c:v>
                </c:pt>
                <c:pt idx="4092">
                  <c:v>42625</c:v>
                </c:pt>
                <c:pt idx="4093">
                  <c:v>42626</c:v>
                </c:pt>
                <c:pt idx="4094">
                  <c:v>42627</c:v>
                </c:pt>
                <c:pt idx="4095">
                  <c:v>42628</c:v>
                </c:pt>
                <c:pt idx="4096">
                  <c:v>42629</c:v>
                </c:pt>
                <c:pt idx="4097">
                  <c:v>42632</c:v>
                </c:pt>
                <c:pt idx="4098">
                  <c:v>42633</c:v>
                </c:pt>
                <c:pt idx="4099">
                  <c:v>42634</c:v>
                </c:pt>
                <c:pt idx="4100">
                  <c:v>42635</c:v>
                </c:pt>
                <c:pt idx="4101">
                  <c:v>42636</c:v>
                </c:pt>
                <c:pt idx="4102">
                  <c:v>42639</c:v>
                </c:pt>
                <c:pt idx="4103">
                  <c:v>42640</c:v>
                </c:pt>
                <c:pt idx="4104">
                  <c:v>42641</c:v>
                </c:pt>
                <c:pt idx="4105">
                  <c:v>42642</c:v>
                </c:pt>
                <c:pt idx="4106">
                  <c:v>42643</c:v>
                </c:pt>
                <c:pt idx="4107">
                  <c:v>42646</c:v>
                </c:pt>
                <c:pt idx="4108">
                  <c:v>42647</c:v>
                </c:pt>
                <c:pt idx="4109">
                  <c:v>42648</c:v>
                </c:pt>
                <c:pt idx="4110">
                  <c:v>42649</c:v>
                </c:pt>
                <c:pt idx="4111">
                  <c:v>42650</c:v>
                </c:pt>
                <c:pt idx="4112">
                  <c:v>42653</c:v>
                </c:pt>
                <c:pt idx="4113">
                  <c:v>42654</c:v>
                </c:pt>
                <c:pt idx="4114">
                  <c:v>42655</c:v>
                </c:pt>
                <c:pt idx="4115">
                  <c:v>42656</c:v>
                </c:pt>
                <c:pt idx="4116">
                  <c:v>42657</c:v>
                </c:pt>
                <c:pt idx="4117">
                  <c:v>42660</c:v>
                </c:pt>
                <c:pt idx="4118">
                  <c:v>42661</c:v>
                </c:pt>
                <c:pt idx="4119">
                  <c:v>42662</c:v>
                </c:pt>
                <c:pt idx="4120">
                  <c:v>42663</c:v>
                </c:pt>
                <c:pt idx="4121">
                  <c:v>42664</c:v>
                </c:pt>
                <c:pt idx="4122">
                  <c:v>42667</c:v>
                </c:pt>
                <c:pt idx="4123">
                  <c:v>42668</c:v>
                </c:pt>
                <c:pt idx="4124">
                  <c:v>42669</c:v>
                </c:pt>
                <c:pt idx="4125">
                  <c:v>42670</c:v>
                </c:pt>
                <c:pt idx="4126">
                  <c:v>42671</c:v>
                </c:pt>
                <c:pt idx="4127">
                  <c:v>42674</c:v>
                </c:pt>
                <c:pt idx="4128">
                  <c:v>42675</c:v>
                </c:pt>
                <c:pt idx="4129">
                  <c:v>42676</c:v>
                </c:pt>
                <c:pt idx="4130">
                  <c:v>42677</c:v>
                </c:pt>
                <c:pt idx="4131">
                  <c:v>42678</c:v>
                </c:pt>
                <c:pt idx="4132">
                  <c:v>42681</c:v>
                </c:pt>
                <c:pt idx="4133">
                  <c:v>42682</c:v>
                </c:pt>
                <c:pt idx="4134">
                  <c:v>42683</c:v>
                </c:pt>
                <c:pt idx="4135">
                  <c:v>42684</c:v>
                </c:pt>
                <c:pt idx="4136">
                  <c:v>42685</c:v>
                </c:pt>
                <c:pt idx="4137">
                  <c:v>42688</c:v>
                </c:pt>
                <c:pt idx="4138">
                  <c:v>42689</c:v>
                </c:pt>
                <c:pt idx="4139">
                  <c:v>42690</c:v>
                </c:pt>
                <c:pt idx="4140">
                  <c:v>42691</c:v>
                </c:pt>
                <c:pt idx="4141">
                  <c:v>42692</c:v>
                </c:pt>
                <c:pt idx="4142">
                  <c:v>42695</c:v>
                </c:pt>
                <c:pt idx="4143">
                  <c:v>42696</c:v>
                </c:pt>
                <c:pt idx="4144">
                  <c:v>42697</c:v>
                </c:pt>
                <c:pt idx="4145">
                  <c:v>42698</c:v>
                </c:pt>
                <c:pt idx="4146">
                  <c:v>42699</c:v>
                </c:pt>
                <c:pt idx="4147">
                  <c:v>42702</c:v>
                </c:pt>
                <c:pt idx="4148">
                  <c:v>42703</c:v>
                </c:pt>
                <c:pt idx="4149">
                  <c:v>42704</c:v>
                </c:pt>
                <c:pt idx="4150">
                  <c:v>42705</c:v>
                </c:pt>
                <c:pt idx="4151">
                  <c:v>42706</c:v>
                </c:pt>
                <c:pt idx="4152">
                  <c:v>42709</c:v>
                </c:pt>
                <c:pt idx="4153">
                  <c:v>42710</c:v>
                </c:pt>
                <c:pt idx="4154">
                  <c:v>42711</c:v>
                </c:pt>
                <c:pt idx="4155">
                  <c:v>42712</c:v>
                </c:pt>
                <c:pt idx="4156">
                  <c:v>42713</c:v>
                </c:pt>
                <c:pt idx="4157">
                  <c:v>42716</c:v>
                </c:pt>
                <c:pt idx="4158">
                  <c:v>42717</c:v>
                </c:pt>
                <c:pt idx="4159">
                  <c:v>42718</c:v>
                </c:pt>
                <c:pt idx="4160">
                  <c:v>42719</c:v>
                </c:pt>
                <c:pt idx="4161">
                  <c:v>42720</c:v>
                </c:pt>
                <c:pt idx="4162">
                  <c:v>42723</c:v>
                </c:pt>
                <c:pt idx="4163">
                  <c:v>42724</c:v>
                </c:pt>
                <c:pt idx="4164">
                  <c:v>42725</c:v>
                </c:pt>
                <c:pt idx="4165">
                  <c:v>42726</c:v>
                </c:pt>
                <c:pt idx="4166">
                  <c:v>42727</c:v>
                </c:pt>
                <c:pt idx="4167">
                  <c:v>42730</c:v>
                </c:pt>
                <c:pt idx="4168">
                  <c:v>42731</c:v>
                </c:pt>
                <c:pt idx="4169">
                  <c:v>42732</c:v>
                </c:pt>
                <c:pt idx="4170">
                  <c:v>42733</c:v>
                </c:pt>
                <c:pt idx="4171">
                  <c:v>42734</c:v>
                </c:pt>
                <c:pt idx="4172">
                  <c:v>42737</c:v>
                </c:pt>
                <c:pt idx="4173">
                  <c:v>42738</c:v>
                </c:pt>
                <c:pt idx="4174">
                  <c:v>42739</c:v>
                </c:pt>
                <c:pt idx="4175">
                  <c:v>42740</c:v>
                </c:pt>
                <c:pt idx="4176">
                  <c:v>42741</c:v>
                </c:pt>
                <c:pt idx="4177">
                  <c:v>42744</c:v>
                </c:pt>
                <c:pt idx="4178">
                  <c:v>42745</c:v>
                </c:pt>
                <c:pt idx="4179">
                  <c:v>42746</c:v>
                </c:pt>
                <c:pt idx="4180">
                  <c:v>42747</c:v>
                </c:pt>
                <c:pt idx="4181">
                  <c:v>42748</c:v>
                </c:pt>
                <c:pt idx="4182">
                  <c:v>42751</c:v>
                </c:pt>
                <c:pt idx="4183">
                  <c:v>42752</c:v>
                </c:pt>
                <c:pt idx="4184">
                  <c:v>42753</c:v>
                </c:pt>
                <c:pt idx="4185">
                  <c:v>42754</c:v>
                </c:pt>
                <c:pt idx="4186">
                  <c:v>42755</c:v>
                </c:pt>
                <c:pt idx="4187">
                  <c:v>42758</c:v>
                </c:pt>
                <c:pt idx="4188">
                  <c:v>42759</c:v>
                </c:pt>
                <c:pt idx="4189">
                  <c:v>42760</c:v>
                </c:pt>
                <c:pt idx="4190">
                  <c:v>42761</c:v>
                </c:pt>
                <c:pt idx="4191">
                  <c:v>42762</c:v>
                </c:pt>
                <c:pt idx="4192">
                  <c:v>42765</c:v>
                </c:pt>
                <c:pt idx="4193">
                  <c:v>42766</c:v>
                </c:pt>
                <c:pt idx="4194">
                  <c:v>42767</c:v>
                </c:pt>
                <c:pt idx="4195">
                  <c:v>42768</c:v>
                </c:pt>
                <c:pt idx="4196">
                  <c:v>42769</c:v>
                </c:pt>
                <c:pt idx="4197">
                  <c:v>42772</c:v>
                </c:pt>
                <c:pt idx="4198">
                  <c:v>42773</c:v>
                </c:pt>
                <c:pt idx="4199">
                  <c:v>42774</c:v>
                </c:pt>
                <c:pt idx="4200">
                  <c:v>42775</c:v>
                </c:pt>
                <c:pt idx="4201">
                  <c:v>42776</c:v>
                </c:pt>
                <c:pt idx="4202">
                  <c:v>42779</c:v>
                </c:pt>
                <c:pt idx="4203">
                  <c:v>42780</c:v>
                </c:pt>
                <c:pt idx="4204">
                  <c:v>42781</c:v>
                </c:pt>
                <c:pt idx="4205">
                  <c:v>42782</c:v>
                </c:pt>
                <c:pt idx="4206">
                  <c:v>42783</c:v>
                </c:pt>
                <c:pt idx="4207">
                  <c:v>42786</c:v>
                </c:pt>
                <c:pt idx="4208">
                  <c:v>42787</c:v>
                </c:pt>
                <c:pt idx="4209">
                  <c:v>42788</c:v>
                </c:pt>
                <c:pt idx="4210">
                  <c:v>42789</c:v>
                </c:pt>
                <c:pt idx="4211">
                  <c:v>42790</c:v>
                </c:pt>
                <c:pt idx="4212">
                  <c:v>42793</c:v>
                </c:pt>
                <c:pt idx="4213">
                  <c:v>42794</c:v>
                </c:pt>
                <c:pt idx="4214">
                  <c:v>42795</c:v>
                </c:pt>
                <c:pt idx="4215">
                  <c:v>42796</c:v>
                </c:pt>
                <c:pt idx="4216">
                  <c:v>42797</c:v>
                </c:pt>
                <c:pt idx="4217">
                  <c:v>42800</c:v>
                </c:pt>
                <c:pt idx="4218">
                  <c:v>42801</c:v>
                </c:pt>
                <c:pt idx="4219">
                  <c:v>42802</c:v>
                </c:pt>
                <c:pt idx="4220">
                  <c:v>42803</c:v>
                </c:pt>
                <c:pt idx="4221">
                  <c:v>42804</c:v>
                </c:pt>
                <c:pt idx="4222">
                  <c:v>42807</c:v>
                </c:pt>
                <c:pt idx="4223">
                  <c:v>42808</c:v>
                </c:pt>
                <c:pt idx="4224">
                  <c:v>42809</c:v>
                </c:pt>
                <c:pt idx="4225">
                  <c:v>42810</c:v>
                </c:pt>
                <c:pt idx="4226">
                  <c:v>42811</c:v>
                </c:pt>
                <c:pt idx="4227">
                  <c:v>42814</c:v>
                </c:pt>
                <c:pt idx="4228">
                  <c:v>42815</c:v>
                </c:pt>
                <c:pt idx="4229">
                  <c:v>42816</c:v>
                </c:pt>
                <c:pt idx="4230">
                  <c:v>42817</c:v>
                </c:pt>
                <c:pt idx="4231">
                  <c:v>42818</c:v>
                </c:pt>
                <c:pt idx="4232">
                  <c:v>42821</c:v>
                </c:pt>
                <c:pt idx="4233">
                  <c:v>42822</c:v>
                </c:pt>
                <c:pt idx="4234">
                  <c:v>42823</c:v>
                </c:pt>
                <c:pt idx="4235">
                  <c:v>42824</c:v>
                </c:pt>
                <c:pt idx="4236">
                  <c:v>42825</c:v>
                </c:pt>
                <c:pt idx="4237">
                  <c:v>42828</c:v>
                </c:pt>
                <c:pt idx="4238">
                  <c:v>42829</c:v>
                </c:pt>
                <c:pt idx="4239">
                  <c:v>42830</c:v>
                </c:pt>
                <c:pt idx="4240">
                  <c:v>42831</c:v>
                </c:pt>
                <c:pt idx="4241">
                  <c:v>42832</c:v>
                </c:pt>
                <c:pt idx="4242">
                  <c:v>42835</c:v>
                </c:pt>
                <c:pt idx="4243">
                  <c:v>42836</c:v>
                </c:pt>
                <c:pt idx="4244">
                  <c:v>42837</c:v>
                </c:pt>
                <c:pt idx="4245">
                  <c:v>42838</c:v>
                </c:pt>
                <c:pt idx="4246">
                  <c:v>42839</c:v>
                </c:pt>
                <c:pt idx="4247">
                  <c:v>42842</c:v>
                </c:pt>
                <c:pt idx="4248">
                  <c:v>42843</c:v>
                </c:pt>
                <c:pt idx="4249">
                  <c:v>42844</c:v>
                </c:pt>
                <c:pt idx="4250">
                  <c:v>42845</c:v>
                </c:pt>
                <c:pt idx="4251">
                  <c:v>42846</c:v>
                </c:pt>
                <c:pt idx="4252">
                  <c:v>42849</c:v>
                </c:pt>
                <c:pt idx="4253">
                  <c:v>42850</c:v>
                </c:pt>
                <c:pt idx="4254">
                  <c:v>42851</c:v>
                </c:pt>
                <c:pt idx="4255">
                  <c:v>42852</c:v>
                </c:pt>
                <c:pt idx="4256">
                  <c:v>42853</c:v>
                </c:pt>
                <c:pt idx="4257">
                  <c:v>42856</c:v>
                </c:pt>
                <c:pt idx="4258">
                  <c:v>42857</c:v>
                </c:pt>
                <c:pt idx="4259">
                  <c:v>42858</c:v>
                </c:pt>
                <c:pt idx="4260">
                  <c:v>42859</c:v>
                </c:pt>
                <c:pt idx="4261">
                  <c:v>42860</c:v>
                </c:pt>
                <c:pt idx="4262">
                  <c:v>42863</c:v>
                </c:pt>
                <c:pt idx="4263">
                  <c:v>42864</c:v>
                </c:pt>
                <c:pt idx="4264">
                  <c:v>42865</c:v>
                </c:pt>
                <c:pt idx="4265">
                  <c:v>42866</c:v>
                </c:pt>
                <c:pt idx="4266">
                  <c:v>42867</c:v>
                </c:pt>
                <c:pt idx="4267">
                  <c:v>42870</c:v>
                </c:pt>
                <c:pt idx="4268">
                  <c:v>42871</c:v>
                </c:pt>
                <c:pt idx="4269">
                  <c:v>42872</c:v>
                </c:pt>
                <c:pt idx="4270">
                  <c:v>42873</c:v>
                </c:pt>
                <c:pt idx="4271">
                  <c:v>42874</c:v>
                </c:pt>
                <c:pt idx="4272">
                  <c:v>42877</c:v>
                </c:pt>
                <c:pt idx="4273">
                  <c:v>42878</c:v>
                </c:pt>
                <c:pt idx="4274">
                  <c:v>42879</c:v>
                </c:pt>
                <c:pt idx="4275">
                  <c:v>42880</c:v>
                </c:pt>
                <c:pt idx="4276">
                  <c:v>42881</c:v>
                </c:pt>
                <c:pt idx="4277">
                  <c:v>42884</c:v>
                </c:pt>
                <c:pt idx="4278">
                  <c:v>42885</c:v>
                </c:pt>
                <c:pt idx="4279">
                  <c:v>42886</c:v>
                </c:pt>
                <c:pt idx="4280">
                  <c:v>42887</c:v>
                </c:pt>
                <c:pt idx="4281">
                  <c:v>42888</c:v>
                </c:pt>
                <c:pt idx="4282">
                  <c:v>42891</c:v>
                </c:pt>
                <c:pt idx="4283">
                  <c:v>42892</c:v>
                </c:pt>
                <c:pt idx="4284">
                  <c:v>42893</c:v>
                </c:pt>
                <c:pt idx="4285">
                  <c:v>42894</c:v>
                </c:pt>
                <c:pt idx="4286">
                  <c:v>42895</c:v>
                </c:pt>
                <c:pt idx="4287">
                  <c:v>42898</c:v>
                </c:pt>
                <c:pt idx="4288">
                  <c:v>42899</c:v>
                </c:pt>
                <c:pt idx="4289">
                  <c:v>42900</c:v>
                </c:pt>
                <c:pt idx="4290">
                  <c:v>42901</c:v>
                </c:pt>
                <c:pt idx="4291">
                  <c:v>42902</c:v>
                </c:pt>
                <c:pt idx="4292">
                  <c:v>42905</c:v>
                </c:pt>
                <c:pt idx="4293">
                  <c:v>42906</c:v>
                </c:pt>
                <c:pt idx="4294">
                  <c:v>42907</c:v>
                </c:pt>
                <c:pt idx="4295">
                  <c:v>42908</c:v>
                </c:pt>
                <c:pt idx="4296">
                  <c:v>42909</c:v>
                </c:pt>
                <c:pt idx="4297">
                  <c:v>42912</c:v>
                </c:pt>
                <c:pt idx="4298">
                  <c:v>42913</c:v>
                </c:pt>
                <c:pt idx="4299">
                  <c:v>42914</c:v>
                </c:pt>
                <c:pt idx="4300">
                  <c:v>42915</c:v>
                </c:pt>
                <c:pt idx="4301">
                  <c:v>42916</c:v>
                </c:pt>
                <c:pt idx="4302">
                  <c:v>42919</c:v>
                </c:pt>
                <c:pt idx="4303">
                  <c:v>42920</c:v>
                </c:pt>
                <c:pt idx="4304">
                  <c:v>42921</c:v>
                </c:pt>
                <c:pt idx="4305">
                  <c:v>42922</c:v>
                </c:pt>
                <c:pt idx="4306">
                  <c:v>42923</c:v>
                </c:pt>
                <c:pt idx="4307">
                  <c:v>42926</c:v>
                </c:pt>
                <c:pt idx="4308">
                  <c:v>42927</c:v>
                </c:pt>
                <c:pt idx="4309">
                  <c:v>42928</c:v>
                </c:pt>
                <c:pt idx="4310">
                  <c:v>42929</c:v>
                </c:pt>
                <c:pt idx="4311">
                  <c:v>42930</c:v>
                </c:pt>
                <c:pt idx="4312">
                  <c:v>42933</c:v>
                </c:pt>
                <c:pt idx="4313">
                  <c:v>42934</c:v>
                </c:pt>
                <c:pt idx="4314">
                  <c:v>42935</c:v>
                </c:pt>
                <c:pt idx="4315">
                  <c:v>42936</c:v>
                </c:pt>
                <c:pt idx="4316">
                  <c:v>42937</c:v>
                </c:pt>
                <c:pt idx="4317">
                  <c:v>42940</c:v>
                </c:pt>
                <c:pt idx="4318">
                  <c:v>42941</c:v>
                </c:pt>
                <c:pt idx="4319">
                  <c:v>42942</c:v>
                </c:pt>
                <c:pt idx="4320">
                  <c:v>42943</c:v>
                </c:pt>
                <c:pt idx="4321">
                  <c:v>42944</c:v>
                </c:pt>
                <c:pt idx="4322">
                  <c:v>42947</c:v>
                </c:pt>
                <c:pt idx="4323">
                  <c:v>42948</c:v>
                </c:pt>
                <c:pt idx="4324">
                  <c:v>42949</c:v>
                </c:pt>
                <c:pt idx="4325">
                  <c:v>42950</c:v>
                </c:pt>
                <c:pt idx="4326">
                  <c:v>42951</c:v>
                </c:pt>
                <c:pt idx="4327">
                  <c:v>42954</c:v>
                </c:pt>
                <c:pt idx="4328">
                  <c:v>42955</c:v>
                </c:pt>
                <c:pt idx="4329">
                  <c:v>42956</c:v>
                </c:pt>
                <c:pt idx="4330">
                  <c:v>42957</c:v>
                </c:pt>
                <c:pt idx="4331">
                  <c:v>42958</c:v>
                </c:pt>
                <c:pt idx="4332">
                  <c:v>42961</c:v>
                </c:pt>
                <c:pt idx="4333">
                  <c:v>42962</c:v>
                </c:pt>
                <c:pt idx="4334">
                  <c:v>42963</c:v>
                </c:pt>
                <c:pt idx="4335">
                  <c:v>42964</c:v>
                </c:pt>
                <c:pt idx="4336">
                  <c:v>42965</c:v>
                </c:pt>
                <c:pt idx="4337">
                  <c:v>42968</c:v>
                </c:pt>
                <c:pt idx="4338">
                  <c:v>42969</c:v>
                </c:pt>
                <c:pt idx="4339">
                  <c:v>42970</c:v>
                </c:pt>
                <c:pt idx="4340">
                  <c:v>42971</c:v>
                </c:pt>
                <c:pt idx="4341">
                  <c:v>42972</c:v>
                </c:pt>
                <c:pt idx="4342">
                  <c:v>42975</c:v>
                </c:pt>
                <c:pt idx="4343">
                  <c:v>42976</c:v>
                </c:pt>
                <c:pt idx="4344">
                  <c:v>42977</c:v>
                </c:pt>
                <c:pt idx="4345">
                  <c:v>42978</c:v>
                </c:pt>
                <c:pt idx="4346">
                  <c:v>42979</c:v>
                </c:pt>
                <c:pt idx="4347">
                  <c:v>42982</c:v>
                </c:pt>
                <c:pt idx="4348">
                  <c:v>42983</c:v>
                </c:pt>
                <c:pt idx="4349">
                  <c:v>42984</c:v>
                </c:pt>
                <c:pt idx="4350">
                  <c:v>42985</c:v>
                </c:pt>
                <c:pt idx="4351">
                  <c:v>42986</c:v>
                </c:pt>
                <c:pt idx="4352">
                  <c:v>42989</c:v>
                </c:pt>
                <c:pt idx="4353">
                  <c:v>42990</c:v>
                </c:pt>
                <c:pt idx="4354">
                  <c:v>42991</c:v>
                </c:pt>
                <c:pt idx="4355">
                  <c:v>42992</c:v>
                </c:pt>
                <c:pt idx="4356">
                  <c:v>42993</c:v>
                </c:pt>
                <c:pt idx="4357">
                  <c:v>42996</c:v>
                </c:pt>
                <c:pt idx="4358">
                  <c:v>42997</c:v>
                </c:pt>
                <c:pt idx="4359">
                  <c:v>42998</c:v>
                </c:pt>
                <c:pt idx="4360">
                  <c:v>42999</c:v>
                </c:pt>
                <c:pt idx="4361">
                  <c:v>43000</c:v>
                </c:pt>
                <c:pt idx="4362">
                  <c:v>43003</c:v>
                </c:pt>
                <c:pt idx="4363">
                  <c:v>43004</c:v>
                </c:pt>
                <c:pt idx="4364">
                  <c:v>43005</c:v>
                </c:pt>
                <c:pt idx="4365">
                  <c:v>43006</c:v>
                </c:pt>
                <c:pt idx="4366">
                  <c:v>43007</c:v>
                </c:pt>
                <c:pt idx="4367">
                  <c:v>43010</c:v>
                </c:pt>
                <c:pt idx="4368">
                  <c:v>43011</c:v>
                </c:pt>
                <c:pt idx="4369">
                  <c:v>43012</c:v>
                </c:pt>
                <c:pt idx="4370">
                  <c:v>43013</c:v>
                </c:pt>
                <c:pt idx="4371">
                  <c:v>43014</c:v>
                </c:pt>
                <c:pt idx="4372">
                  <c:v>43017</c:v>
                </c:pt>
                <c:pt idx="4373">
                  <c:v>43018</c:v>
                </c:pt>
                <c:pt idx="4374">
                  <c:v>43019</c:v>
                </c:pt>
                <c:pt idx="4375">
                  <c:v>43020</c:v>
                </c:pt>
                <c:pt idx="4376">
                  <c:v>43021</c:v>
                </c:pt>
                <c:pt idx="4377">
                  <c:v>43024</c:v>
                </c:pt>
                <c:pt idx="4378">
                  <c:v>43025</c:v>
                </c:pt>
                <c:pt idx="4379">
                  <c:v>43026</c:v>
                </c:pt>
                <c:pt idx="4380">
                  <c:v>43027</c:v>
                </c:pt>
                <c:pt idx="4381">
                  <c:v>43028</c:v>
                </c:pt>
                <c:pt idx="4382">
                  <c:v>43031</c:v>
                </c:pt>
                <c:pt idx="4383">
                  <c:v>43032</c:v>
                </c:pt>
                <c:pt idx="4384">
                  <c:v>43033</c:v>
                </c:pt>
                <c:pt idx="4385">
                  <c:v>43034</c:v>
                </c:pt>
                <c:pt idx="4386">
                  <c:v>43035</c:v>
                </c:pt>
                <c:pt idx="4387">
                  <c:v>43038</c:v>
                </c:pt>
                <c:pt idx="4388">
                  <c:v>43039</c:v>
                </c:pt>
                <c:pt idx="4389">
                  <c:v>43040</c:v>
                </c:pt>
                <c:pt idx="4390">
                  <c:v>43041</c:v>
                </c:pt>
                <c:pt idx="4391">
                  <c:v>43042</c:v>
                </c:pt>
                <c:pt idx="4392">
                  <c:v>43045</c:v>
                </c:pt>
                <c:pt idx="4393">
                  <c:v>43046</c:v>
                </c:pt>
                <c:pt idx="4394">
                  <c:v>43047</c:v>
                </c:pt>
                <c:pt idx="4395">
                  <c:v>43048</c:v>
                </c:pt>
                <c:pt idx="4396">
                  <c:v>43049</c:v>
                </c:pt>
                <c:pt idx="4397">
                  <c:v>43052</c:v>
                </c:pt>
                <c:pt idx="4398">
                  <c:v>43053</c:v>
                </c:pt>
                <c:pt idx="4399">
                  <c:v>43054</c:v>
                </c:pt>
                <c:pt idx="4400">
                  <c:v>43055</c:v>
                </c:pt>
                <c:pt idx="4401">
                  <c:v>43056</c:v>
                </c:pt>
                <c:pt idx="4402">
                  <c:v>43059</c:v>
                </c:pt>
                <c:pt idx="4403">
                  <c:v>43060</c:v>
                </c:pt>
                <c:pt idx="4404">
                  <c:v>43061</c:v>
                </c:pt>
                <c:pt idx="4405">
                  <c:v>43062</c:v>
                </c:pt>
                <c:pt idx="4406">
                  <c:v>43063</c:v>
                </c:pt>
                <c:pt idx="4407">
                  <c:v>43066</c:v>
                </c:pt>
                <c:pt idx="4408">
                  <c:v>43067</c:v>
                </c:pt>
                <c:pt idx="4409">
                  <c:v>43068</c:v>
                </c:pt>
                <c:pt idx="4410">
                  <c:v>43069</c:v>
                </c:pt>
                <c:pt idx="4411">
                  <c:v>43070</c:v>
                </c:pt>
                <c:pt idx="4412">
                  <c:v>43073</c:v>
                </c:pt>
                <c:pt idx="4413">
                  <c:v>43074</c:v>
                </c:pt>
                <c:pt idx="4414">
                  <c:v>43075</c:v>
                </c:pt>
                <c:pt idx="4415">
                  <c:v>43076</c:v>
                </c:pt>
                <c:pt idx="4416">
                  <c:v>43077</c:v>
                </c:pt>
                <c:pt idx="4417">
                  <c:v>43080</c:v>
                </c:pt>
                <c:pt idx="4418">
                  <c:v>43081</c:v>
                </c:pt>
                <c:pt idx="4419">
                  <c:v>43082</c:v>
                </c:pt>
                <c:pt idx="4420">
                  <c:v>43083</c:v>
                </c:pt>
                <c:pt idx="4421">
                  <c:v>43084</c:v>
                </c:pt>
                <c:pt idx="4422">
                  <c:v>43087</c:v>
                </c:pt>
                <c:pt idx="4423">
                  <c:v>43088</c:v>
                </c:pt>
                <c:pt idx="4424">
                  <c:v>43089</c:v>
                </c:pt>
                <c:pt idx="4425">
                  <c:v>43090</c:v>
                </c:pt>
                <c:pt idx="4426">
                  <c:v>43091</c:v>
                </c:pt>
                <c:pt idx="4427">
                  <c:v>43094</c:v>
                </c:pt>
                <c:pt idx="4428">
                  <c:v>43095</c:v>
                </c:pt>
                <c:pt idx="4429">
                  <c:v>43096</c:v>
                </c:pt>
                <c:pt idx="4430">
                  <c:v>43097</c:v>
                </c:pt>
                <c:pt idx="4431">
                  <c:v>43098</c:v>
                </c:pt>
                <c:pt idx="4432">
                  <c:v>43101</c:v>
                </c:pt>
                <c:pt idx="4433">
                  <c:v>43102</c:v>
                </c:pt>
                <c:pt idx="4434">
                  <c:v>43103</c:v>
                </c:pt>
                <c:pt idx="4435">
                  <c:v>43104</c:v>
                </c:pt>
                <c:pt idx="4436">
                  <c:v>43105</c:v>
                </c:pt>
                <c:pt idx="4437">
                  <c:v>43108</c:v>
                </c:pt>
                <c:pt idx="4438">
                  <c:v>43109</c:v>
                </c:pt>
                <c:pt idx="4439">
                  <c:v>43110</c:v>
                </c:pt>
                <c:pt idx="4440">
                  <c:v>43111</c:v>
                </c:pt>
                <c:pt idx="4441">
                  <c:v>43112</c:v>
                </c:pt>
                <c:pt idx="4442">
                  <c:v>43115</c:v>
                </c:pt>
                <c:pt idx="4443">
                  <c:v>43116</c:v>
                </c:pt>
                <c:pt idx="4444">
                  <c:v>43117</c:v>
                </c:pt>
                <c:pt idx="4445">
                  <c:v>43118</c:v>
                </c:pt>
                <c:pt idx="4446">
                  <c:v>43119</c:v>
                </c:pt>
                <c:pt idx="4447">
                  <c:v>43122</c:v>
                </c:pt>
                <c:pt idx="4448">
                  <c:v>43123</c:v>
                </c:pt>
                <c:pt idx="4449">
                  <c:v>43124</c:v>
                </c:pt>
                <c:pt idx="4450">
                  <c:v>43125</c:v>
                </c:pt>
                <c:pt idx="4451">
                  <c:v>43126</c:v>
                </c:pt>
                <c:pt idx="4452">
                  <c:v>43129</c:v>
                </c:pt>
                <c:pt idx="4453">
                  <c:v>43130</c:v>
                </c:pt>
                <c:pt idx="4454">
                  <c:v>43131</c:v>
                </c:pt>
                <c:pt idx="4455">
                  <c:v>43132</c:v>
                </c:pt>
                <c:pt idx="4456">
                  <c:v>43133</c:v>
                </c:pt>
                <c:pt idx="4457">
                  <c:v>43136</c:v>
                </c:pt>
                <c:pt idx="4458">
                  <c:v>43137</c:v>
                </c:pt>
                <c:pt idx="4459">
                  <c:v>43138</c:v>
                </c:pt>
                <c:pt idx="4460">
                  <c:v>43139</c:v>
                </c:pt>
                <c:pt idx="4461">
                  <c:v>43140</c:v>
                </c:pt>
                <c:pt idx="4462">
                  <c:v>43143</c:v>
                </c:pt>
                <c:pt idx="4463">
                  <c:v>43144</c:v>
                </c:pt>
                <c:pt idx="4464">
                  <c:v>43145</c:v>
                </c:pt>
                <c:pt idx="4465">
                  <c:v>43146</c:v>
                </c:pt>
                <c:pt idx="4466">
                  <c:v>43147</c:v>
                </c:pt>
                <c:pt idx="4467">
                  <c:v>43150</c:v>
                </c:pt>
                <c:pt idx="4468">
                  <c:v>43151</c:v>
                </c:pt>
                <c:pt idx="4469">
                  <c:v>43152</c:v>
                </c:pt>
                <c:pt idx="4470">
                  <c:v>43153</c:v>
                </c:pt>
                <c:pt idx="4471">
                  <c:v>43154</c:v>
                </c:pt>
                <c:pt idx="4472">
                  <c:v>43157</c:v>
                </c:pt>
                <c:pt idx="4473">
                  <c:v>43158</c:v>
                </c:pt>
                <c:pt idx="4474">
                  <c:v>43159</c:v>
                </c:pt>
                <c:pt idx="4475">
                  <c:v>43160</c:v>
                </c:pt>
                <c:pt idx="4476">
                  <c:v>43161</c:v>
                </c:pt>
                <c:pt idx="4477">
                  <c:v>43164</c:v>
                </c:pt>
                <c:pt idx="4478">
                  <c:v>43165</c:v>
                </c:pt>
                <c:pt idx="4479">
                  <c:v>43166</c:v>
                </c:pt>
                <c:pt idx="4480">
                  <c:v>43167</c:v>
                </c:pt>
                <c:pt idx="4481">
                  <c:v>43168</c:v>
                </c:pt>
                <c:pt idx="4482">
                  <c:v>43171</c:v>
                </c:pt>
                <c:pt idx="4483">
                  <c:v>43172</c:v>
                </c:pt>
                <c:pt idx="4484">
                  <c:v>43173</c:v>
                </c:pt>
                <c:pt idx="4485">
                  <c:v>43174</c:v>
                </c:pt>
                <c:pt idx="4486">
                  <c:v>43175</c:v>
                </c:pt>
                <c:pt idx="4487">
                  <c:v>43178</c:v>
                </c:pt>
                <c:pt idx="4488">
                  <c:v>43179</c:v>
                </c:pt>
                <c:pt idx="4489">
                  <c:v>43180</c:v>
                </c:pt>
                <c:pt idx="4490">
                  <c:v>43181</c:v>
                </c:pt>
                <c:pt idx="4491">
                  <c:v>43182</c:v>
                </c:pt>
                <c:pt idx="4492">
                  <c:v>43185</c:v>
                </c:pt>
                <c:pt idx="4493">
                  <c:v>43186</c:v>
                </c:pt>
                <c:pt idx="4494">
                  <c:v>43187</c:v>
                </c:pt>
                <c:pt idx="4495">
                  <c:v>43188</c:v>
                </c:pt>
                <c:pt idx="4496">
                  <c:v>43189</c:v>
                </c:pt>
                <c:pt idx="4497">
                  <c:v>43192</c:v>
                </c:pt>
                <c:pt idx="4498">
                  <c:v>43193</c:v>
                </c:pt>
                <c:pt idx="4499">
                  <c:v>43194</c:v>
                </c:pt>
                <c:pt idx="4500">
                  <c:v>43195</c:v>
                </c:pt>
                <c:pt idx="4501">
                  <c:v>43196</c:v>
                </c:pt>
                <c:pt idx="4502">
                  <c:v>43199</c:v>
                </c:pt>
                <c:pt idx="4503">
                  <c:v>43200</c:v>
                </c:pt>
                <c:pt idx="4504">
                  <c:v>43201</c:v>
                </c:pt>
                <c:pt idx="4505">
                  <c:v>43202</c:v>
                </c:pt>
                <c:pt idx="4506">
                  <c:v>43203</c:v>
                </c:pt>
                <c:pt idx="4507">
                  <c:v>43206</c:v>
                </c:pt>
                <c:pt idx="4508">
                  <c:v>43207</c:v>
                </c:pt>
                <c:pt idx="4509">
                  <c:v>43208</c:v>
                </c:pt>
                <c:pt idx="4510">
                  <c:v>43209</c:v>
                </c:pt>
                <c:pt idx="4511">
                  <c:v>43210</c:v>
                </c:pt>
                <c:pt idx="4512">
                  <c:v>43213</c:v>
                </c:pt>
                <c:pt idx="4513">
                  <c:v>43214</c:v>
                </c:pt>
                <c:pt idx="4514">
                  <c:v>43215</c:v>
                </c:pt>
                <c:pt idx="4515">
                  <c:v>43216</c:v>
                </c:pt>
                <c:pt idx="4516">
                  <c:v>43217</c:v>
                </c:pt>
                <c:pt idx="4517">
                  <c:v>43220</c:v>
                </c:pt>
                <c:pt idx="4518">
                  <c:v>43221</c:v>
                </c:pt>
                <c:pt idx="4519">
                  <c:v>43222</c:v>
                </c:pt>
                <c:pt idx="4520">
                  <c:v>43223</c:v>
                </c:pt>
                <c:pt idx="4521">
                  <c:v>43224</c:v>
                </c:pt>
                <c:pt idx="4522">
                  <c:v>43227</c:v>
                </c:pt>
                <c:pt idx="4523">
                  <c:v>43228</c:v>
                </c:pt>
                <c:pt idx="4524">
                  <c:v>43229</c:v>
                </c:pt>
                <c:pt idx="4525">
                  <c:v>43230</c:v>
                </c:pt>
                <c:pt idx="4526">
                  <c:v>43231</c:v>
                </c:pt>
                <c:pt idx="4527">
                  <c:v>43234</c:v>
                </c:pt>
                <c:pt idx="4528">
                  <c:v>43235</c:v>
                </c:pt>
                <c:pt idx="4529">
                  <c:v>43236</c:v>
                </c:pt>
                <c:pt idx="4530">
                  <c:v>43237</c:v>
                </c:pt>
                <c:pt idx="4531">
                  <c:v>43238</c:v>
                </c:pt>
                <c:pt idx="4532">
                  <c:v>43241</c:v>
                </c:pt>
                <c:pt idx="4533">
                  <c:v>43242</c:v>
                </c:pt>
                <c:pt idx="4534">
                  <c:v>43243</c:v>
                </c:pt>
                <c:pt idx="4535">
                  <c:v>43244</c:v>
                </c:pt>
                <c:pt idx="4536">
                  <c:v>43245</c:v>
                </c:pt>
                <c:pt idx="4537">
                  <c:v>43248</c:v>
                </c:pt>
                <c:pt idx="4538">
                  <c:v>43249</c:v>
                </c:pt>
                <c:pt idx="4539">
                  <c:v>43250</c:v>
                </c:pt>
                <c:pt idx="4540">
                  <c:v>43251</c:v>
                </c:pt>
                <c:pt idx="4541">
                  <c:v>43252</c:v>
                </c:pt>
                <c:pt idx="4542">
                  <c:v>43255</c:v>
                </c:pt>
                <c:pt idx="4543">
                  <c:v>43256</c:v>
                </c:pt>
                <c:pt idx="4544">
                  <c:v>43257</c:v>
                </c:pt>
                <c:pt idx="4545">
                  <c:v>43258</c:v>
                </c:pt>
                <c:pt idx="4546">
                  <c:v>43259</c:v>
                </c:pt>
                <c:pt idx="4547">
                  <c:v>43262</c:v>
                </c:pt>
                <c:pt idx="4548">
                  <c:v>43263</c:v>
                </c:pt>
                <c:pt idx="4549">
                  <c:v>43264</c:v>
                </c:pt>
                <c:pt idx="4550">
                  <c:v>43265</c:v>
                </c:pt>
                <c:pt idx="4551">
                  <c:v>43266</c:v>
                </c:pt>
                <c:pt idx="4552">
                  <c:v>43269</c:v>
                </c:pt>
                <c:pt idx="4553">
                  <c:v>43270</c:v>
                </c:pt>
                <c:pt idx="4554">
                  <c:v>43271</c:v>
                </c:pt>
                <c:pt idx="4555">
                  <c:v>43272</c:v>
                </c:pt>
                <c:pt idx="4556">
                  <c:v>43273</c:v>
                </c:pt>
                <c:pt idx="4557">
                  <c:v>43276</c:v>
                </c:pt>
                <c:pt idx="4558">
                  <c:v>43277</c:v>
                </c:pt>
                <c:pt idx="4559">
                  <c:v>43278</c:v>
                </c:pt>
                <c:pt idx="4560">
                  <c:v>43279</c:v>
                </c:pt>
                <c:pt idx="4561">
                  <c:v>43280</c:v>
                </c:pt>
                <c:pt idx="4562">
                  <c:v>43283</c:v>
                </c:pt>
                <c:pt idx="4563">
                  <c:v>43284</c:v>
                </c:pt>
                <c:pt idx="4564">
                  <c:v>43285</c:v>
                </c:pt>
                <c:pt idx="4565">
                  <c:v>43286</c:v>
                </c:pt>
                <c:pt idx="4566">
                  <c:v>43287</c:v>
                </c:pt>
                <c:pt idx="4567">
                  <c:v>43290</c:v>
                </c:pt>
                <c:pt idx="4568">
                  <c:v>43291</c:v>
                </c:pt>
                <c:pt idx="4569">
                  <c:v>43292</c:v>
                </c:pt>
                <c:pt idx="4570">
                  <c:v>43293</c:v>
                </c:pt>
                <c:pt idx="4571">
                  <c:v>43294</c:v>
                </c:pt>
                <c:pt idx="4572">
                  <c:v>43297</c:v>
                </c:pt>
                <c:pt idx="4573">
                  <c:v>43298</c:v>
                </c:pt>
                <c:pt idx="4574">
                  <c:v>43299</c:v>
                </c:pt>
                <c:pt idx="4575">
                  <c:v>43300</c:v>
                </c:pt>
                <c:pt idx="4576">
                  <c:v>43301</c:v>
                </c:pt>
                <c:pt idx="4577">
                  <c:v>43304</c:v>
                </c:pt>
                <c:pt idx="4578">
                  <c:v>43305</c:v>
                </c:pt>
                <c:pt idx="4579">
                  <c:v>43306</c:v>
                </c:pt>
                <c:pt idx="4580">
                  <c:v>43307</c:v>
                </c:pt>
                <c:pt idx="4581">
                  <c:v>43308</c:v>
                </c:pt>
                <c:pt idx="4582">
                  <c:v>43311</c:v>
                </c:pt>
                <c:pt idx="4583">
                  <c:v>43312</c:v>
                </c:pt>
                <c:pt idx="4584">
                  <c:v>43313</c:v>
                </c:pt>
                <c:pt idx="4585">
                  <c:v>43314</c:v>
                </c:pt>
                <c:pt idx="4586">
                  <c:v>43315</c:v>
                </c:pt>
                <c:pt idx="4587">
                  <c:v>43318</c:v>
                </c:pt>
                <c:pt idx="4588">
                  <c:v>43319</c:v>
                </c:pt>
                <c:pt idx="4589">
                  <c:v>43320</c:v>
                </c:pt>
                <c:pt idx="4590">
                  <c:v>43321</c:v>
                </c:pt>
                <c:pt idx="4591">
                  <c:v>43322</c:v>
                </c:pt>
                <c:pt idx="4592">
                  <c:v>43325</c:v>
                </c:pt>
                <c:pt idx="4593">
                  <c:v>43326</c:v>
                </c:pt>
                <c:pt idx="4594">
                  <c:v>43327</c:v>
                </c:pt>
                <c:pt idx="4595">
                  <c:v>43328</c:v>
                </c:pt>
                <c:pt idx="4596">
                  <c:v>43329</c:v>
                </c:pt>
                <c:pt idx="4597">
                  <c:v>43332</c:v>
                </c:pt>
                <c:pt idx="4598">
                  <c:v>43333</c:v>
                </c:pt>
                <c:pt idx="4599">
                  <c:v>43334</c:v>
                </c:pt>
                <c:pt idx="4600">
                  <c:v>43335</c:v>
                </c:pt>
                <c:pt idx="4601">
                  <c:v>43336</c:v>
                </c:pt>
                <c:pt idx="4602">
                  <c:v>43339</c:v>
                </c:pt>
                <c:pt idx="4603">
                  <c:v>43340</c:v>
                </c:pt>
                <c:pt idx="4604">
                  <c:v>43341</c:v>
                </c:pt>
                <c:pt idx="4605">
                  <c:v>43342</c:v>
                </c:pt>
                <c:pt idx="4606">
                  <c:v>43343</c:v>
                </c:pt>
                <c:pt idx="4607">
                  <c:v>43346</c:v>
                </c:pt>
                <c:pt idx="4608">
                  <c:v>43347</c:v>
                </c:pt>
                <c:pt idx="4609">
                  <c:v>43348</c:v>
                </c:pt>
                <c:pt idx="4610">
                  <c:v>43349</c:v>
                </c:pt>
                <c:pt idx="4611">
                  <c:v>43350</c:v>
                </c:pt>
                <c:pt idx="4612">
                  <c:v>43353</c:v>
                </c:pt>
                <c:pt idx="4613">
                  <c:v>43354</c:v>
                </c:pt>
                <c:pt idx="4614">
                  <c:v>43355</c:v>
                </c:pt>
                <c:pt idx="4615">
                  <c:v>43356</c:v>
                </c:pt>
                <c:pt idx="4616">
                  <c:v>43357</c:v>
                </c:pt>
                <c:pt idx="4617">
                  <c:v>43360</c:v>
                </c:pt>
                <c:pt idx="4618">
                  <c:v>43361</c:v>
                </c:pt>
                <c:pt idx="4619">
                  <c:v>43362</c:v>
                </c:pt>
                <c:pt idx="4620">
                  <c:v>43363</c:v>
                </c:pt>
                <c:pt idx="4621">
                  <c:v>43364</c:v>
                </c:pt>
                <c:pt idx="4622">
                  <c:v>43367</c:v>
                </c:pt>
                <c:pt idx="4623">
                  <c:v>43368</c:v>
                </c:pt>
                <c:pt idx="4624">
                  <c:v>43369</c:v>
                </c:pt>
                <c:pt idx="4625">
                  <c:v>43370</c:v>
                </c:pt>
                <c:pt idx="4626">
                  <c:v>43371</c:v>
                </c:pt>
                <c:pt idx="4627">
                  <c:v>43374</c:v>
                </c:pt>
                <c:pt idx="4628">
                  <c:v>43375</c:v>
                </c:pt>
                <c:pt idx="4629">
                  <c:v>43376</c:v>
                </c:pt>
                <c:pt idx="4630">
                  <c:v>43377</c:v>
                </c:pt>
                <c:pt idx="4631">
                  <c:v>43378</c:v>
                </c:pt>
                <c:pt idx="4632">
                  <c:v>43381</c:v>
                </c:pt>
                <c:pt idx="4633">
                  <c:v>43382</c:v>
                </c:pt>
                <c:pt idx="4634">
                  <c:v>43383</c:v>
                </c:pt>
                <c:pt idx="4635">
                  <c:v>43384</c:v>
                </c:pt>
                <c:pt idx="4636">
                  <c:v>43385</c:v>
                </c:pt>
                <c:pt idx="4637">
                  <c:v>43388</c:v>
                </c:pt>
                <c:pt idx="4638">
                  <c:v>43389</c:v>
                </c:pt>
                <c:pt idx="4639">
                  <c:v>43390</c:v>
                </c:pt>
                <c:pt idx="4640">
                  <c:v>43391</c:v>
                </c:pt>
                <c:pt idx="4641">
                  <c:v>43392</c:v>
                </c:pt>
                <c:pt idx="4642">
                  <c:v>43395</c:v>
                </c:pt>
                <c:pt idx="4643">
                  <c:v>43396</c:v>
                </c:pt>
                <c:pt idx="4644">
                  <c:v>43397</c:v>
                </c:pt>
                <c:pt idx="4645">
                  <c:v>43398</c:v>
                </c:pt>
                <c:pt idx="4646">
                  <c:v>43399</c:v>
                </c:pt>
                <c:pt idx="4647">
                  <c:v>43402</c:v>
                </c:pt>
                <c:pt idx="4648">
                  <c:v>43403</c:v>
                </c:pt>
                <c:pt idx="4649">
                  <c:v>43404</c:v>
                </c:pt>
                <c:pt idx="4650">
                  <c:v>43405</c:v>
                </c:pt>
                <c:pt idx="4651">
                  <c:v>43406</c:v>
                </c:pt>
                <c:pt idx="4652">
                  <c:v>43409</c:v>
                </c:pt>
                <c:pt idx="4653">
                  <c:v>43410</c:v>
                </c:pt>
                <c:pt idx="4654">
                  <c:v>43411</c:v>
                </c:pt>
                <c:pt idx="4655">
                  <c:v>43412</c:v>
                </c:pt>
                <c:pt idx="4656">
                  <c:v>43413</c:v>
                </c:pt>
                <c:pt idx="4657">
                  <c:v>43416</c:v>
                </c:pt>
                <c:pt idx="4658">
                  <c:v>43417</c:v>
                </c:pt>
                <c:pt idx="4659">
                  <c:v>43418</c:v>
                </c:pt>
                <c:pt idx="4660">
                  <c:v>43419</c:v>
                </c:pt>
                <c:pt idx="4661">
                  <c:v>43420</c:v>
                </c:pt>
                <c:pt idx="4662">
                  <c:v>43423</c:v>
                </c:pt>
                <c:pt idx="4663">
                  <c:v>43424</c:v>
                </c:pt>
                <c:pt idx="4664">
                  <c:v>43425</c:v>
                </c:pt>
                <c:pt idx="4665">
                  <c:v>43426</c:v>
                </c:pt>
                <c:pt idx="4666">
                  <c:v>43427</c:v>
                </c:pt>
                <c:pt idx="4667">
                  <c:v>43430</c:v>
                </c:pt>
                <c:pt idx="4668">
                  <c:v>43431</c:v>
                </c:pt>
                <c:pt idx="4669">
                  <c:v>43432</c:v>
                </c:pt>
                <c:pt idx="4670">
                  <c:v>43433</c:v>
                </c:pt>
                <c:pt idx="4671">
                  <c:v>43434</c:v>
                </c:pt>
                <c:pt idx="4672">
                  <c:v>43437</c:v>
                </c:pt>
                <c:pt idx="4673">
                  <c:v>43438</c:v>
                </c:pt>
                <c:pt idx="4674">
                  <c:v>43439</c:v>
                </c:pt>
                <c:pt idx="4675">
                  <c:v>43440</c:v>
                </c:pt>
                <c:pt idx="4676">
                  <c:v>43441</c:v>
                </c:pt>
                <c:pt idx="4677">
                  <c:v>43444</c:v>
                </c:pt>
                <c:pt idx="4678">
                  <c:v>43445</c:v>
                </c:pt>
                <c:pt idx="4679">
                  <c:v>43446</c:v>
                </c:pt>
                <c:pt idx="4680">
                  <c:v>43447</c:v>
                </c:pt>
                <c:pt idx="4681">
                  <c:v>43448</c:v>
                </c:pt>
                <c:pt idx="4682">
                  <c:v>43451</c:v>
                </c:pt>
                <c:pt idx="4683">
                  <c:v>43452</c:v>
                </c:pt>
                <c:pt idx="4684">
                  <c:v>43453</c:v>
                </c:pt>
                <c:pt idx="4685">
                  <c:v>43454</c:v>
                </c:pt>
                <c:pt idx="4686">
                  <c:v>43455</c:v>
                </c:pt>
                <c:pt idx="4687">
                  <c:v>43458</c:v>
                </c:pt>
                <c:pt idx="4688">
                  <c:v>43459</c:v>
                </c:pt>
                <c:pt idx="4689">
                  <c:v>43460</c:v>
                </c:pt>
                <c:pt idx="4690">
                  <c:v>43461</c:v>
                </c:pt>
                <c:pt idx="4691">
                  <c:v>43462</c:v>
                </c:pt>
                <c:pt idx="4692">
                  <c:v>43465</c:v>
                </c:pt>
                <c:pt idx="4693">
                  <c:v>43466</c:v>
                </c:pt>
                <c:pt idx="4694">
                  <c:v>43467</c:v>
                </c:pt>
                <c:pt idx="4695">
                  <c:v>43468</c:v>
                </c:pt>
                <c:pt idx="4696">
                  <c:v>43469</c:v>
                </c:pt>
                <c:pt idx="4697">
                  <c:v>43472</c:v>
                </c:pt>
                <c:pt idx="4698">
                  <c:v>43473</c:v>
                </c:pt>
                <c:pt idx="4699">
                  <c:v>43474</c:v>
                </c:pt>
                <c:pt idx="4700">
                  <c:v>43475</c:v>
                </c:pt>
                <c:pt idx="4701">
                  <c:v>43476</c:v>
                </c:pt>
                <c:pt idx="4702">
                  <c:v>43479</c:v>
                </c:pt>
                <c:pt idx="4703">
                  <c:v>43480</c:v>
                </c:pt>
                <c:pt idx="4704">
                  <c:v>43481</c:v>
                </c:pt>
                <c:pt idx="4705">
                  <c:v>43482</c:v>
                </c:pt>
                <c:pt idx="4706">
                  <c:v>43483</c:v>
                </c:pt>
                <c:pt idx="4707">
                  <c:v>43486</c:v>
                </c:pt>
                <c:pt idx="4708">
                  <c:v>43487</c:v>
                </c:pt>
                <c:pt idx="4709">
                  <c:v>43488</c:v>
                </c:pt>
                <c:pt idx="4710">
                  <c:v>43489</c:v>
                </c:pt>
                <c:pt idx="4711">
                  <c:v>43490</c:v>
                </c:pt>
                <c:pt idx="4712">
                  <c:v>43493</c:v>
                </c:pt>
                <c:pt idx="4713">
                  <c:v>43494</c:v>
                </c:pt>
                <c:pt idx="4714">
                  <c:v>43495</c:v>
                </c:pt>
                <c:pt idx="4715">
                  <c:v>43496</c:v>
                </c:pt>
                <c:pt idx="4716">
                  <c:v>43497</c:v>
                </c:pt>
                <c:pt idx="4717">
                  <c:v>43500</c:v>
                </c:pt>
                <c:pt idx="4718">
                  <c:v>43501</c:v>
                </c:pt>
                <c:pt idx="4719">
                  <c:v>43502</c:v>
                </c:pt>
                <c:pt idx="4720">
                  <c:v>43503</c:v>
                </c:pt>
                <c:pt idx="4721">
                  <c:v>43504</c:v>
                </c:pt>
                <c:pt idx="4722">
                  <c:v>43507</c:v>
                </c:pt>
                <c:pt idx="4723">
                  <c:v>43508</c:v>
                </c:pt>
                <c:pt idx="4724">
                  <c:v>43509</c:v>
                </c:pt>
                <c:pt idx="4725">
                  <c:v>43510</c:v>
                </c:pt>
                <c:pt idx="4726">
                  <c:v>43511</c:v>
                </c:pt>
                <c:pt idx="4727">
                  <c:v>43514</c:v>
                </c:pt>
                <c:pt idx="4728">
                  <c:v>43515</c:v>
                </c:pt>
                <c:pt idx="4729">
                  <c:v>43516</c:v>
                </c:pt>
                <c:pt idx="4730">
                  <c:v>43517</c:v>
                </c:pt>
                <c:pt idx="4731">
                  <c:v>43518</c:v>
                </c:pt>
                <c:pt idx="4732">
                  <c:v>43521</c:v>
                </c:pt>
                <c:pt idx="4733">
                  <c:v>43522</c:v>
                </c:pt>
                <c:pt idx="4734">
                  <c:v>43523</c:v>
                </c:pt>
                <c:pt idx="4735">
                  <c:v>43524</c:v>
                </c:pt>
                <c:pt idx="4736">
                  <c:v>43525</c:v>
                </c:pt>
                <c:pt idx="4737">
                  <c:v>43528</c:v>
                </c:pt>
                <c:pt idx="4738">
                  <c:v>43529</c:v>
                </c:pt>
                <c:pt idx="4739">
                  <c:v>43530</c:v>
                </c:pt>
                <c:pt idx="4740">
                  <c:v>43531</c:v>
                </c:pt>
                <c:pt idx="4741">
                  <c:v>43532</c:v>
                </c:pt>
                <c:pt idx="4742">
                  <c:v>43535</c:v>
                </c:pt>
                <c:pt idx="4743">
                  <c:v>43536</c:v>
                </c:pt>
                <c:pt idx="4744">
                  <c:v>43537</c:v>
                </c:pt>
                <c:pt idx="4745">
                  <c:v>43538</c:v>
                </c:pt>
                <c:pt idx="4746">
                  <c:v>43539</c:v>
                </c:pt>
                <c:pt idx="4747">
                  <c:v>43542</c:v>
                </c:pt>
                <c:pt idx="4748">
                  <c:v>43543</c:v>
                </c:pt>
                <c:pt idx="4749">
                  <c:v>43544</c:v>
                </c:pt>
                <c:pt idx="4750">
                  <c:v>43545</c:v>
                </c:pt>
                <c:pt idx="4751">
                  <c:v>43546</c:v>
                </c:pt>
                <c:pt idx="4752">
                  <c:v>43549</c:v>
                </c:pt>
                <c:pt idx="4753">
                  <c:v>43550</c:v>
                </c:pt>
                <c:pt idx="4754">
                  <c:v>43551</c:v>
                </c:pt>
                <c:pt idx="4755">
                  <c:v>43552</c:v>
                </c:pt>
                <c:pt idx="4756">
                  <c:v>43553</c:v>
                </c:pt>
                <c:pt idx="4757">
                  <c:v>43556</c:v>
                </c:pt>
                <c:pt idx="4758">
                  <c:v>43557</c:v>
                </c:pt>
                <c:pt idx="4759">
                  <c:v>43558</c:v>
                </c:pt>
                <c:pt idx="4760">
                  <c:v>43559</c:v>
                </c:pt>
                <c:pt idx="4761">
                  <c:v>43560</c:v>
                </c:pt>
                <c:pt idx="4762">
                  <c:v>43563</c:v>
                </c:pt>
                <c:pt idx="4763">
                  <c:v>43564</c:v>
                </c:pt>
                <c:pt idx="4764">
                  <c:v>43565</c:v>
                </c:pt>
                <c:pt idx="4765">
                  <c:v>43566</c:v>
                </c:pt>
                <c:pt idx="4766">
                  <c:v>43567</c:v>
                </c:pt>
                <c:pt idx="4767">
                  <c:v>43570</c:v>
                </c:pt>
                <c:pt idx="4768">
                  <c:v>43571</c:v>
                </c:pt>
                <c:pt idx="4769">
                  <c:v>43572</c:v>
                </c:pt>
                <c:pt idx="4770">
                  <c:v>43573</c:v>
                </c:pt>
                <c:pt idx="4771">
                  <c:v>43574</c:v>
                </c:pt>
                <c:pt idx="4772">
                  <c:v>43577</c:v>
                </c:pt>
                <c:pt idx="4773">
                  <c:v>43578</c:v>
                </c:pt>
                <c:pt idx="4774">
                  <c:v>43579</c:v>
                </c:pt>
                <c:pt idx="4775">
                  <c:v>43580</c:v>
                </c:pt>
                <c:pt idx="4776">
                  <c:v>43581</c:v>
                </c:pt>
                <c:pt idx="4777">
                  <c:v>43584</c:v>
                </c:pt>
                <c:pt idx="4778">
                  <c:v>43585</c:v>
                </c:pt>
                <c:pt idx="4779">
                  <c:v>43586</c:v>
                </c:pt>
                <c:pt idx="4780">
                  <c:v>43587</c:v>
                </c:pt>
                <c:pt idx="4781">
                  <c:v>43588</c:v>
                </c:pt>
                <c:pt idx="4782">
                  <c:v>43591</c:v>
                </c:pt>
                <c:pt idx="4783">
                  <c:v>43592</c:v>
                </c:pt>
                <c:pt idx="4784">
                  <c:v>43593</c:v>
                </c:pt>
                <c:pt idx="4785">
                  <c:v>43594</c:v>
                </c:pt>
                <c:pt idx="4786">
                  <c:v>43595</c:v>
                </c:pt>
                <c:pt idx="4787">
                  <c:v>43598</c:v>
                </c:pt>
                <c:pt idx="4788">
                  <c:v>43599</c:v>
                </c:pt>
                <c:pt idx="4789">
                  <c:v>43600</c:v>
                </c:pt>
                <c:pt idx="4790">
                  <c:v>43601</c:v>
                </c:pt>
                <c:pt idx="4791">
                  <c:v>43602</c:v>
                </c:pt>
                <c:pt idx="4792">
                  <c:v>43605</c:v>
                </c:pt>
                <c:pt idx="4793">
                  <c:v>43606</c:v>
                </c:pt>
                <c:pt idx="4794">
                  <c:v>43607</c:v>
                </c:pt>
                <c:pt idx="4795">
                  <c:v>43608</c:v>
                </c:pt>
                <c:pt idx="4796">
                  <c:v>43609</c:v>
                </c:pt>
                <c:pt idx="4797">
                  <c:v>43612</c:v>
                </c:pt>
                <c:pt idx="4798">
                  <c:v>43613</c:v>
                </c:pt>
                <c:pt idx="4799">
                  <c:v>43614</c:v>
                </c:pt>
                <c:pt idx="4800">
                  <c:v>43615</c:v>
                </c:pt>
                <c:pt idx="4801">
                  <c:v>43616</c:v>
                </c:pt>
                <c:pt idx="4802">
                  <c:v>43619</c:v>
                </c:pt>
                <c:pt idx="4803">
                  <c:v>43620</c:v>
                </c:pt>
                <c:pt idx="4804">
                  <c:v>43621</c:v>
                </c:pt>
                <c:pt idx="4805">
                  <c:v>43622</c:v>
                </c:pt>
                <c:pt idx="4806">
                  <c:v>43623</c:v>
                </c:pt>
                <c:pt idx="4807">
                  <c:v>43626</c:v>
                </c:pt>
                <c:pt idx="4808">
                  <c:v>43627</c:v>
                </c:pt>
                <c:pt idx="4809">
                  <c:v>43628</c:v>
                </c:pt>
                <c:pt idx="4810">
                  <c:v>43629</c:v>
                </c:pt>
                <c:pt idx="4811">
                  <c:v>43630</c:v>
                </c:pt>
                <c:pt idx="4812">
                  <c:v>43633</c:v>
                </c:pt>
                <c:pt idx="4813">
                  <c:v>43634</c:v>
                </c:pt>
                <c:pt idx="4814">
                  <c:v>43635</c:v>
                </c:pt>
                <c:pt idx="4815">
                  <c:v>43636</c:v>
                </c:pt>
                <c:pt idx="4816">
                  <c:v>43637</c:v>
                </c:pt>
                <c:pt idx="4817">
                  <c:v>43640</c:v>
                </c:pt>
                <c:pt idx="4818">
                  <c:v>43641</c:v>
                </c:pt>
                <c:pt idx="4819">
                  <c:v>43642</c:v>
                </c:pt>
                <c:pt idx="4820">
                  <c:v>43643</c:v>
                </c:pt>
                <c:pt idx="4821">
                  <c:v>43644</c:v>
                </c:pt>
                <c:pt idx="4822">
                  <c:v>43647</c:v>
                </c:pt>
                <c:pt idx="4823">
                  <c:v>43648</c:v>
                </c:pt>
                <c:pt idx="4824">
                  <c:v>43649</c:v>
                </c:pt>
                <c:pt idx="4825">
                  <c:v>43650</c:v>
                </c:pt>
                <c:pt idx="4826">
                  <c:v>43651</c:v>
                </c:pt>
                <c:pt idx="4827">
                  <c:v>43654</c:v>
                </c:pt>
                <c:pt idx="4828">
                  <c:v>43655</c:v>
                </c:pt>
                <c:pt idx="4829">
                  <c:v>43656</c:v>
                </c:pt>
                <c:pt idx="4830">
                  <c:v>43657</c:v>
                </c:pt>
                <c:pt idx="4831">
                  <c:v>43658</c:v>
                </c:pt>
                <c:pt idx="4832">
                  <c:v>43661</c:v>
                </c:pt>
                <c:pt idx="4833">
                  <c:v>43662</c:v>
                </c:pt>
                <c:pt idx="4834">
                  <c:v>43663</c:v>
                </c:pt>
                <c:pt idx="4835">
                  <c:v>43664</c:v>
                </c:pt>
                <c:pt idx="4836">
                  <c:v>43665</c:v>
                </c:pt>
                <c:pt idx="4837">
                  <c:v>43668</c:v>
                </c:pt>
                <c:pt idx="4838">
                  <c:v>43669</c:v>
                </c:pt>
                <c:pt idx="4839">
                  <c:v>43670</c:v>
                </c:pt>
                <c:pt idx="4840">
                  <c:v>43671</c:v>
                </c:pt>
                <c:pt idx="4841">
                  <c:v>43672</c:v>
                </c:pt>
                <c:pt idx="4842">
                  <c:v>43675</c:v>
                </c:pt>
                <c:pt idx="4843">
                  <c:v>43676</c:v>
                </c:pt>
                <c:pt idx="4844">
                  <c:v>43677</c:v>
                </c:pt>
                <c:pt idx="4845">
                  <c:v>43678</c:v>
                </c:pt>
                <c:pt idx="4846">
                  <c:v>43679</c:v>
                </c:pt>
                <c:pt idx="4847">
                  <c:v>43682</c:v>
                </c:pt>
                <c:pt idx="4848">
                  <c:v>43683</c:v>
                </c:pt>
                <c:pt idx="4849">
                  <c:v>43684</c:v>
                </c:pt>
                <c:pt idx="4850">
                  <c:v>43685</c:v>
                </c:pt>
                <c:pt idx="4851">
                  <c:v>43686</c:v>
                </c:pt>
                <c:pt idx="4852">
                  <c:v>43689</c:v>
                </c:pt>
                <c:pt idx="4853">
                  <c:v>43690</c:v>
                </c:pt>
                <c:pt idx="4854">
                  <c:v>43691</c:v>
                </c:pt>
                <c:pt idx="4855">
                  <c:v>43692</c:v>
                </c:pt>
                <c:pt idx="4856">
                  <c:v>43693</c:v>
                </c:pt>
                <c:pt idx="4857">
                  <c:v>43696</c:v>
                </c:pt>
                <c:pt idx="4858">
                  <c:v>43697</c:v>
                </c:pt>
                <c:pt idx="4859">
                  <c:v>43698</c:v>
                </c:pt>
                <c:pt idx="4860">
                  <c:v>43699</c:v>
                </c:pt>
                <c:pt idx="4861">
                  <c:v>43700</c:v>
                </c:pt>
                <c:pt idx="4862">
                  <c:v>43703</c:v>
                </c:pt>
                <c:pt idx="4863">
                  <c:v>43704</c:v>
                </c:pt>
                <c:pt idx="4864">
                  <c:v>43705</c:v>
                </c:pt>
                <c:pt idx="4865">
                  <c:v>43706</c:v>
                </c:pt>
                <c:pt idx="4866">
                  <c:v>43707</c:v>
                </c:pt>
                <c:pt idx="4867">
                  <c:v>43710</c:v>
                </c:pt>
                <c:pt idx="4868">
                  <c:v>43711</c:v>
                </c:pt>
                <c:pt idx="4869">
                  <c:v>43712</c:v>
                </c:pt>
                <c:pt idx="4870">
                  <c:v>43713</c:v>
                </c:pt>
                <c:pt idx="4871">
                  <c:v>43714</c:v>
                </c:pt>
                <c:pt idx="4872">
                  <c:v>43717</c:v>
                </c:pt>
                <c:pt idx="4873">
                  <c:v>43718</c:v>
                </c:pt>
                <c:pt idx="4874">
                  <c:v>43719</c:v>
                </c:pt>
                <c:pt idx="4875">
                  <c:v>43720</c:v>
                </c:pt>
                <c:pt idx="4876">
                  <c:v>43721</c:v>
                </c:pt>
                <c:pt idx="4877">
                  <c:v>43724</c:v>
                </c:pt>
                <c:pt idx="4878">
                  <c:v>43725</c:v>
                </c:pt>
                <c:pt idx="4879">
                  <c:v>43726</c:v>
                </c:pt>
                <c:pt idx="4880">
                  <c:v>43727</c:v>
                </c:pt>
                <c:pt idx="4881">
                  <c:v>43728</c:v>
                </c:pt>
                <c:pt idx="4882">
                  <c:v>43731</c:v>
                </c:pt>
                <c:pt idx="4883">
                  <c:v>43732</c:v>
                </c:pt>
                <c:pt idx="4884">
                  <c:v>43733</c:v>
                </c:pt>
                <c:pt idx="4885">
                  <c:v>43734</c:v>
                </c:pt>
                <c:pt idx="4886">
                  <c:v>43735</c:v>
                </c:pt>
                <c:pt idx="4887">
                  <c:v>43738</c:v>
                </c:pt>
                <c:pt idx="4888">
                  <c:v>43739</c:v>
                </c:pt>
                <c:pt idx="4889">
                  <c:v>43740</c:v>
                </c:pt>
                <c:pt idx="4890">
                  <c:v>43741</c:v>
                </c:pt>
                <c:pt idx="4891">
                  <c:v>43742</c:v>
                </c:pt>
                <c:pt idx="4892">
                  <c:v>43745</c:v>
                </c:pt>
                <c:pt idx="4893">
                  <c:v>43746</c:v>
                </c:pt>
                <c:pt idx="4894">
                  <c:v>43747</c:v>
                </c:pt>
                <c:pt idx="4895">
                  <c:v>43748</c:v>
                </c:pt>
                <c:pt idx="4896">
                  <c:v>43749</c:v>
                </c:pt>
                <c:pt idx="4897">
                  <c:v>43752</c:v>
                </c:pt>
                <c:pt idx="4898">
                  <c:v>43753</c:v>
                </c:pt>
                <c:pt idx="4899">
                  <c:v>43754</c:v>
                </c:pt>
                <c:pt idx="4900">
                  <c:v>43755</c:v>
                </c:pt>
                <c:pt idx="4901">
                  <c:v>43756</c:v>
                </c:pt>
                <c:pt idx="4902">
                  <c:v>43759</c:v>
                </c:pt>
                <c:pt idx="4903">
                  <c:v>43760</c:v>
                </c:pt>
                <c:pt idx="4904">
                  <c:v>43761</c:v>
                </c:pt>
                <c:pt idx="4905">
                  <c:v>43762</c:v>
                </c:pt>
                <c:pt idx="4906">
                  <c:v>43763</c:v>
                </c:pt>
                <c:pt idx="4907">
                  <c:v>43766</c:v>
                </c:pt>
                <c:pt idx="4908">
                  <c:v>43767</c:v>
                </c:pt>
                <c:pt idx="4909">
                  <c:v>43768</c:v>
                </c:pt>
                <c:pt idx="4910">
                  <c:v>43769</c:v>
                </c:pt>
                <c:pt idx="4911">
                  <c:v>43770</c:v>
                </c:pt>
                <c:pt idx="4912">
                  <c:v>43773</c:v>
                </c:pt>
                <c:pt idx="4913">
                  <c:v>43774</c:v>
                </c:pt>
                <c:pt idx="4914">
                  <c:v>43775</c:v>
                </c:pt>
                <c:pt idx="4915">
                  <c:v>43776</c:v>
                </c:pt>
                <c:pt idx="4916">
                  <c:v>43777</c:v>
                </c:pt>
                <c:pt idx="4917">
                  <c:v>43780</c:v>
                </c:pt>
                <c:pt idx="4918">
                  <c:v>43781</c:v>
                </c:pt>
                <c:pt idx="4919">
                  <c:v>43782</c:v>
                </c:pt>
                <c:pt idx="4920">
                  <c:v>43783</c:v>
                </c:pt>
                <c:pt idx="4921">
                  <c:v>43784</c:v>
                </c:pt>
                <c:pt idx="4922">
                  <c:v>43787</c:v>
                </c:pt>
                <c:pt idx="4923">
                  <c:v>43788</c:v>
                </c:pt>
                <c:pt idx="4924">
                  <c:v>43789</c:v>
                </c:pt>
                <c:pt idx="4925">
                  <c:v>43790</c:v>
                </c:pt>
                <c:pt idx="4926">
                  <c:v>43791</c:v>
                </c:pt>
                <c:pt idx="4927">
                  <c:v>43794</c:v>
                </c:pt>
                <c:pt idx="4928">
                  <c:v>43795</c:v>
                </c:pt>
                <c:pt idx="4929">
                  <c:v>43796</c:v>
                </c:pt>
                <c:pt idx="4930">
                  <c:v>43797</c:v>
                </c:pt>
                <c:pt idx="4931">
                  <c:v>43798</c:v>
                </c:pt>
                <c:pt idx="4932">
                  <c:v>43801</c:v>
                </c:pt>
                <c:pt idx="4933">
                  <c:v>43802</c:v>
                </c:pt>
                <c:pt idx="4934">
                  <c:v>43803</c:v>
                </c:pt>
                <c:pt idx="4935">
                  <c:v>43804</c:v>
                </c:pt>
                <c:pt idx="4936">
                  <c:v>43805</c:v>
                </c:pt>
                <c:pt idx="4937">
                  <c:v>43808</c:v>
                </c:pt>
                <c:pt idx="4938">
                  <c:v>43809</c:v>
                </c:pt>
                <c:pt idx="4939">
                  <c:v>43810</c:v>
                </c:pt>
                <c:pt idx="4940">
                  <c:v>43811</c:v>
                </c:pt>
                <c:pt idx="4941">
                  <c:v>43812</c:v>
                </c:pt>
                <c:pt idx="4942">
                  <c:v>43815</c:v>
                </c:pt>
                <c:pt idx="4943">
                  <c:v>43816</c:v>
                </c:pt>
                <c:pt idx="4944">
                  <c:v>43817</c:v>
                </c:pt>
                <c:pt idx="4945">
                  <c:v>43818</c:v>
                </c:pt>
                <c:pt idx="4946">
                  <c:v>43819</c:v>
                </c:pt>
                <c:pt idx="4947">
                  <c:v>43822</c:v>
                </c:pt>
                <c:pt idx="4948">
                  <c:v>43823</c:v>
                </c:pt>
                <c:pt idx="4949">
                  <c:v>43824</c:v>
                </c:pt>
                <c:pt idx="4950">
                  <c:v>43825</c:v>
                </c:pt>
                <c:pt idx="4951">
                  <c:v>43826</c:v>
                </c:pt>
                <c:pt idx="4952">
                  <c:v>43829</c:v>
                </c:pt>
                <c:pt idx="4953">
                  <c:v>43830</c:v>
                </c:pt>
                <c:pt idx="4954">
                  <c:v>43831</c:v>
                </c:pt>
                <c:pt idx="4955">
                  <c:v>43832</c:v>
                </c:pt>
                <c:pt idx="4956">
                  <c:v>43833</c:v>
                </c:pt>
                <c:pt idx="4957">
                  <c:v>43836</c:v>
                </c:pt>
                <c:pt idx="4958">
                  <c:v>43837</c:v>
                </c:pt>
                <c:pt idx="4959">
                  <c:v>43838</c:v>
                </c:pt>
                <c:pt idx="4960">
                  <c:v>43839</c:v>
                </c:pt>
                <c:pt idx="4961">
                  <c:v>43840</c:v>
                </c:pt>
                <c:pt idx="4962">
                  <c:v>43843</c:v>
                </c:pt>
                <c:pt idx="4963">
                  <c:v>43844</c:v>
                </c:pt>
                <c:pt idx="4964">
                  <c:v>43845</c:v>
                </c:pt>
                <c:pt idx="4965">
                  <c:v>43846</c:v>
                </c:pt>
                <c:pt idx="4966">
                  <c:v>43847</c:v>
                </c:pt>
                <c:pt idx="4967">
                  <c:v>43850</c:v>
                </c:pt>
                <c:pt idx="4968">
                  <c:v>43851</c:v>
                </c:pt>
                <c:pt idx="4969">
                  <c:v>43852</c:v>
                </c:pt>
                <c:pt idx="4970">
                  <c:v>43853</c:v>
                </c:pt>
                <c:pt idx="4971">
                  <c:v>43854</c:v>
                </c:pt>
                <c:pt idx="4972">
                  <c:v>43857</c:v>
                </c:pt>
                <c:pt idx="4973">
                  <c:v>43858</c:v>
                </c:pt>
                <c:pt idx="4974">
                  <c:v>43859</c:v>
                </c:pt>
                <c:pt idx="4975">
                  <c:v>43860</c:v>
                </c:pt>
                <c:pt idx="4976">
                  <c:v>43861</c:v>
                </c:pt>
                <c:pt idx="4977">
                  <c:v>43864</c:v>
                </c:pt>
                <c:pt idx="4978">
                  <c:v>43865</c:v>
                </c:pt>
                <c:pt idx="4979">
                  <c:v>43866</c:v>
                </c:pt>
                <c:pt idx="4980">
                  <c:v>43867</c:v>
                </c:pt>
                <c:pt idx="4981">
                  <c:v>43868</c:v>
                </c:pt>
                <c:pt idx="4982">
                  <c:v>43871</c:v>
                </c:pt>
                <c:pt idx="4983">
                  <c:v>43872</c:v>
                </c:pt>
                <c:pt idx="4984">
                  <c:v>43873</c:v>
                </c:pt>
                <c:pt idx="4985">
                  <c:v>43874</c:v>
                </c:pt>
                <c:pt idx="4986">
                  <c:v>43875</c:v>
                </c:pt>
                <c:pt idx="4987">
                  <c:v>43878</c:v>
                </c:pt>
                <c:pt idx="4988">
                  <c:v>43879</c:v>
                </c:pt>
                <c:pt idx="4989">
                  <c:v>43880</c:v>
                </c:pt>
                <c:pt idx="4990">
                  <c:v>43881</c:v>
                </c:pt>
                <c:pt idx="4991">
                  <c:v>43882</c:v>
                </c:pt>
                <c:pt idx="4992">
                  <c:v>43885</c:v>
                </c:pt>
                <c:pt idx="4993">
                  <c:v>43886</c:v>
                </c:pt>
                <c:pt idx="4994">
                  <c:v>43887</c:v>
                </c:pt>
                <c:pt idx="4995">
                  <c:v>43888</c:v>
                </c:pt>
                <c:pt idx="4996">
                  <c:v>43889</c:v>
                </c:pt>
                <c:pt idx="4997">
                  <c:v>43892</c:v>
                </c:pt>
                <c:pt idx="4998">
                  <c:v>43893</c:v>
                </c:pt>
                <c:pt idx="4999">
                  <c:v>43894</c:v>
                </c:pt>
                <c:pt idx="5000">
                  <c:v>43895</c:v>
                </c:pt>
                <c:pt idx="5001">
                  <c:v>43896</c:v>
                </c:pt>
                <c:pt idx="5002">
                  <c:v>43899</c:v>
                </c:pt>
                <c:pt idx="5003">
                  <c:v>43900</c:v>
                </c:pt>
                <c:pt idx="5004">
                  <c:v>43901</c:v>
                </c:pt>
                <c:pt idx="5005">
                  <c:v>43902</c:v>
                </c:pt>
                <c:pt idx="5006">
                  <c:v>43903</c:v>
                </c:pt>
                <c:pt idx="5007">
                  <c:v>43906</c:v>
                </c:pt>
                <c:pt idx="5008">
                  <c:v>43907</c:v>
                </c:pt>
                <c:pt idx="5009">
                  <c:v>43908</c:v>
                </c:pt>
                <c:pt idx="5010">
                  <c:v>43909</c:v>
                </c:pt>
                <c:pt idx="5011">
                  <c:v>43910</c:v>
                </c:pt>
                <c:pt idx="5012">
                  <c:v>43913</c:v>
                </c:pt>
                <c:pt idx="5013">
                  <c:v>43914</c:v>
                </c:pt>
                <c:pt idx="5014">
                  <c:v>43915</c:v>
                </c:pt>
                <c:pt idx="5015">
                  <c:v>43916</c:v>
                </c:pt>
                <c:pt idx="5016">
                  <c:v>43917</c:v>
                </c:pt>
                <c:pt idx="5017">
                  <c:v>43920</c:v>
                </c:pt>
                <c:pt idx="5018">
                  <c:v>43921</c:v>
                </c:pt>
                <c:pt idx="5019">
                  <c:v>43922</c:v>
                </c:pt>
                <c:pt idx="5020">
                  <c:v>43923</c:v>
                </c:pt>
                <c:pt idx="5021">
                  <c:v>43924</c:v>
                </c:pt>
                <c:pt idx="5022">
                  <c:v>43927</c:v>
                </c:pt>
                <c:pt idx="5023">
                  <c:v>43928</c:v>
                </c:pt>
                <c:pt idx="5024">
                  <c:v>43929</c:v>
                </c:pt>
                <c:pt idx="5025">
                  <c:v>43930</c:v>
                </c:pt>
                <c:pt idx="5026">
                  <c:v>43931</c:v>
                </c:pt>
                <c:pt idx="5027">
                  <c:v>43934</c:v>
                </c:pt>
                <c:pt idx="5028">
                  <c:v>43935</c:v>
                </c:pt>
                <c:pt idx="5029">
                  <c:v>43936</c:v>
                </c:pt>
                <c:pt idx="5030">
                  <c:v>43937</c:v>
                </c:pt>
                <c:pt idx="5031">
                  <c:v>43938</c:v>
                </c:pt>
                <c:pt idx="5032">
                  <c:v>43941</c:v>
                </c:pt>
                <c:pt idx="5033">
                  <c:v>43942</c:v>
                </c:pt>
                <c:pt idx="5034">
                  <c:v>43943</c:v>
                </c:pt>
                <c:pt idx="5035">
                  <c:v>43944</c:v>
                </c:pt>
                <c:pt idx="5036">
                  <c:v>43945</c:v>
                </c:pt>
                <c:pt idx="5037">
                  <c:v>43948</c:v>
                </c:pt>
                <c:pt idx="5038">
                  <c:v>43949</c:v>
                </c:pt>
                <c:pt idx="5039">
                  <c:v>43950</c:v>
                </c:pt>
                <c:pt idx="5040">
                  <c:v>43951</c:v>
                </c:pt>
                <c:pt idx="5041">
                  <c:v>43952</c:v>
                </c:pt>
                <c:pt idx="5042">
                  <c:v>43955</c:v>
                </c:pt>
                <c:pt idx="5043">
                  <c:v>43956</c:v>
                </c:pt>
                <c:pt idx="5044">
                  <c:v>43957</c:v>
                </c:pt>
                <c:pt idx="5045">
                  <c:v>43958</c:v>
                </c:pt>
                <c:pt idx="5046">
                  <c:v>43959</c:v>
                </c:pt>
                <c:pt idx="5047">
                  <c:v>43962</c:v>
                </c:pt>
                <c:pt idx="5048">
                  <c:v>43963</c:v>
                </c:pt>
                <c:pt idx="5049">
                  <c:v>43964</c:v>
                </c:pt>
                <c:pt idx="5050">
                  <c:v>43965</c:v>
                </c:pt>
                <c:pt idx="5051">
                  <c:v>43966</c:v>
                </c:pt>
                <c:pt idx="5052">
                  <c:v>43969</c:v>
                </c:pt>
                <c:pt idx="5053">
                  <c:v>43970</c:v>
                </c:pt>
                <c:pt idx="5054">
                  <c:v>43971</c:v>
                </c:pt>
                <c:pt idx="5055">
                  <c:v>43972</c:v>
                </c:pt>
                <c:pt idx="5056">
                  <c:v>43973</c:v>
                </c:pt>
                <c:pt idx="5057">
                  <c:v>43976</c:v>
                </c:pt>
                <c:pt idx="5058">
                  <c:v>43977</c:v>
                </c:pt>
                <c:pt idx="5059">
                  <c:v>43978</c:v>
                </c:pt>
                <c:pt idx="5060">
                  <c:v>43979</c:v>
                </c:pt>
                <c:pt idx="5061">
                  <c:v>43980</c:v>
                </c:pt>
                <c:pt idx="5062">
                  <c:v>43983</c:v>
                </c:pt>
                <c:pt idx="5063">
                  <c:v>43984</c:v>
                </c:pt>
                <c:pt idx="5064">
                  <c:v>43985</c:v>
                </c:pt>
                <c:pt idx="5065">
                  <c:v>43986</c:v>
                </c:pt>
                <c:pt idx="5066">
                  <c:v>43987</c:v>
                </c:pt>
                <c:pt idx="5067">
                  <c:v>43990</c:v>
                </c:pt>
                <c:pt idx="5068">
                  <c:v>43991</c:v>
                </c:pt>
                <c:pt idx="5069">
                  <c:v>43992</c:v>
                </c:pt>
                <c:pt idx="5070">
                  <c:v>43993</c:v>
                </c:pt>
                <c:pt idx="5071">
                  <c:v>43994</c:v>
                </c:pt>
                <c:pt idx="5072">
                  <c:v>43997</c:v>
                </c:pt>
                <c:pt idx="5073">
                  <c:v>43998</c:v>
                </c:pt>
                <c:pt idx="5074">
                  <c:v>43999</c:v>
                </c:pt>
                <c:pt idx="5075">
                  <c:v>44000</c:v>
                </c:pt>
                <c:pt idx="5076">
                  <c:v>44001</c:v>
                </c:pt>
                <c:pt idx="5077">
                  <c:v>44004</c:v>
                </c:pt>
                <c:pt idx="5078">
                  <c:v>44005</c:v>
                </c:pt>
                <c:pt idx="5079">
                  <c:v>44006</c:v>
                </c:pt>
                <c:pt idx="5080">
                  <c:v>44007</c:v>
                </c:pt>
                <c:pt idx="5081">
                  <c:v>44008</c:v>
                </c:pt>
                <c:pt idx="5082">
                  <c:v>44011</c:v>
                </c:pt>
                <c:pt idx="5083">
                  <c:v>44012</c:v>
                </c:pt>
                <c:pt idx="5084">
                  <c:v>44013</c:v>
                </c:pt>
                <c:pt idx="5085">
                  <c:v>44014</c:v>
                </c:pt>
                <c:pt idx="5086">
                  <c:v>44015</c:v>
                </c:pt>
                <c:pt idx="5087">
                  <c:v>44018</c:v>
                </c:pt>
                <c:pt idx="5088">
                  <c:v>44019</c:v>
                </c:pt>
                <c:pt idx="5089">
                  <c:v>44020</c:v>
                </c:pt>
                <c:pt idx="5090">
                  <c:v>44021</c:v>
                </c:pt>
                <c:pt idx="5091">
                  <c:v>44022</c:v>
                </c:pt>
                <c:pt idx="5092">
                  <c:v>44025</c:v>
                </c:pt>
                <c:pt idx="5093">
                  <c:v>44026</c:v>
                </c:pt>
                <c:pt idx="5094">
                  <c:v>44027</c:v>
                </c:pt>
                <c:pt idx="5095">
                  <c:v>44028</c:v>
                </c:pt>
                <c:pt idx="5096">
                  <c:v>44029</c:v>
                </c:pt>
                <c:pt idx="5097">
                  <c:v>44032</c:v>
                </c:pt>
                <c:pt idx="5098">
                  <c:v>44033</c:v>
                </c:pt>
                <c:pt idx="5099">
                  <c:v>44034</c:v>
                </c:pt>
                <c:pt idx="5100">
                  <c:v>44035</c:v>
                </c:pt>
                <c:pt idx="5101">
                  <c:v>44036</c:v>
                </c:pt>
                <c:pt idx="5102">
                  <c:v>44039</c:v>
                </c:pt>
                <c:pt idx="5103">
                  <c:v>44040</c:v>
                </c:pt>
                <c:pt idx="5104">
                  <c:v>44041</c:v>
                </c:pt>
                <c:pt idx="5105">
                  <c:v>44042</c:v>
                </c:pt>
                <c:pt idx="5106">
                  <c:v>44043</c:v>
                </c:pt>
                <c:pt idx="5107">
                  <c:v>44046</c:v>
                </c:pt>
                <c:pt idx="5108">
                  <c:v>44047</c:v>
                </c:pt>
                <c:pt idx="5109">
                  <c:v>44048</c:v>
                </c:pt>
                <c:pt idx="5110">
                  <c:v>44049</c:v>
                </c:pt>
                <c:pt idx="5111">
                  <c:v>44050</c:v>
                </c:pt>
                <c:pt idx="5112">
                  <c:v>44053</c:v>
                </c:pt>
                <c:pt idx="5113">
                  <c:v>44054</c:v>
                </c:pt>
                <c:pt idx="5114">
                  <c:v>44055</c:v>
                </c:pt>
                <c:pt idx="5115">
                  <c:v>44056</c:v>
                </c:pt>
                <c:pt idx="5116">
                  <c:v>44057</c:v>
                </c:pt>
                <c:pt idx="5117">
                  <c:v>44060</c:v>
                </c:pt>
                <c:pt idx="5118">
                  <c:v>44061</c:v>
                </c:pt>
                <c:pt idx="5119">
                  <c:v>44062</c:v>
                </c:pt>
                <c:pt idx="5120">
                  <c:v>44063</c:v>
                </c:pt>
                <c:pt idx="5121">
                  <c:v>44064</c:v>
                </c:pt>
                <c:pt idx="5122">
                  <c:v>44067</c:v>
                </c:pt>
                <c:pt idx="5123">
                  <c:v>44068</c:v>
                </c:pt>
                <c:pt idx="5124">
                  <c:v>44069</c:v>
                </c:pt>
                <c:pt idx="5125">
                  <c:v>44070</c:v>
                </c:pt>
                <c:pt idx="5126">
                  <c:v>44071</c:v>
                </c:pt>
                <c:pt idx="5127">
                  <c:v>44074</c:v>
                </c:pt>
                <c:pt idx="5128">
                  <c:v>44075</c:v>
                </c:pt>
                <c:pt idx="5129">
                  <c:v>44076</c:v>
                </c:pt>
                <c:pt idx="5130">
                  <c:v>44077</c:v>
                </c:pt>
                <c:pt idx="5131">
                  <c:v>44078</c:v>
                </c:pt>
                <c:pt idx="5132">
                  <c:v>44081</c:v>
                </c:pt>
                <c:pt idx="5133">
                  <c:v>44082</c:v>
                </c:pt>
                <c:pt idx="5134">
                  <c:v>44083</c:v>
                </c:pt>
                <c:pt idx="5135">
                  <c:v>44084</c:v>
                </c:pt>
                <c:pt idx="5136">
                  <c:v>44085</c:v>
                </c:pt>
                <c:pt idx="5137">
                  <c:v>44088</c:v>
                </c:pt>
                <c:pt idx="5138">
                  <c:v>44089</c:v>
                </c:pt>
                <c:pt idx="5139">
                  <c:v>44090</c:v>
                </c:pt>
                <c:pt idx="5140">
                  <c:v>44091</c:v>
                </c:pt>
                <c:pt idx="5141">
                  <c:v>44092</c:v>
                </c:pt>
                <c:pt idx="5142">
                  <c:v>44095</c:v>
                </c:pt>
                <c:pt idx="5143">
                  <c:v>44096</c:v>
                </c:pt>
                <c:pt idx="5144">
                  <c:v>44097</c:v>
                </c:pt>
                <c:pt idx="5145">
                  <c:v>44098</c:v>
                </c:pt>
                <c:pt idx="5146">
                  <c:v>44099</c:v>
                </c:pt>
                <c:pt idx="5147">
                  <c:v>44102</c:v>
                </c:pt>
                <c:pt idx="5148">
                  <c:v>44103</c:v>
                </c:pt>
                <c:pt idx="5149">
                  <c:v>44104</c:v>
                </c:pt>
                <c:pt idx="5150">
                  <c:v>44105</c:v>
                </c:pt>
                <c:pt idx="5151">
                  <c:v>44106</c:v>
                </c:pt>
                <c:pt idx="5152">
                  <c:v>44109</c:v>
                </c:pt>
                <c:pt idx="5153">
                  <c:v>44110</c:v>
                </c:pt>
                <c:pt idx="5154">
                  <c:v>44111</c:v>
                </c:pt>
                <c:pt idx="5155">
                  <c:v>44112</c:v>
                </c:pt>
                <c:pt idx="5156">
                  <c:v>44113</c:v>
                </c:pt>
                <c:pt idx="5157">
                  <c:v>44116</c:v>
                </c:pt>
                <c:pt idx="5158">
                  <c:v>44117</c:v>
                </c:pt>
                <c:pt idx="5159">
                  <c:v>44118</c:v>
                </c:pt>
                <c:pt idx="5160">
                  <c:v>44119</c:v>
                </c:pt>
                <c:pt idx="5161">
                  <c:v>44120</c:v>
                </c:pt>
                <c:pt idx="5162">
                  <c:v>44123</c:v>
                </c:pt>
                <c:pt idx="5163">
                  <c:v>44124</c:v>
                </c:pt>
                <c:pt idx="5164">
                  <c:v>44125</c:v>
                </c:pt>
                <c:pt idx="5165">
                  <c:v>44126</c:v>
                </c:pt>
                <c:pt idx="5166">
                  <c:v>44127</c:v>
                </c:pt>
                <c:pt idx="5167">
                  <c:v>44130</c:v>
                </c:pt>
                <c:pt idx="5168">
                  <c:v>44131</c:v>
                </c:pt>
                <c:pt idx="5169">
                  <c:v>44132</c:v>
                </c:pt>
                <c:pt idx="5170">
                  <c:v>44133</c:v>
                </c:pt>
                <c:pt idx="5171">
                  <c:v>44134</c:v>
                </c:pt>
                <c:pt idx="5172">
                  <c:v>44137</c:v>
                </c:pt>
                <c:pt idx="5173">
                  <c:v>44138</c:v>
                </c:pt>
                <c:pt idx="5174">
                  <c:v>44139</c:v>
                </c:pt>
                <c:pt idx="5175">
                  <c:v>44140</c:v>
                </c:pt>
                <c:pt idx="5176">
                  <c:v>44141</c:v>
                </c:pt>
                <c:pt idx="5177">
                  <c:v>44144</c:v>
                </c:pt>
                <c:pt idx="5178">
                  <c:v>44145</c:v>
                </c:pt>
                <c:pt idx="5179">
                  <c:v>44146</c:v>
                </c:pt>
                <c:pt idx="5180">
                  <c:v>44147</c:v>
                </c:pt>
                <c:pt idx="5181">
                  <c:v>44148</c:v>
                </c:pt>
                <c:pt idx="5182">
                  <c:v>44151</c:v>
                </c:pt>
                <c:pt idx="5183">
                  <c:v>44152</c:v>
                </c:pt>
                <c:pt idx="5184">
                  <c:v>44153</c:v>
                </c:pt>
                <c:pt idx="5185">
                  <c:v>44154</c:v>
                </c:pt>
                <c:pt idx="5186">
                  <c:v>44155</c:v>
                </c:pt>
                <c:pt idx="5187">
                  <c:v>44158</c:v>
                </c:pt>
                <c:pt idx="5188">
                  <c:v>44159</c:v>
                </c:pt>
                <c:pt idx="5189">
                  <c:v>44160</c:v>
                </c:pt>
                <c:pt idx="5190">
                  <c:v>44161</c:v>
                </c:pt>
                <c:pt idx="5191">
                  <c:v>44162</c:v>
                </c:pt>
                <c:pt idx="5192">
                  <c:v>44165</c:v>
                </c:pt>
                <c:pt idx="5193">
                  <c:v>44166</c:v>
                </c:pt>
                <c:pt idx="5194">
                  <c:v>44167</c:v>
                </c:pt>
                <c:pt idx="5195">
                  <c:v>44168</c:v>
                </c:pt>
                <c:pt idx="5196">
                  <c:v>44169</c:v>
                </c:pt>
                <c:pt idx="5197">
                  <c:v>44172</c:v>
                </c:pt>
                <c:pt idx="5198">
                  <c:v>44173</c:v>
                </c:pt>
                <c:pt idx="5199">
                  <c:v>44174</c:v>
                </c:pt>
                <c:pt idx="5200">
                  <c:v>44175</c:v>
                </c:pt>
                <c:pt idx="5201">
                  <c:v>44176</c:v>
                </c:pt>
                <c:pt idx="5202">
                  <c:v>44179</c:v>
                </c:pt>
                <c:pt idx="5203">
                  <c:v>44180</c:v>
                </c:pt>
                <c:pt idx="5204">
                  <c:v>44181</c:v>
                </c:pt>
                <c:pt idx="5205">
                  <c:v>44182</c:v>
                </c:pt>
                <c:pt idx="5206">
                  <c:v>44183</c:v>
                </c:pt>
                <c:pt idx="5207">
                  <c:v>44186</c:v>
                </c:pt>
                <c:pt idx="5208">
                  <c:v>44187</c:v>
                </c:pt>
                <c:pt idx="5209">
                  <c:v>44188</c:v>
                </c:pt>
                <c:pt idx="5210">
                  <c:v>44189</c:v>
                </c:pt>
                <c:pt idx="5211">
                  <c:v>44190</c:v>
                </c:pt>
                <c:pt idx="5212">
                  <c:v>44193</c:v>
                </c:pt>
                <c:pt idx="5213">
                  <c:v>44194</c:v>
                </c:pt>
                <c:pt idx="5214">
                  <c:v>44195</c:v>
                </c:pt>
                <c:pt idx="5215">
                  <c:v>44196</c:v>
                </c:pt>
                <c:pt idx="5216">
                  <c:v>44197</c:v>
                </c:pt>
                <c:pt idx="5217">
                  <c:v>44200</c:v>
                </c:pt>
                <c:pt idx="5218">
                  <c:v>44201</c:v>
                </c:pt>
                <c:pt idx="5219">
                  <c:v>44202</c:v>
                </c:pt>
                <c:pt idx="5220">
                  <c:v>44203</c:v>
                </c:pt>
                <c:pt idx="5221">
                  <c:v>44204</c:v>
                </c:pt>
                <c:pt idx="5222">
                  <c:v>44207</c:v>
                </c:pt>
                <c:pt idx="5223">
                  <c:v>44208</c:v>
                </c:pt>
                <c:pt idx="5224">
                  <c:v>44209</c:v>
                </c:pt>
                <c:pt idx="5225">
                  <c:v>44210</c:v>
                </c:pt>
                <c:pt idx="5226">
                  <c:v>44211</c:v>
                </c:pt>
                <c:pt idx="5227">
                  <c:v>44214</c:v>
                </c:pt>
                <c:pt idx="5228">
                  <c:v>44215</c:v>
                </c:pt>
                <c:pt idx="5229">
                  <c:v>44216</c:v>
                </c:pt>
                <c:pt idx="5230">
                  <c:v>44217</c:v>
                </c:pt>
                <c:pt idx="5231">
                  <c:v>44218</c:v>
                </c:pt>
                <c:pt idx="5232">
                  <c:v>44221</c:v>
                </c:pt>
                <c:pt idx="5233">
                  <c:v>44222</c:v>
                </c:pt>
                <c:pt idx="5234">
                  <c:v>44223</c:v>
                </c:pt>
                <c:pt idx="5235">
                  <c:v>44224</c:v>
                </c:pt>
                <c:pt idx="5236">
                  <c:v>44225</c:v>
                </c:pt>
                <c:pt idx="5237">
                  <c:v>44228</c:v>
                </c:pt>
                <c:pt idx="5238">
                  <c:v>44229</c:v>
                </c:pt>
                <c:pt idx="5239">
                  <c:v>44230</c:v>
                </c:pt>
                <c:pt idx="5240">
                  <c:v>44231</c:v>
                </c:pt>
                <c:pt idx="5241">
                  <c:v>44232</c:v>
                </c:pt>
                <c:pt idx="5242">
                  <c:v>44235</c:v>
                </c:pt>
                <c:pt idx="5243">
                  <c:v>44236</c:v>
                </c:pt>
                <c:pt idx="5244">
                  <c:v>44237</c:v>
                </c:pt>
                <c:pt idx="5245">
                  <c:v>44238</c:v>
                </c:pt>
                <c:pt idx="5246">
                  <c:v>44239</c:v>
                </c:pt>
                <c:pt idx="5247">
                  <c:v>44242</c:v>
                </c:pt>
                <c:pt idx="5248">
                  <c:v>44243</c:v>
                </c:pt>
                <c:pt idx="5249">
                  <c:v>44244</c:v>
                </c:pt>
                <c:pt idx="5250">
                  <c:v>44245</c:v>
                </c:pt>
                <c:pt idx="5251">
                  <c:v>44246</c:v>
                </c:pt>
                <c:pt idx="5252">
                  <c:v>44249</c:v>
                </c:pt>
                <c:pt idx="5253">
                  <c:v>44250</c:v>
                </c:pt>
                <c:pt idx="5254">
                  <c:v>44251</c:v>
                </c:pt>
                <c:pt idx="5255">
                  <c:v>44252</c:v>
                </c:pt>
                <c:pt idx="5256">
                  <c:v>44253</c:v>
                </c:pt>
                <c:pt idx="5257">
                  <c:v>44256</c:v>
                </c:pt>
                <c:pt idx="5258">
                  <c:v>44257</c:v>
                </c:pt>
                <c:pt idx="5259">
                  <c:v>44258</c:v>
                </c:pt>
                <c:pt idx="5260">
                  <c:v>44259</c:v>
                </c:pt>
                <c:pt idx="5261">
                  <c:v>44260</c:v>
                </c:pt>
                <c:pt idx="5262">
                  <c:v>44263</c:v>
                </c:pt>
                <c:pt idx="5263">
                  <c:v>44264</c:v>
                </c:pt>
                <c:pt idx="5264">
                  <c:v>44265</c:v>
                </c:pt>
                <c:pt idx="5265">
                  <c:v>44266</c:v>
                </c:pt>
                <c:pt idx="5266">
                  <c:v>44267</c:v>
                </c:pt>
                <c:pt idx="5267">
                  <c:v>44270</c:v>
                </c:pt>
                <c:pt idx="5268">
                  <c:v>44271</c:v>
                </c:pt>
                <c:pt idx="5269">
                  <c:v>44272</c:v>
                </c:pt>
                <c:pt idx="5270">
                  <c:v>44273</c:v>
                </c:pt>
                <c:pt idx="5271">
                  <c:v>44274</c:v>
                </c:pt>
                <c:pt idx="5272">
                  <c:v>44277</c:v>
                </c:pt>
                <c:pt idx="5273">
                  <c:v>44278</c:v>
                </c:pt>
                <c:pt idx="5274">
                  <c:v>44279</c:v>
                </c:pt>
                <c:pt idx="5275">
                  <c:v>44280</c:v>
                </c:pt>
                <c:pt idx="5276">
                  <c:v>44281</c:v>
                </c:pt>
                <c:pt idx="5277">
                  <c:v>44284</c:v>
                </c:pt>
                <c:pt idx="5278">
                  <c:v>44285</c:v>
                </c:pt>
                <c:pt idx="5279">
                  <c:v>44286</c:v>
                </c:pt>
                <c:pt idx="5280">
                  <c:v>44287</c:v>
                </c:pt>
                <c:pt idx="5281">
                  <c:v>44288</c:v>
                </c:pt>
                <c:pt idx="5282">
                  <c:v>44291</c:v>
                </c:pt>
                <c:pt idx="5283">
                  <c:v>44292</c:v>
                </c:pt>
                <c:pt idx="5284">
                  <c:v>44293</c:v>
                </c:pt>
                <c:pt idx="5285">
                  <c:v>44294</c:v>
                </c:pt>
                <c:pt idx="5286">
                  <c:v>44295</c:v>
                </c:pt>
                <c:pt idx="5287">
                  <c:v>44298</c:v>
                </c:pt>
                <c:pt idx="5288">
                  <c:v>44299</c:v>
                </c:pt>
                <c:pt idx="5289">
                  <c:v>44300</c:v>
                </c:pt>
                <c:pt idx="5290">
                  <c:v>44301</c:v>
                </c:pt>
                <c:pt idx="5291">
                  <c:v>44302</c:v>
                </c:pt>
                <c:pt idx="5292">
                  <c:v>44305</c:v>
                </c:pt>
                <c:pt idx="5293">
                  <c:v>44306</c:v>
                </c:pt>
                <c:pt idx="5294">
                  <c:v>44307</c:v>
                </c:pt>
                <c:pt idx="5295">
                  <c:v>44308</c:v>
                </c:pt>
                <c:pt idx="5296">
                  <c:v>44309</c:v>
                </c:pt>
                <c:pt idx="5297">
                  <c:v>44312</c:v>
                </c:pt>
                <c:pt idx="5298">
                  <c:v>44313</c:v>
                </c:pt>
                <c:pt idx="5299">
                  <c:v>44314</c:v>
                </c:pt>
                <c:pt idx="5300">
                  <c:v>44315</c:v>
                </c:pt>
                <c:pt idx="5301">
                  <c:v>44316</c:v>
                </c:pt>
                <c:pt idx="5302">
                  <c:v>44319</c:v>
                </c:pt>
                <c:pt idx="5303">
                  <c:v>44320</c:v>
                </c:pt>
                <c:pt idx="5304">
                  <c:v>44321</c:v>
                </c:pt>
                <c:pt idx="5305">
                  <c:v>44322</c:v>
                </c:pt>
                <c:pt idx="5306">
                  <c:v>44323</c:v>
                </c:pt>
                <c:pt idx="5307">
                  <c:v>44326</c:v>
                </c:pt>
                <c:pt idx="5308">
                  <c:v>44327</c:v>
                </c:pt>
                <c:pt idx="5309">
                  <c:v>44328</c:v>
                </c:pt>
                <c:pt idx="5310">
                  <c:v>44329</c:v>
                </c:pt>
                <c:pt idx="5311">
                  <c:v>44330</c:v>
                </c:pt>
                <c:pt idx="5312">
                  <c:v>44333</c:v>
                </c:pt>
                <c:pt idx="5313">
                  <c:v>44334</c:v>
                </c:pt>
                <c:pt idx="5314">
                  <c:v>44335</c:v>
                </c:pt>
                <c:pt idx="5315">
                  <c:v>44336</c:v>
                </c:pt>
                <c:pt idx="5316">
                  <c:v>44337</c:v>
                </c:pt>
                <c:pt idx="5317">
                  <c:v>44340</c:v>
                </c:pt>
                <c:pt idx="5318">
                  <c:v>44341</c:v>
                </c:pt>
                <c:pt idx="5319">
                  <c:v>44342</c:v>
                </c:pt>
                <c:pt idx="5320">
                  <c:v>44343</c:v>
                </c:pt>
                <c:pt idx="5321">
                  <c:v>44344</c:v>
                </c:pt>
                <c:pt idx="5322">
                  <c:v>44347</c:v>
                </c:pt>
                <c:pt idx="5323">
                  <c:v>44348</c:v>
                </c:pt>
                <c:pt idx="5324">
                  <c:v>44349</c:v>
                </c:pt>
                <c:pt idx="5325">
                  <c:v>44350</c:v>
                </c:pt>
                <c:pt idx="5326">
                  <c:v>44351</c:v>
                </c:pt>
                <c:pt idx="5327">
                  <c:v>44354</c:v>
                </c:pt>
                <c:pt idx="5328">
                  <c:v>44355</c:v>
                </c:pt>
                <c:pt idx="5329">
                  <c:v>44356</c:v>
                </c:pt>
                <c:pt idx="5330">
                  <c:v>44357</c:v>
                </c:pt>
                <c:pt idx="5331">
                  <c:v>44358</c:v>
                </c:pt>
                <c:pt idx="5332">
                  <c:v>44361</c:v>
                </c:pt>
                <c:pt idx="5333">
                  <c:v>44362</c:v>
                </c:pt>
                <c:pt idx="5334">
                  <c:v>44363</c:v>
                </c:pt>
                <c:pt idx="5335">
                  <c:v>44364</c:v>
                </c:pt>
                <c:pt idx="5336">
                  <c:v>44365</c:v>
                </c:pt>
                <c:pt idx="5337">
                  <c:v>44368</c:v>
                </c:pt>
                <c:pt idx="5338">
                  <c:v>44369</c:v>
                </c:pt>
                <c:pt idx="5339">
                  <c:v>44370</c:v>
                </c:pt>
                <c:pt idx="5340">
                  <c:v>44371</c:v>
                </c:pt>
                <c:pt idx="5341">
                  <c:v>44372</c:v>
                </c:pt>
                <c:pt idx="5342">
                  <c:v>44375</c:v>
                </c:pt>
                <c:pt idx="5343">
                  <c:v>44376</c:v>
                </c:pt>
                <c:pt idx="5344">
                  <c:v>44377</c:v>
                </c:pt>
                <c:pt idx="5345">
                  <c:v>44378</c:v>
                </c:pt>
                <c:pt idx="5346">
                  <c:v>44379</c:v>
                </c:pt>
                <c:pt idx="5347">
                  <c:v>44382</c:v>
                </c:pt>
                <c:pt idx="5348">
                  <c:v>44383</c:v>
                </c:pt>
                <c:pt idx="5349">
                  <c:v>44384</c:v>
                </c:pt>
                <c:pt idx="5350">
                  <c:v>44385</c:v>
                </c:pt>
                <c:pt idx="5351">
                  <c:v>44386</c:v>
                </c:pt>
                <c:pt idx="5352">
                  <c:v>44389</c:v>
                </c:pt>
                <c:pt idx="5353">
                  <c:v>44390</c:v>
                </c:pt>
                <c:pt idx="5354">
                  <c:v>44391</c:v>
                </c:pt>
                <c:pt idx="5355">
                  <c:v>44392</c:v>
                </c:pt>
                <c:pt idx="5356">
                  <c:v>44393</c:v>
                </c:pt>
                <c:pt idx="5357">
                  <c:v>44396</c:v>
                </c:pt>
                <c:pt idx="5358">
                  <c:v>44397</c:v>
                </c:pt>
                <c:pt idx="5359">
                  <c:v>44398</c:v>
                </c:pt>
                <c:pt idx="5360">
                  <c:v>44399</c:v>
                </c:pt>
                <c:pt idx="5361">
                  <c:v>44400</c:v>
                </c:pt>
                <c:pt idx="5362">
                  <c:v>44403</c:v>
                </c:pt>
                <c:pt idx="5363">
                  <c:v>44404</c:v>
                </c:pt>
                <c:pt idx="5364">
                  <c:v>44405</c:v>
                </c:pt>
                <c:pt idx="5365">
                  <c:v>44406</c:v>
                </c:pt>
                <c:pt idx="5366">
                  <c:v>44407</c:v>
                </c:pt>
                <c:pt idx="5367">
                  <c:v>44410</c:v>
                </c:pt>
                <c:pt idx="5368">
                  <c:v>44411</c:v>
                </c:pt>
                <c:pt idx="5369">
                  <c:v>44412</c:v>
                </c:pt>
                <c:pt idx="5370">
                  <c:v>44413</c:v>
                </c:pt>
                <c:pt idx="5371">
                  <c:v>44414</c:v>
                </c:pt>
                <c:pt idx="5372">
                  <c:v>44417</c:v>
                </c:pt>
                <c:pt idx="5373">
                  <c:v>44418</c:v>
                </c:pt>
                <c:pt idx="5374">
                  <c:v>44419</c:v>
                </c:pt>
                <c:pt idx="5375">
                  <c:v>44420</c:v>
                </c:pt>
                <c:pt idx="5376">
                  <c:v>44421</c:v>
                </c:pt>
                <c:pt idx="5377">
                  <c:v>44424</c:v>
                </c:pt>
                <c:pt idx="5378">
                  <c:v>44425</c:v>
                </c:pt>
                <c:pt idx="5379">
                  <c:v>44426</c:v>
                </c:pt>
                <c:pt idx="5380">
                  <c:v>44427</c:v>
                </c:pt>
                <c:pt idx="5381">
                  <c:v>44428</c:v>
                </c:pt>
                <c:pt idx="5382">
                  <c:v>44431</c:v>
                </c:pt>
                <c:pt idx="5383">
                  <c:v>44432</c:v>
                </c:pt>
                <c:pt idx="5384">
                  <c:v>44433</c:v>
                </c:pt>
                <c:pt idx="5385">
                  <c:v>44434</c:v>
                </c:pt>
                <c:pt idx="5386">
                  <c:v>44435</c:v>
                </c:pt>
                <c:pt idx="5387">
                  <c:v>44438</c:v>
                </c:pt>
                <c:pt idx="5388">
                  <c:v>44439</c:v>
                </c:pt>
                <c:pt idx="5389">
                  <c:v>44440</c:v>
                </c:pt>
                <c:pt idx="5390">
                  <c:v>44441</c:v>
                </c:pt>
                <c:pt idx="5391">
                  <c:v>44442</c:v>
                </c:pt>
                <c:pt idx="5392">
                  <c:v>44445</c:v>
                </c:pt>
                <c:pt idx="5393">
                  <c:v>44446</c:v>
                </c:pt>
                <c:pt idx="5394">
                  <c:v>44447</c:v>
                </c:pt>
                <c:pt idx="5395">
                  <c:v>44448</c:v>
                </c:pt>
                <c:pt idx="5396">
                  <c:v>44449</c:v>
                </c:pt>
                <c:pt idx="5397">
                  <c:v>44452</c:v>
                </c:pt>
                <c:pt idx="5398">
                  <c:v>44453</c:v>
                </c:pt>
                <c:pt idx="5399">
                  <c:v>44454</c:v>
                </c:pt>
                <c:pt idx="5400">
                  <c:v>44455</c:v>
                </c:pt>
                <c:pt idx="5401">
                  <c:v>44456</c:v>
                </c:pt>
                <c:pt idx="5402">
                  <c:v>44459</c:v>
                </c:pt>
                <c:pt idx="5403">
                  <c:v>44460</c:v>
                </c:pt>
                <c:pt idx="5404">
                  <c:v>44461</c:v>
                </c:pt>
                <c:pt idx="5405">
                  <c:v>44462</c:v>
                </c:pt>
                <c:pt idx="5406">
                  <c:v>44463</c:v>
                </c:pt>
                <c:pt idx="5407">
                  <c:v>44466</c:v>
                </c:pt>
                <c:pt idx="5408">
                  <c:v>44467</c:v>
                </c:pt>
                <c:pt idx="5409">
                  <c:v>44468</c:v>
                </c:pt>
                <c:pt idx="5410">
                  <c:v>44469</c:v>
                </c:pt>
                <c:pt idx="5411">
                  <c:v>44470</c:v>
                </c:pt>
                <c:pt idx="5412">
                  <c:v>44473</c:v>
                </c:pt>
                <c:pt idx="5413">
                  <c:v>44474</c:v>
                </c:pt>
                <c:pt idx="5414">
                  <c:v>44475</c:v>
                </c:pt>
                <c:pt idx="5415">
                  <c:v>44476</c:v>
                </c:pt>
                <c:pt idx="5416">
                  <c:v>44477</c:v>
                </c:pt>
                <c:pt idx="5417">
                  <c:v>44480</c:v>
                </c:pt>
                <c:pt idx="5418">
                  <c:v>44481</c:v>
                </c:pt>
                <c:pt idx="5419">
                  <c:v>44482</c:v>
                </c:pt>
                <c:pt idx="5420">
                  <c:v>44483</c:v>
                </c:pt>
                <c:pt idx="5421">
                  <c:v>44484</c:v>
                </c:pt>
                <c:pt idx="5422">
                  <c:v>44487</c:v>
                </c:pt>
                <c:pt idx="5423">
                  <c:v>44488</c:v>
                </c:pt>
                <c:pt idx="5424">
                  <c:v>44489</c:v>
                </c:pt>
                <c:pt idx="5425">
                  <c:v>44490</c:v>
                </c:pt>
                <c:pt idx="5426">
                  <c:v>44491</c:v>
                </c:pt>
                <c:pt idx="5427">
                  <c:v>44494</c:v>
                </c:pt>
                <c:pt idx="5428">
                  <c:v>44495</c:v>
                </c:pt>
                <c:pt idx="5429">
                  <c:v>44496</c:v>
                </c:pt>
                <c:pt idx="5430">
                  <c:v>44497</c:v>
                </c:pt>
                <c:pt idx="5431">
                  <c:v>44498</c:v>
                </c:pt>
                <c:pt idx="5432">
                  <c:v>44501</c:v>
                </c:pt>
                <c:pt idx="5433">
                  <c:v>44502</c:v>
                </c:pt>
                <c:pt idx="5434">
                  <c:v>44503</c:v>
                </c:pt>
                <c:pt idx="5435">
                  <c:v>44504</c:v>
                </c:pt>
                <c:pt idx="5436">
                  <c:v>44505</c:v>
                </c:pt>
                <c:pt idx="5437">
                  <c:v>44508</c:v>
                </c:pt>
                <c:pt idx="5438">
                  <c:v>44509</c:v>
                </c:pt>
                <c:pt idx="5439">
                  <c:v>44510</c:v>
                </c:pt>
                <c:pt idx="5440">
                  <c:v>44511</c:v>
                </c:pt>
                <c:pt idx="5441">
                  <c:v>44512</c:v>
                </c:pt>
                <c:pt idx="5442">
                  <c:v>44515</c:v>
                </c:pt>
                <c:pt idx="5443">
                  <c:v>44516</c:v>
                </c:pt>
                <c:pt idx="5444">
                  <c:v>44517</c:v>
                </c:pt>
                <c:pt idx="5445">
                  <c:v>44518</c:v>
                </c:pt>
                <c:pt idx="5446">
                  <c:v>44519</c:v>
                </c:pt>
                <c:pt idx="5447">
                  <c:v>44522</c:v>
                </c:pt>
                <c:pt idx="5448">
                  <c:v>44523</c:v>
                </c:pt>
                <c:pt idx="5449">
                  <c:v>44524</c:v>
                </c:pt>
                <c:pt idx="5450">
                  <c:v>44525</c:v>
                </c:pt>
                <c:pt idx="5451">
                  <c:v>44526</c:v>
                </c:pt>
                <c:pt idx="5452">
                  <c:v>44529</c:v>
                </c:pt>
                <c:pt idx="5453">
                  <c:v>44530</c:v>
                </c:pt>
                <c:pt idx="5454">
                  <c:v>44531</c:v>
                </c:pt>
                <c:pt idx="5455">
                  <c:v>44532</c:v>
                </c:pt>
                <c:pt idx="5456">
                  <c:v>44533</c:v>
                </c:pt>
                <c:pt idx="5457">
                  <c:v>44536</c:v>
                </c:pt>
                <c:pt idx="5458">
                  <c:v>44537</c:v>
                </c:pt>
                <c:pt idx="5459">
                  <c:v>44538</c:v>
                </c:pt>
                <c:pt idx="5460">
                  <c:v>44539</c:v>
                </c:pt>
                <c:pt idx="5461">
                  <c:v>44540</c:v>
                </c:pt>
                <c:pt idx="5462">
                  <c:v>44543</c:v>
                </c:pt>
                <c:pt idx="5463">
                  <c:v>44544</c:v>
                </c:pt>
                <c:pt idx="5464">
                  <c:v>44545</c:v>
                </c:pt>
                <c:pt idx="5465">
                  <c:v>44546</c:v>
                </c:pt>
                <c:pt idx="5466">
                  <c:v>44547</c:v>
                </c:pt>
                <c:pt idx="5467">
                  <c:v>44550</c:v>
                </c:pt>
                <c:pt idx="5468">
                  <c:v>44551</c:v>
                </c:pt>
                <c:pt idx="5469">
                  <c:v>44552</c:v>
                </c:pt>
                <c:pt idx="5470">
                  <c:v>44553</c:v>
                </c:pt>
                <c:pt idx="5471">
                  <c:v>44554</c:v>
                </c:pt>
                <c:pt idx="5472">
                  <c:v>44557</c:v>
                </c:pt>
                <c:pt idx="5473">
                  <c:v>44558</c:v>
                </c:pt>
                <c:pt idx="5474">
                  <c:v>44559</c:v>
                </c:pt>
                <c:pt idx="5475">
                  <c:v>44560</c:v>
                </c:pt>
                <c:pt idx="5476">
                  <c:v>44561</c:v>
                </c:pt>
                <c:pt idx="5477">
                  <c:v>44564</c:v>
                </c:pt>
                <c:pt idx="5478">
                  <c:v>44565</c:v>
                </c:pt>
                <c:pt idx="5479">
                  <c:v>44566</c:v>
                </c:pt>
                <c:pt idx="5480">
                  <c:v>44567</c:v>
                </c:pt>
                <c:pt idx="5481">
                  <c:v>44568</c:v>
                </c:pt>
                <c:pt idx="5482">
                  <c:v>44571</c:v>
                </c:pt>
                <c:pt idx="5483">
                  <c:v>44572</c:v>
                </c:pt>
                <c:pt idx="5484">
                  <c:v>44573</c:v>
                </c:pt>
                <c:pt idx="5485">
                  <c:v>44574</c:v>
                </c:pt>
                <c:pt idx="5486">
                  <c:v>44575</c:v>
                </c:pt>
                <c:pt idx="5487">
                  <c:v>44578</c:v>
                </c:pt>
                <c:pt idx="5488">
                  <c:v>44579</c:v>
                </c:pt>
                <c:pt idx="5489">
                  <c:v>44580</c:v>
                </c:pt>
                <c:pt idx="5490">
                  <c:v>44581</c:v>
                </c:pt>
                <c:pt idx="5491">
                  <c:v>44582</c:v>
                </c:pt>
                <c:pt idx="5492">
                  <c:v>44585</c:v>
                </c:pt>
                <c:pt idx="5493">
                  <c:v>44586</c:v>
                </c:pt>
                <c:pt idx="5494">
                  <c:v>44587</c:v>
                </c:pt>
                <c:pt idx="5495">
                  <c:v>44588</c:v>
                </c:pt>
                <c:pt idx="5496">
                  <c:v>44589</c:v>
                </c:pt>
                <c:pt idx="5497">
                  <c:v>44592</c:v>
                </c:pt>
                <c:pt idx="5498">
                  <c:v>44593</c:v>
                </c:pt>
                <c:pt idx="5499">
                  <c:v>44594</c:v>
                </c:pt>
                <c:pt idx="5500">
                  <c:v>44595</c:v>
                </c:pt>
                <c:pt idx="5501">
                  <c:v>44596</c:v>
                </c:pt>
                <c:pt idx="5502">
                  <c:v>44599</c:v>
                </c:pt>
                <c:pt idx="5503">
                  <c:v>44600</c:v>
                </c:pt>
                <c:pt idx="5504">
                  <c:v>44601</c:v>
                </c:pt>
                <c:pt idx="5505">
                  <c:v>44602</c:v>
                </c:pt>
                <c:pt idx="5506">
                  <c:v>44603</c:v>
                </c:pt>
                <c:pt idx="5507">
                  <c:v>44606</c:v>
                </c:pt>
                <c:pt idx="5508">
                  <c:v>44607</c:v>
                </c:pt>
                <c:pt idx="5509">
                  <c:v>44608</c:v>
                </c:pt>
                <c:pt idx="5510">
                  <c:v>44609</c:v>
                </c:pt>
                <c:pt idx="5511">
                  <c:v>44610</c:v>
                </c:pt>
                <c:pt idx="5512">
                  <c:v>44613</c:v>
                </c:pt>
                <c:pt idx="5513">
                  <c:v>44614</c:v>
                </c:pt>
                <c:pt idx="5514">
                  <c:v>44615</c:v>
                </c:pt>
                <c:pt idx="5515">
                  <c:v>44616</c:v>
                </c:pt>
                <c:pt idx="5516">
                  <c:v>44617</c:v>
                </c:pt>
                <c:pt idx="5517">
                  <c:v>44620</c:v>
                </c:pt>
                <c:pt idx="5518">
                  <c:v>44621</c:v>
                </c:pt>
                <c:pt idx="5519">
                  <c:v>44622</c:v>
                </c:pt>
                <c:pt idx="5520">
                  <c:v>44623</c:v>
                </c:pt>
                <c:pt idx="5521">
                  <c:v>44624</c:v>
                </c:pt>
                <c:pt idx="5522">
                  <c:v>44627</c:v>
                </c:pt>
                <c:pt idx="5523">
                  <c:v>44628</c:v>
                </c:pt>
                <c:pt idx="5524">
                  <c:v>44629</c:v>
                </c:pt>
                <c:pt idx="5525">
                  <c:v>44630</c:v>
                </c:pt>
                <c:pt idx="5526">
                  <c:v>44631</c:v>
                </c:pt>
                <c:pt idx="5527">
                  <c:v>44634</c:v>
                </c:pt>
                <c:pt idx="5528">
                  <c:v>44635</c:v>
                </c:pt>
                <c:pt idx="5529">
                  <c:v>44636</c:v>
                </c:pt>
                <c:pt idx="5530">
                  <c:v>44637</c:v>
                </c:pt>
                <c:pt idx="5531">
                  <c:v>44638</c:v>
                </c:pt>
                <c:pt idx="5532">
                  <c:v>44641</c:v>
                </c:pt>
                <c:pt idx="5533">
                  <c:v>44642</c:v>
                </c:pt>
                <c:pt idx="5534">
                  <c:v>44643</c:v>
                </c:pt>
                <c:pt idx="5535">
                  <c:v>44644</c:v>
                </c:pt>
                <c:pt idx="5536">
                  <c:v>44645</c:v>
                </c:pt>
                <c:pt idx="5537">
                  <c:v>44648</c:v>
                </c:pt>
                <c:pt idx="5538">
                  <c:v>44649</c:v>
                </c:pt>
                <c:pt idx="5539">
                  <c:v>44650</c:v>
                </c:pt>
                <c:pt idx="5540">
                  <c:v>44651</c:v>
                </c:pt>
                <c:pt idx="5541">
                  <c:v>44652</c:v>
                </c:pt>
                <c:pt idx="5542">
                  <c:v>44655</c:v>
                </c:pt>
                <c:pt idx="5543">
                  <c:v>44656</c:v>
                </c:pt>
                <c:pt idx="5544">
                  <c:v>44657</c:v>
                </c:pt>
                <c:pt idx="5545">
                  <c:v>44658</c:v>
                </c:pt>
                <c:pt idx="5546">
                  <c:v>44659</c:v>
                </c:pt>
                <c:pt idx="5547">
                  <c:v>44662</c:v>
                </c:pt>
                <c:pt idx="5548">
                  <c:v>44663</c:v>
                </c:pt>
                <c:pt idx="5549">
                  <c:v>44664</c:v>
                </c:pt>
                <c:pt idx="5550">
                  <c:v>44665</c:v>
                </c:pt>
                <c:pt idx="5551">
                  <c:v>44666</c:v>
                </c:pt>
                <c:pt idx="5552">
                  <c:v>44669</c:v>
                </c:pt>
                <c:pt idx="5553">
                  <c:v>44670</c:v>
                </c:pt>
                <c:pt idx="5554">
                  <c:v>44671</c:v>
                </c:pt>
                <c:pt idx="5555">
                  <c:v>44672</c:v>
                </c:pt>
                <c:pt idx="5556">
                  <c:v>44673</c:v>
                </c:pt>
                <c:pt idx="5557">
                  <c:v>44676</c:v>
                </c:pt>
                <c:pt idx="5558">
                  <c:v>44677</c:v>
                </c:pt>
                <c:pt idx="5559">
                  <c:v>44678</c:v>
                </c:pt>
                <c:pt idx="5560">
                  <c:v>44679</c:v>
                </c:pt>
                <c:pt idx="5561">
                  <c:v>44680</c:v>
                </c:pt>
                <c:pt idx="5562">
                  <c:v>44683</c:v>
                </c:pt>
                <c:pt idx="5563">
                  <c:v>44684</c:v>
                </c:pt>
                <c:pt idx="5564">
                  <c:v>44685</c:v>
                </c:pt>
                <c:pt idx="5565">
                  <c:v>44686</c:v>
                </c:pt>
                <c:pt idx="5566">
                  <c:v>44687</c:v>
                </c:pt>
                <c:pt idx="5567">
                  <c:v>44690</c:v>
                </c:pt>
                <c:pt idx="5568">
                  <c:v>44691</c:v>
                </c:pt>
                <c:pt idx="5569">
                  <c:v>44692</c:v>
                </c:pt>
                <c:pt idx="5570">
                  <c:v>44693</c:v>
                </c:pt>
                <c:pt idx="5571">
                  <c:v>44694</c:v>
                </c:pt>
                <c:pt idx="5572">
                  <c:v>44697</c:v>
                </c:pt>
                <c:pt idx="5573">
                  <c:v>44698</c:v>
                </c:pt>
                <c:pt idx="5574">
                  <c:v>44699</c:v>
                </c:pt>
                <c:pt idx="5575">
                  <c:v>44700</c:v>
                </c:pt>
                <c:pt idx="5576">
                  <c:v>44701</c:v>
                </c:pt>
                <c:pt idx="5577">
                  <c:v>44704</c:v>
                </c:pt>
                <c:pt idx="5578">
                  <c:v>44705</c:v>
                </c:pt>
                <c:pt idx="5579">
                  <c:v>44706</c:v>
                </c:pt>
                <c:pt idx="5580">
                  <c:v>44707</c:v>
                </c:pt>
                <c:pt idx="5581">
                  <c:v>44708</c:v>
                </c:pt>
                <c:pt idx="5582">
                  <c:v>44711</c:v>
                </c:pt>
                <c:pt idx="5583">
                  <c:v>44712</c:v>
                </c:pt>
                <c:pt idx="5584">
                  <c:v>44713</c:v>
                </c:pt>
                <c:pt idx="5585">
                  <c:v>44714</c:v>
                </c:pt>
                <c:pt idx="5586">
                  <c:v>44715</c:v>
                </c:pt>
                <c:pt idx="5587">
                  <c:v>44718</c:v>
                </c:pt>
                <c:pt idx="5588">
                  <c:v>44719</c:v>
                </c:pt>
                <c:pt idx="5589">
                  <c:v>44720</c:v>
                </c:pt>
                <c:pt idx="5590">
                  <c:v>44721</c:v>
                </c:pt>
                <c:pt idx="5591">
                  <c:v>44722</c:v>
                </c:pt>
                <c:pt idx="5592">
                  <c:v>44725</c:v>
                </c:pt>
                <c:pt idx="5593">
                  <c:v>44726</c:v>
                </c:pt>
                <c:pt idx="5594">
                  <c:v>44727</c:v>
                </c:pt>
                <c:pt idx="5595">
                  <c:v>44728</c:v>
                </c:pt>
                <c:pt idx="5596">
                  <c:v>44729</c:v>
                </c:pt>
                <c:pt idx="5597">
                  <c:v>44732</c:v>
                </c:pt>
                <c:pt idx="5598">
                  <c:v>44733</c:v>
                </c:pt>
                <c:pt idx="5599">
                  <c:v>44734</c:v>
                </c:pt>
                <c:pt idx="5600">
                  <c:v>44735</c:v>
                </c:pt>
                <c:pt idx="5601">
                  <c:v>44736</c:v>
                </c:pt>
                <c:pt idx="5602">
                  <c:v>44739</c:v>
                </c:pt>
                <c:pt idx="5603">
                  <c:v>44740</c:v>
                </c:pt>
                <c:pt idx="5604">
                  <c:v>44741</c:v>
                </c:pt>
                <c:pt idx="5605">
                  <c:v>44742</c:v>
                </c:pt>
                <c:pt idx="5606">
                  <c:v>44743</c:v>
                </c:pt>
                <c:pt idx="5607">
                  <c:v>44746</c:v>
                </c:pt>
                <c:pt idx="5608">
                  <c:v>44747</c:v>
                </c:pt>
                <c:pt idx="5609">
                  <c:v>44748</c:v>
                </c:pt>
                <c:pt idx="5610">
                  <c:v>44749</c:v>
                </c:pt>
                <c:pt idx="5611">
                  <c:v>44750</c:v>
                </c:pt>
                <c:pt idx="5612">
                  <c:v>44753</c:v>
                </c:pt>
                <c:pt idx="5613">
                  <c:v>44754</c:v>
                </c:pt>
                <c:pt idx="5614">
                  <c:v>44755</c:v>
                </c:pt>
                <c:pt idx="5615">
                  <c:v>44756</c:v>
                </c:pt>
                <c:pt idx="5616">
                  <c:v>44757</c:v>
                </c:pt>
                <c:pt idx="5617">
                  <c:v>44760</c:v>
                </c:pt>
                <c:pt idx="5618">
                  <c:v>44761</c:v>
                </c:pt>
                <c:pt idx="5619">
                  <c:v>44762</c:v>
                </c:pt>
                <c:pt idx="5620">
                  <c:v>44763</c:v>
                </c:pt>
                <c:pt idx="5621">
                  <c:v>44764</c:v>
                </c:pt>
                <c:pt idx="5622">
                  <c:v>44767</c:v>
                </c:pt>
                <c:pt idx="5623">
                  <c:v>44768</c:v>
                </c:pt>
                <c:pt idx="5624">
                  <c:v>44769</c:v>
                </c:pt>
                <c:pt idx="5625">
                  <c:v>44770</c:v>
                </c:pt>
                <c:pt idx="5626">
                  <c:v>44771</c:v>
                </c:pt>
                <c:pt idx="5627">
                  <c:v>44774</c:v>
                </c:pt>
                <c:pt idx="5628">
                  <c:v>44775</c:v>
                </c:pt>
                <c:pt idx="5629">
                  <c:v>44776</c:v>
                </c:pt>
                <c:pt idx="5630">
                  <c:v>44777</c:v>
                </c:pt>
                <c:pt idx="5631">
                  <c:v>44778</c:v>
                </c:pt>
                <c:pt idx="5632">
                  <c:v>44781</c:v>
                </c:pt>
                <c:pt idx="5633">
                  <c:v>44782</c:v>
                </c:pt>
                <c:pt idx="5634">
                  <c:v>44783</c:v>
                </c:pt>
                <c:pt idx="5635">
                  <c:v>44784</c:v>
                </c:pt>
                <c:pt idx="5636">
                  <c:v>44785</c:v>
                </c:pt>
                <c:pt idx="5637">
                  <c:v>44788</c:v>
                </c:pt>
                <c:pt idx="5638">
                  <c:v>44789</c:v>
                </c:pt>
                <c:pt idx="5639">
                  <c:v>44790</c:v>
                </c:pt>
                <c:pt idx="5640">
                  <c:v>44791</c:v>
                </c:pt>
                <c:pt idx="5641">
                  <c:v>44792</c:v>
                </c:pt>
                <c:pt idx="5642">
                  <c:v>44795</c:v>
                </c:pt>
                <c:pt idx="5643">
                  <c:v>44796</c:v>
                </c:pt>
                <c:pt idx="5644">
                  <c:v>44797</c:v>
                </c:pt>
                <c:pt idx="5645">
                  <c:v>44798</c:v>
                </c:pt>
                <c:pt idx="5646">
                  <c:v>44799</c:v>
                </c:pt>
                <c:pt idx="5647">
                  <c:v>44802</c:v>
                </c:pt>
                <c:pt idx="5648">
                  <c:v>44803</c:v>
                </c:pt>
                <c:pt idx="5649">
                  <c:v>44804</c:v>
                </c:pt>
                <c:pt idx="5650">
                  <c:v>44805</c:v>
                </c:pt>
                <c:pt idx="5651">
                  <c:v>44806</c:v>
                </c:pt>
                <c:pt idx="5652">
                  <c:v>44809</c:v>
                </c:pt>
                <c:pt idx="5653">
                  <c:v>44810</c:v>
                </c:pt>
                <c:pt idx="5654">
                  <c:v>44811</c:v>
                </c:pt>
                <c:pt idx="5655">
                  <c:v>44812</c:v>
                </c:pt>
                <c:pt idx="5656">
                  <c:v>44813</c:v>
                </c:pt>
                <c:pt idx="5657">
                  <c:v>44816</c:v>
                </c:pt>
                <c:pt idx="5658">
                  <c:v>44817</c:v>
                </c:pt>
                <c:pt idx="5659">
                  <c:v>44818</c:v>
                </c:pt>
                <c:pt idx="5660">
                  <c:v>44819</c:v>
                </c:pt>
                <c:pt idx="5661">
                  <c:v>44820</c:v>
                </c:pt>
                <c:pt idx="5662">
                  <c:v>44823</c:v>
                </c:pt>
                <c:pt idx="5663">
                  <c:v>44824</c:v>
                </c:pt>
                <c:pt idx="5664">
                  <c:v>44825</c:v>
                </c:pt>
                <c:pt idx="5665">
                  <c:v>44826</c:v>
                </c:pt>
                <c:pt idx="5666">
                  <c:v>44827</c:v>
                </c:pt>
                <c:pt idx="5667">
                  <c:v>44830</c:v>
                </c:pt>
                <c:pt idx="5668">
                  <c:v>44831</c:v>
                </c:pt>
                <c:pt idx="5669">
                  <c:v>44832</c:v>
                </c:pt>
                <c:pt idx="5670">
                  <c:v>44833</c:v>
                </c:pt>
                <c:pt idx="5671">
                  <c:v>44834</c:v>
                </c:pt>
                <c:pt idx="5672">
                  <c:v>44837</c:v>
                </c:pt>
                <c:pt idx="5673">
                  <c:v>44838</c:v>
                </c:pt>
                <c:pt idx="5674">
                  <c:v>44839</c:v>
                </c:pt>
                <c:pt idx="5675">
                  <c:v>44840</c:v>
                </c:pt>
                <c:pt idx="5676">
                  <c:v>44841</c:v>
                </c:pt>
                <c:pt idx="5677">
                  <c:v>44844</c:v>
                </c:pt>
                <c:pt idx="5678">
                  <c:v>44845</c:v>
                </c:pt>
                <c:pt idx="5679">
                  <c:v>44846</c:v>
                </c:pt>
                <c:pt idx="5680">
                  <c:v>44847</c:v>
                </c:pt>
                <c:pt idx="5681">
                  <c:v>44848</c:v>
                </c:pt>
                <c:pt idx="5682">
                  <c:v>44851</c:v>
                </c:pt>
                <c:pt idx="5683">
                  <c:v>44852</c:v>
                </c:pt>
                <c:pt idx="5684">
                  <c:v>44853</c:v>
                </c:pt>
                <c:pt idx="5685">
                  <c:v>44854</c:v>
                </c:pt>
                <c:pt idx="5686">
                  <c:v>44855</c:v>
                </c:pt>
                <c:pt idx="5687">
                  <c:v>44858</c:v>
                </c:pt>
                <c:pt idx="5688">
                  <c:v>44859</c:v>
                </c:pt>
                <c:pt idx="5689">
                  <c:v>44860</c:v>
                </c:pt>
                <c:pt idx="5690">
                  <c:v>44861</c:v>
                </c:pt>
                <c:pt idx="5691">
                  <c:v>44862</c:v>
                </c:pt>
                <c:pt idx="5692">
                  <c:v>44865</c:v>
                </c:pt>
                <c:pt idx="5693">
                  <c:v>44866</c:v>
                </c:pt>
                <c:pt idx="5694">
                  <c:v>44867</c:v>
                </c:pt>
                <c:pt idx="5695">
                  <c:v>44868</c:v>
                </c:pt>
                <c:pt idx="5696">
                  <c:v>44869</c:v>
                </c:pt>
                <c:pt idx="5697">
                  <c:v>44872</c:v>
                </c:pt>
                <c:pt idx="5698">
                  <c:v>44873</c:v>
                </c:pt>
                <c:pt idx="5699">
                  <c:v>44874</c:v>
                </c:pt>
                <c:pt idx="5700">
                  <c:v>44875</c:v>
                </c:pt>
                <c:pt idx="5701">
                  <c:v>44876</c:v>
                </c:pt>
                <c:pt idx="5702">
                  <c:v>44879</c:v>
                </c:pt>
                <c:pt idx="5703">
                  <c:v>44880</c:v>
                </c:pt>
                <c:pt idx="5704">
                  <c:v>44881</c:v>
                </c:pt>
                <c:pt idx="5705">
                  <c:v>44882</c:v>
                </c:pt>
                <c:pt idx="5706">
                  <c:v>44883</c:v>
                </c:pt>
                <c:pt idx="5707">
                  <c:v>44886</c:v>
                </c:pt>
                <c:pt idx="5708">
                  <c:v>44887</c:v>
                </c:pt>
                <c:pt idx="5709">
                  <c:v>44888</c:v>
                </c:pt>
                <c:pt idx="5710">
                  <c:v>44889</c:v>
                </c:pt>
                <c:pt idx="5711">
                  <c:v>44890</c:v>
                </c:pt>
                <c:pt idx="5712">
                  <c:v>44893</c:v>
                </c:pt>
                <c:pt idx="5713">
                  <c:v>44894</c:v>
                </c:pt>
                <c:pt idx="5714">
                  <c:v>44895</c:v>
                </c:pt>
                <c:pt idx="5715">
                  <c:v>44896</c:v>
                </c:pt>
                <c:pt idx="5716">
                  <c:v>44897</c:v>
                </c:pt>
                <c:pt idx="5717">
                  <c:v>44900</c:v>
                </c:pt>
                <c:pt idx="5718">
                  <c:v>44901</c:v>
                </c:pt>
                <c:pt idx="5719">
                  <c:v>44902</c:v>
                </c:pt>
                <c:pt idx="5720">
                  <c:v>44903</c:v>
                </c:pt>
                <c:pt idx="5721">
                  <c:v>44904</c:v>
                </c:pt>
                <c:pt idx="5722">
                  <c:v>44907</c:v>
                </c:pt>
                <c:pt idx="5723">
                  <c:v>44908</c:v>
                </c:pt>
                <c:pt idx="5724">
                  <c:v>44909</c:v>
                </c:pt>
                <c:pt idx="5725">
                  <c:v>44910</c:v>
                </c:pt>
                <c:pt idx="5726">
                  <c:v>44911</c:v>
                </c:pt>
                <c:pt idx="5727">
                  <c:v>44914</c:v>
                </c:pt>
                <c:pt idx="5728">
                  <c:v>44915</c:v>
                </c:pt>
                <c:pt idx="5729">
                  <c:v>44916</c:v>
                </c:pt>
                <c:pt idx="5730">
                  <c:v>44917</c:v>
                </c:pt>
                <c:pt idx="5731">
                  <c:v>44918</c:v>
                </c:pt>
                <c:pt idx="5732">
                  <c:v>44921</c:v>
                </c:pt>
                <c:pt idx="5733">
                  <c:v>44922</c:v>
                </c:pt>
                <c:pt idx="5734">
                  <c:v>44923</c:v>
                </c:pt>
                <c:pt idx="5735">
                  <c:v>44924</c:v>
                </c:pt>
                <c:pt idx="5736">
                  <c:v>44925</c:v>
                </c:pt>
                <c:pt idx="5737">
                  <c:v>44928</c:v>
                </c:pt>
                <c:pt idx="5738">
                  <c:v>44929</c:v>
                </c:pt>
                <c:pt idx="5739">
                  <c:v>44930</c:v>
                </c:pt>
                <c:pt idx="5740">
                  <c:v>44931</c:v>
                </c:pt>
                <c:pt idx="5741">
                  <c:v>44932</c:v>
                </c:pt>
                <c:pt idx="5742">
                  <c:v>44935</c:v>
                </c:pt>
                <c:pt idx="5743">
                  <c:v>44936</c:v>
                </c:pt>
                <c:pt idx="5744">
                  <c:v>44937</c:v>
                </c:pt>
                <c:pt idx="5745">
                  <c:v>44938</c:v>
                </c:pt>
                <c:pt idx="5746">
                  <c:v>44939</c:v>
                </c:pt>
                <c:pt idx="5747">
                  <c:v>44942</c:v>
                </c:pt>
                <c:pt idx="5748">
                  <c:v>44943</c:v>
                </c:pt>
                <c:pt idx="5749">
                  <c:v>44944</c:v>
                </c:pt>
                <c:pt idx="5750">
                  <c:v>44945</c:v>
                </c:pt>
                <c:pt idx="5751">
                  <c:v>44946</c:v>
                </c:pt>
                <c:pt idx="5752">
                  <c:v>44949</c:v>
                </c:pt>
                <c:pt idx="5753">
                  <c:v>44950</c:v>
                </c:pt>
                <c:pt idx="5754">
                  <c:v>44951</c:v>
                </c:pt>
                <c:pt idx="5755">
                  <c:v>44952</c:v>
                </c:pt>
                <c:pt idx="5756">
                  <c:v>44953</c:v>
                </c:pt>
                <c:pt idx="5757">
                  <c:v>44956</c:v>
                </c:pt>
                <c:pt idx="5758">
                  <c:v>44957</c:v>
                </c:pt>
                <c:pt idx="5759">
                  <c:v>44958</c:v>
                </c:pt>
                <c:pt idx="5760">
                  <c:v>44959</c:v>
                </c:pt>
                <c:pt idx="5761">
                  <c:v>44960</c:v>
                </c:pt>
                <c:pt idx="5762">
                  <c:v>44963</c:v>
                </c:pt>
                <c:pt idx="5763">
                  <c:v>44964</c:v>
                </c:pt>
                <c:pt idx="5764">
                  <c:v>44965</c:v>
                </c:pt>
                <c:pt idx="5765">
                  <c:v>44966</c:v>
                </c:pt>
                <c:pt idx="5766">
                  <c:v>44967</c:v>
                </c:pt>
                <c:pt idx="5767">
                  <c:v>44970</c:v>
                </c:pt>
                <c:pt idx="5768">
                  <c:v>44971</c:v>
                </c:pt>
                <c:pt idx="5769">
                  <c:v>44972</c:v>
                </c:pt>
                <c:pt idx="5770">
                  <c:v>44973</c:v>
                </c:pt>
                <c:pt idx="5771">
                  <c:v>44974</c:v>
                </c:pt>
                <c:pt idx="5772">
                  <c:v>44977</c:v>
                </c:pt>
                <c:pt idx="5773">
                  <c:v>44978</c:v>
                </c:pt>
                <c:pt idx="5774">
                  <c:v>44979</c:v>
                </c:pt>
                <c:pt idx="5775">
                  <c:v>44980</c:v>
                </c:pt>
                <c:pt idx="5776">
                  <c:v>44981</c:v>
                </c:pt>
                <c:pt idx="5777">
                  <c:v>44984</c:v>
                </c:pt>
                <c:pt idx="5778">
                  <c:v>44985</c:v>
                </c:pt>
                <c:pt idx="5779">
                  <c:v>44986</c:v>
                </c:pt>
                <c:pt idx="5780">
                  <c:v>44987</c:v>
                </c:pt>
                <c:pt idx="5781">
                  <c:v>44988</c:v>
                </c:pt>
                <c:pt idx="5782">
                  <c:v>44991</c:v>
                </c:pt>
                <c:pt idx="5783">
                  <c:v>44992</c:v>
                </c:pt>
                <c:pt idx="5784">
                  <c:v>44993</c:v>
                </c:pt>
                <c:pt idx="5785">
                  <c:v>44994</c:v>
                </c:pt>
                <c:pt idx="5786">
                  <c:v>44995</c:v>
                </c:pt>
                <c:pt idx="5787">
                  <c:v>44998</c:v>
                </c:pt>
                <c:pt idx="5788">
                  <c:v>44999</c:v>
                </c:pt>
                <c:pt idx="5789">
                  <c:v>45000</c:v>
                </c:pt>
                <c:pt idx="5790">
                  <c:v>45001</c:v>
                </c:pt>
                <c:pt idx="5791">
                  <c:v>45002</c:v>
                </c:pt>
                <c:pt idx="5792">
                  <c:v>45005</c:v>
                </c:pt>
                <c:pt idx="5793">
                  <c:v>45006</c:v>
                </c:pt>
                <c:pt idx="5794">
                  <c:v>45007</c:v>
                </c:pt>
                <c:pt idx="5795">
                  <c:v>45008</c:v>
                </c:pt>
                <c:pt idx="5796">
                  <c:v>45009</c:v>
                </c:pt>
                <c:pt idx="5797">
                  <c:v>45012</c:v>
                </c:pt>
                <c:pt idx="5798">
                  <c:v>45013</c:v>
                </c:pt>
                <c:pt idx="5799">
                  <c:v>45014</c:v>
                </c:pt>
                <c:pt idx="5800">
                  <c:v>45015</c:v>
                </c:pt>
                <c:pt idx="5801">
                  <c:v>45016</c:v>
                </c:pt>
                <c:pt idx="5802">
                  <c:v>45019</c:v>
                </c:pt>
                <c:pt idx="5803">
                  <c:v>45020</c:v>
                </c:pt>
                <c:pt idx="5804">
                  <c:v>45021</c:v>
                </c:pt>
                <c:pt idx="5805">
                  <c:v>45022</c:v>
                </c:pt>
                <c:pt idx="5806">
                  <c:v>45023</c:v>
                </c:pt>
                <c:pt idx="5807">
                  <c:v>45026</c:v>
                </c:pt>
                <c:pt idx="5808">
                  <c:v>45027</c:v>
                </c:pt>
                <c:pt idx="5809">
                  <c:v>45028</c:v>
                </c:pt>
                <c:pt idx="5810">
                  <c:v>45029</c:v>
                </c:pt>
                <c:pt idx="5811">
                  <c:v>45030</c:v>
                </c:pt>
                <c:pt idx="5812">
                  <c:v>45033</c:v>
                </c:pt>
                <c:pt idx="5813">
                  <c:v>45034</c:v>
                </c:pt>
                <c:pt idx="5814">
                  <c:v>45035</c:v>
                </c:pt>
                <c:pt idx="5815">
                  <c:v>45036</c:v>
                </c:pt>
                <c:pt idx="5816">
                  <c:v>45037</c:v>
                </c:pt>
                <c:pt idx="5817">
                  <c:v>45040</c:v>
                </c:pt>
                <c:pt idx="5818">
                  <c:v>45041</c:v>
                </c:pt>
                <c:pt idx="5819">
                  <c:v>45042</c:v>
                </c:pt>
                <c:pt idx="5820">
                  <c:v>45043</c:v>
                </c:pt>
                <c:pt idx="5821">
                  <c:v>45044</c:v>
                </c:pt>
                <c:pt idx="5822">
                  <c:v>45047</c:v>
                </c:pt>
                <c:pt idx="5823">
                  <c:v>45048</c:v>
                </c:pt>
                <c:pt idx="5824">
                  <c:v>45049</c:v>
                </c:pt>
                <c:pt idx="5825">
                  <c:v>45050</c:v>
                </c:pt>
                <c:pt idx="5826">
                  <c:v>45051</c:v>
                </c:pt>
                <c:pt idx="5827">
                  <c:v>45054</c:v>
                </c:pt>
                <c:pt idx="5828">
                  <c:v>45055</c:v>
                </c:pt>
                <c:pt idx="5829">
                  <c:v>45056</c:v>
                </c:pt>
                <c:pt idx="5830">
                  <c:v>45057</c:v>
                </c:pt>
                <c:pt idx="5831">
                  <c:v>45058</c:v>
                </c:pt>
                <c:pt idx="5832">
                  <c:v>45061</c:v>
                </c:pt>
                <c:pt idx="5833">
                  <c:v>45062</c:v>
                </c:pt>
                <c:pt idx="5834">
                  <c:v>45063</c:v>
                </c:pt>
                <c:pt idx="5835">
                  <c:v>45064</c:v>
                </c:pt>
                <c:pt idx="5836">
                  <c:v>45065</c:v>
                </c:pt>
                <c:pt idx="5837">
                  <c:v>45068</c:v>
                </c:pt>
                <c:pt idx="5838">
                  <c:v>45069</c:v>
                </c:pt>
                <c:pt idx="5839">
                  <c:v>45070</c:v>
                </c:pt>
                <c:pt idx="5840">
                  <c:v>45071</c:v>
                </c:pt>
                <c:pt idx="5841">
                  <c:v>45072</c:v>
                </c:pt>
                <c:pt idx="5842">
                  <c:v>45075</c:v>
                </c:pt>
                <c:pt idx="5843">
                  <c:v>45076</c:v>
                </c:pt>
                <c:pt idx="5844">
                  <c:v>45077</c:v>
                </c:pt>
                <c:pt idx="5845">
                  <c:v>45078</c:v>
                </c:pt>
                <c:pt idx="5846">
                  <c:v>45079</c:v>
                </c:pt>
                <c:pt idx="5847">
                  <c:v>45082</c:v>
                </c:pt>
                <c:pt idx="5848">
                  <c:v>45083</c:v>
                </c:pt>
                <c:pt idx="5849">
                  <c:v>45084</c:v>
                </c:pt>
                <c:pt idx="5850">
                  <c:v>45085</c:v>
                </c:pt>
                <c:pt idx="5851">
                  <c:v>45086</c:v>
                </c:pt>
                <c:pt idx="5852">
                  <c:v>45089</c:v>
                </c:pt>
                <c:pt idx="5853">
                  <c:v>45090</c:v>
                </c:pt>
                <c:pt idx="5854">
                  <c:v>45091</c:v>
                </c:pt>
                <c:pt idx="5855">
                  <c:v>45092</c:v>
                </c:pt>
                <c:pt idx="5856">
                  <c:v>45093</c:v>
                </c:pt>
                <c:pt idx="5857">
                  <c:v>45096</c:v>
                </c:pt>
                <c:pt idx="5858">
                  <c:v>45097</c:v>
                </c:pt>
                <c:pt idx="5859">
                  <c:v>45098</c:v>
                </c:pt>
                <c:pt idx="5860">
                  <c:v>45099</c:v>
                </c:pt>
                <c:pt idx="5861">
                  <c:v>45100</c:v>
                </c:pt>
                <c:pt idx="5862">
                  <c:v>45103</c:v>
                </c:pt>
                <c:pt idx="5863">
                  <c:v>45104</c:v>
                </c:pt>
                <c:pt idx="5864">
                  <c:v>45105</c:v>
                </c:pt>
                <c:pt idx="5865">
                  <c:v>45106</c:v>
                </c:pt>
                <c:pt idx="5866">
                  <c:v>45107</c:v>
                </c:pt>
                <c:pt idx="5867">
                  <c:v>45110</c:v>
                </c:pt>
                <c:pt idx="5868">
                  <c:v>45111</c:v>
                </c:pt>
                <c:pt idx="5869">
                  <c:v>45112</c:v>
                </c:pt>
                <c:pt idx="5870">
                  <c:v>45113</c:v>
                </c:pt>
                <c:pt idx="5871">
                  <c:v>45114</c:v>
                </c:pt>
                <c:pt idx="5872">
                  <c:v>45117</c:v>
                </c:pt>
                <c:pt idx="5873">
                  <c:v>45118</c:v>
                </c:pt>
                <c:pt idx="5874">
                  <c:v>45119</c:v>
                </c:pt>
                <c:pt idx="5875">
                  <c:v>45120</c:v>
                </c:pt>
                <c:pt idx="5876">
                  <c:v>45121</c:v>
                </c:pt>
                <c:pt idx="5877">
                  <c:v>45124</c:v>
                </c:pt>
                <c:pt idx="5878">
                  <c:v>45125</c:v>
                </c:pt>
                <c:pt idx="5879">
                  <c:v>45126</c:v>
                </c:pt>
                <c:pt idx="5880">
                  <c:v>45127</c:v>
                </c:pt>
                <c:pt idx="5881">
                  <c:v>45128</c:v>
                </c:pt>
                <c:pt idx="5882">
                  <c:v>45131</c:v>
                </c:pt>
                <c:pt idx="5883">
                  <c:v>45132</c:v>
                </c:pt>
                <c:pt idx="5884">
                  <c:v>45133</c:v>
                </c:pt>
                <c:pt idx="5885">
                  <c:v>45134</c:v>
                </c:pt>
                <c:pt idx="5886">
                  <c:v>45135</c:v>
                </c:pt>
                <c:pt idx="5887">
                  <c:v>45138</c:v>
                </c:pt>
                <c:pt idx="5888">
                  <c:v>45139</c:v>
                </c:pt>
                <c:pt idx="5889">
                  <c:v>45140</c:v>
                </c:pt>
                <c:pt idx="5890">
                  <c:v>45141</c:v>
                </c:pt>
                <c:pt idx="5891">
                  <c:v>45142</c:v>
                </c:pt>
                <c:pt idx="5892">
                  <c:v>45145</c:v>
                </c:pt>
                <c:pt idx="5893">
                  <c:v>45146</c:v>
                </c:pt>
                <c:pt idx="5894">
                  <c:v>45147</c:v>
                </c:pt>
                <c:pt idx="5895">
                  <c:v>45148</c:v>
                </c:pt>
                <c:pt idx="5896">
                  <c:v>45149</c:v>
                </c:pt>
                <c:pt idx="5897">
                  <c:v>45152</c:v>
                </c:pt>
                <c:pt idx="5898">
                  <c:v>45153</c:v>
                </c:pt>
                <c:pt idx="5899">
                  <c:v>45154</c:v>
                </c:pt>
                <c:pt idx="5900">
                  <c:v>45155</c:v>
                </c:pt>
                <c:pt idx="5901">
                  <c:v>45156</c:v>
                </c:pt>
                <c:pt idx="5902">
                  <c:v>45159</c:v>
                </c:pt>
                <c:pt idx="5903">
                  <c:v>45160</c:v>
                </c:pt>
                <c:pt idx="5904">
                  <c:v>45161</c:v>
                </c:pt>
                <c:pt idx="5905">
                  <c:v>45162</c:v>
                </c:pt>
                <c:pt idx="5906">
                  <c:v>45163</c:v>
                </c:pt>
                <c:pt idx="5907">
                  <c:v>45166</c:v>
                </c:pt>
                <c:pt idx="5908">
                  <c:v>45167</c:v>
                </c:pt>
                <c:pt idx="5909">
                  <c:v>45168</c:v>
                </c:pt>
                <c:pt idx="5910">
                  <c:v>45169</c:v>
                </c:pt>
                <c:pt idx="5911">
                  <c:v>45170</c:v>
                </c:pt>
                <c:pt idx="5912">
                  <c:v>45173</c:v>
                </c:pt>
                <c:pt idx="5913">
                  <c:v>45174</c:v>
                </c:pt>
                <c:pt idx="5914">
                  <c:v>45175</c:v>
                </c:pt>
                <c:pt idx="5915">
                  <c:v>45176</c:v>
                </c:pt>
                <c:pt idx="5916">
                  <c:v>45177</c:v>
                </c:pt>
                <c:pt idx="5917">
                  <c:v>45180</c:v>
                </c:pt>
                <c:pt idx="5918">
                  <c:v>45181</c:v>
                </c:pt>
                <c:pt idx="5919">
                  <c:v>45182</c:v>
                </c:pt>
                <c:pt idx="5920">
                  <c:v>45183</c:v>
                </c:pt>
                <c:pt idx="5921">
                  <c:v>45184</c:v>
                </c:pt>
                <c:pt idx="5922">
                  <c:v>45187</c:v>
                </c:pt>
                <c:pt idx="5923">
                  <c:v>45188</c:v>
                </c:pt>
                <c:pt idx="5924">
                  <c:v>45189</c:v>
                </c:pt>
                <c:pt idx="5925">
                  <c:v>45190</c:v>
                </c:pt>
                <c:pt idx="5926">
                  <c:v>45191</c:v>
                </c:pt>
                <c:pt idx="5927">
                  <c:v>45194</c:v>
                </c:pt>
                <c:pt idx="5928">
                  <c:v>45195</c:v>
                </c:pt>
                <c:pt idx="5929">
                  <c:v>45196</c:v>
                </c:pt>
                <c:pt idx="5930">
                  <c:v>45197</c:v>
                </c:pt>
                <c:pt idx="5931">
                  <c:v>45198</c:v>
                </c:pt>
                <c:pt idx="5932">
                  <c:v>45201</c:v>
                </c:pt>
                <c:pt idx="5933">
                  <c:v>45202</c:v>
                </c:pt>
                <c:pt idx="5934">
                  <c:v>45203</c:v>
                </c:pt>
                <c:pt idx="5935">
                  <c:v>45204</c:v>
                </c:pt>
                <c:pt idx="5936">
                  <c:v>45205</c:v>
                </c:pt>
                <c:pt idx="5937">
                  <c:v>45208</c:v>
                </c:pt>
                <c:pt idx="5938">
                  <c:v>45209</c:v>
                </c:pt>
                <c:pt idx="5939">
                  <c:v>45210</c:v>
                </c:pt>
                <c:pt idx="5940">
                  <c:v>45211</c:v>
                </c:pt>
                <c:pt idx="5941">
                  <c:v>45212</c:v>
                </c:pt>
                <c:pt idx="5942">
                  <c:v>45215</c:v>
                </c:pt>
                <c:pt idx="5943">
                  <c:v>45216</c:v>
                </c:pt>
                <c:pt idx="5944">
                  <c:v>45217</c:v>
                </c:pt>
                <c:pt idx="5945">
                  <c:v>45218</c:v>
                </c:pt>
                <c:pt idx="5946">
                  <c:v>45219</c:v>
                </c:pt>
                <c:pt idx="5947">
                  <c:v>45222</c:v>
                </c:pt>
                <c:pt idx="5948">
                  <c:v>45223</c:v>
                </c:pt>
                <c:pt idx="5949">
                  <c:v>45224</c:v>
                </c:pt>
                <c:pt idx="5950">
                  <c:v>45225</c:v>
                </c:pt>
                <c:pt idx="5951">
                  <c:v>45226</c:v>
                </c:pt>
                <c:pt idx="5952">
                  <c:v>45229</c:v>
                </c:pt>
                <c:pt idx="5953">
                  <c:v>45230</c:v>
                </c:pt>
                <c:pt idx="5954">
                  <c:v>45231</c:v>
                </c:pt>
                <c:pt idx="5955">
                  <c:v>45232</c:v>
                </c:pt>
                <c:pt idx="5956">
                  <c:v>45233</c:v>
                </c:pt>
                <c:pt idx="5957">
                  <c:v>45236</c:v>
                </c:pt>
                <c:pt idx="5958">
                  <c:v>45237</c:v>
                </c:pt>
                <c:pt idx="5959">
                  <c:v>45238</c:v>
                </c:pt>
                <c:pt idx="5960">
                  <c:v>45239</c:v>
                </c:pt>
                <c:pt idx="5961">
                  <c:v>45240</c:v>
                </c:pt>
                <c:pt idx="5962">
                  <c:v>45243</c:v>
                </c:pt>
                <c:pt idx="5963">
                  <c:v>45244</c:v>
                </c:pt>
                <c:pt idx="5964">
                  <c:v>45245</c:v>
                </c:pt>
                <c:pt idx="5965">
                  <c:v>45246</c:v>
                </c:pt>
                <c:pt idx="5966">
                  <c:v>45247</c:v>
                </c:pt>
                <c:pt idx="5967">
                  <c:v>45250</c:v>
                </c:pt>
                <c:pt idx="5968">
                  <c:v>45251</c:v>
                </c:pt>
                <c:pt idx="5969">
                  <c:v>45252</c:v>
                </c:pt>
                <c:pt idx="5970">
                  <c:v>45253</c:v>
                </c:pt>
                <c:pt idx="5971">
                  <c:v>45254</c:v>
                </c:pt>
                <c:pt idx="5972">
                  <c:v>45257</c:v>
                </c:pt>
                <c:pt idx="5973">
                  <c:v>45258</c:v>
                </c:pt>
                <c:pt idx="5974">
                  <c:v>45259</c:v>
                </c:pt>
                <c:pt idx="5975">
                  <c:v>45260</c:v>
                </c:pt>
                <c:pt idx="5976">
                  <c:v>45261</c:v>
                </c:pt>
                <c:pt idx="5977">
                  <c:v>45264</c:v>
                </c:pt>
                <c:pt idx="5978">
                  <c:v>45265</c:v>
                </c:pt>
                <c:pt idx="5979">
                  <c:v>45266</c:v>
                </c:pt>
                <c:pt idx="5980">
                  <c:v>45267</c:v>
                </c:pt>
                <c:pt idx="5981">
                  <c:v>45268</c:v>
                </c:pt>
                <c:pt idx="5982">
                  <c:v>45271</c:v>
                </c:pt>
                <c:pt idx="5983">
                  <c:v>45272</c:v>
                </c:pt>
                <c:pt idx="5984">
                  <c:v>45273</c:v>
                </c:pt>
                <c:pt idx="5985">
                  <c:v>45274</c:v>
                </c:pt>
                <c:pt idx="5986">
                  <c:v>45275</c:v>
                </c:pt>
                <c:pt idx="5987">
                  <c:v>45278</c:v>
                </c:pt>
                <c:pt idx="5988">
                  <c:v>45279</c:v>
                </c:pt>
                <c:pt idx="5989">
                  <c:v>45280</c:v>
                </c:pt>
                <c:pt idx="5990">
                  <c:v>45281</c:v>
                </c:pt>
                <c:pt idx="5991">
                  <c:v>45282</c:v>
                </c:pt>
                <c:pt idx="5992">
                  <c:v>45285</c:v>
                </c:pt>
                <c:pt idx="5993">
                  <c:v>45286</c:v>
                </c:pt>
                <c:pt idx="5994">
                  <c:v>45287</c:v>
                </c:pt>
                <c:pt idx="5995">
                  <c:v>45288</c:v>
                </c:pt>
                <c:pt idx="5996">
                  <c:v>45289</c:v>
                </c:pt>
                <c:pt idx="5997">
                  <c:v>45292</c:v>
                </c:pt>
                <c:pt idx="5998">
                  <c:v>45293</c:v>
                </c:pt>
                <c:pt idx="5999">
                  <c:v>45294</c:v>
                </c:pt>
                <c:pt idx="6000">
                  <c:v>45295</c:v>
                </c:pt>
                <c:pt idx="6001">
                  <c:v>45296</c:v>
                </c:pt>
                <c:pt idx="6002">
                  <c:v>45299</c:v>
                </c:pt>
                <c:pt idx="6003">
                  <c:v>45300</c:v>
                </c:pt>
                <c:pt idx="6004">
                  <c:v>45301</c:v>
                </c:pt>
                <c:pt idx="6005">
                  <c:v>45302</c:v>
                </c:pt>
                <c:pt idx="6006">
                  <c:v>45303</c:v>
                </c:pt>
                <c:pt idx="6007">
                  <c:v>45306</c:v>
                </c:pt>
                <c:pt idx="6008">
                  <c:v>45307</c:v>
                </c:pt>
                <c:pt idx="6009">
                  <c:v>45308</c:v>
                </c:pt>
                <c:pt idx="6010">
                  <c:v>45309</c:v>
                </c:pt>
                <c:pt idx="6011">
                  <c:v>45310</c:v>
                </c:pt>
                <c:pt idx="6012">
                  <c:v>45313</c:v>
                </c:pt>
                <c:pt idx="6013">
                  <c:v>45314</c:v>
                </c:pt>
                <c:pt idx="6014">
                  <c:v>45315</c:v>
                </c:pt>
                <c:pt idx="6015">
                  <c:v>45316</c:v>
                </c:pt>
                <c:pt idx="6016">
                  <c:v>45317</c:v>
                </c:pt>
                <c:pt idx="6017">
                  <c:v>45320</c:v>
                </c:pt>
                <c:pt idx="6018">
                  <c:v>45321</c:v>
                </c:pt>
                <c:pt idx="6019">
                  <c:v>45322</c:v>
                </c:pt>
                <c:pt idx="6020">
                  <c:v>45323</c:v>
                </c:pt>
                <c:pt idx="6021">
                  <c:v>45324</c:v>
                </c:pt>
                <c:pt idx="6022">
                  <c:v>45327</c:v>
                </c:pt>
                <c:pt idx="6023">
                  <c:v>45328</c:v>
                </c:pt>
                <c:pt idx="6024">
                  <c:v>45329</c:v>
                </c:pt>
                <c:pt idx="6025">
                  <c:v>45330</c:v>
                </c:pt>
                <c:pt idx="6026">
                  <c:v>45331</c:v>
                </c:pt>
                <c:pt idx="6027">
                  <c:v>45334</c:v>
                </c:pt>
                <c:pt idx="6028">
                  <c:v>45335</c:v>
                </c:pt>
                <c:pt idx="6029">
                  <c:v>45336</c:v>
                </c:pt>
                <c:pt idx="6030">
                  <c:v>45337</c:v>
                </c:pt>
                <c:pt idx="6031">
                  <c:v>45338</c:v>
                </c:pt>
                <c:pt idx="6032">
                  <c:v>45341</c:v>
                </c:pt>
                <c:pt idx="6033">
                  <c:v>45342</c:v>
                </c:pt>
                <c:pt idx="6034">
                  <c:v>45343</c:v>
                </c:pt>
                <c:pt idx="6035">
                  <c:v>45344</c:v>
                </c:pt>
                <c:pt idx="6036">
                  <c:v>45345</c:v>
                </c:pt>
                <c:pt idx="6037">
                  <c:v>45348</c:v>
                </c:pt>
                <c:pt idx="6038">
                  <c:v>45349</c:v>
                </c:pt>
                <c:pt idx="6039">
                  <c:v>45350</c:v>
                </c:pt>
                <c:pt idx="6040">
                  <c:v>45351</c:v>
                </c:pt>
                <c:pt idx="6041">
                  <c:v>45352</c:v>
                </c:pt>
                <c:pt idx="6042">
                  <c:v>45355</c:v>
                </c:pt>
                <c:pt idx="6043">
                  <c:v>45356</c:v>
                </c:pt>
                <c:pt idx="6044">
                  <c:v>45357</c:v>
                </c:pt>
                <c:pt idx="6045">
                  <c:v>45358</c:v>
                </c:pt>
                <c:pt idx="6046">
                  <c:v>45359</c:v>
                </c:pt>
                <c:pt idx="6047">
                  <c:v>45362</c:v>
                </c:pt>
                <c:pt idx="6048">
                  <c:v>45363</c:v>
                </c:pt>
                <c:pt idx="6049">
                  <c:v>45364</c:v>
                </c:pt>
                <c:pt idx="6050">
                  <c:v>45365</c:v>
                </c:pt>
                <c:pt idx="6051">
                  <c:v>45366</c:v>
                </c:pt>
                <c:pt idx="6052">
                  <c:v>45369</c:v>
                </c:pt>
                <c:pt idx="6053">
                  <c:v>45370</c:v>
                </c:pt>
                <c:pt idx="6054">
                  <c:v>45371</c:v>
                </c:pt>
                <c:pt idx="6055">
                  <c:v>45372</c:v>
                </c:pt>
                <c:pt idx="6056">
                  <c:v>45373</c:v>
                </c:pt>
                <c:pt idx="6057">
                  <c:v>45376</c:v>
                </c:pt>
                <c:pt idx="6058">
                  <c:v>45377</c:v>
                </c:pt>
                <c:pt idx="6059">
                  <c:v>45378</c:v>
                </c:pt>
                <c:pt idx="6060">
                  <c:v>45379</c:v>
                </c:pt>
                <c:pt idx="6061">
                  <c:v>45380</c:v>
                </c:pt>
                <c:pt idx="6062">
                  <c:v>45383</c:v>
                </c:pt>
                <c:pt idx="6063">
                  <c:v>45384</c:v>
                </c:pt>
                <c:pt idx="6064">
                  <c:v>45385</c:v>
                </c:pt>
                <c:pt idx="6065">
                  <c:v>45386</c:v>
                </c:pt>
                <c:pt idx="6066">
                  <c:v>45387</c:v>
                </c:pt>
                <c:pt idx="6067">
                  <c:v>45390</c:v>
                </c:pt>
                <c:pt idx="6068">
                  <c:v>45391</c:v>
                </c:pt>
                <c:pt idx="6069">
                  <c:v>45392</c:v>
                </c:pt>
                <c:pt idx="6070">
                  <c:v>45393</c:v>
                </c:pt>
                <c:pt idx="6071">
                  <c:v>45394</c:v>
                </c:pt>
                <c:pt idx="6072">
                  <c:v>45397</c:v>
                </c:pt>
                <c:pt idx="6073">
                  <c:v>45398</c:v>
                </c:pt>
                <c:pt idx="6074">
                  <c:v>45399</c:v>
                </c:pt>
                <c:pt idx="6075">
                  <c:v>45400</c:v>
                </c:pt>
                <c:pt idx="6076">
                  <c:v>45401</c:v>
                </c:pt>
                <c:pt idx="6077">
                  <c:v>45404</c:v>
                </c:pt>
                <c:pt idx="6078">
                  <c:v>45405</c:v>
                </c:pt>
                <c:pt idx="6079">
                  <c:v>45406</c:v>
                </c:pt>
                <c:pt idx="6080">
                  <c:v>45407</c:v>
                </c:pt>
                <c:pt idx="6081">
                  <c:v>45408</c:v>
                </c:pt>
                <c:pt idx="6082">
                  <c:v>45411</c:v>
                </c:pt>
                <c:pt idx="6083">
                  <c:v>45412</c:v>
                </c:pt>
                <c:pt idx="6084">
                  <c:v>45413</c:v>
                </c:pt>
                <c:pt idx="6085">
                  <c:v>45414</c:v>
                </c:pt>
                <c:pt idx="6086">
                  <c:v>45415</c:v>
                </c:pt>
                <c:pt idx="6087">
                  <c:v>45418</c:v>
                </c:pt>
                <c:pt idx="6088">
                  <c:v>45419</c:v>
                </c:pt>
                <c:pt idx="6089">
                  <c:v>45420</c:v>
                </c:pt>
                <c:pt idx="6090">
                  <c:v>45421</c:v>
                </c:pt>
                <c:pt idx="6091">
                  <c:v>45422</c:v>
                </c:pt>
                <c:pt idx="6092">
                  <c:v>45425</c:v>
                </c:pt>
                <c:pt idx="6093">
                  <c:v>45426</c:v>
                </c:pt>
                <c:pt idx="6094">
                  <c:v>45427</c:v>
                </c:pt>
                <c:pt idx="6095">
                  <c:v>45428</c:v>
                </c:pt>
                <c:pt idx="6096">
                  <c:v>45429</c:v>
                </c:pt>
                <c:pt idx="6097">
                  <c:v>45432</c:v>
                </c:pt>
                <c:pt idx="6098">
                  <c:v>45433</c:v>
                </c:pt>
                <c:pt idx="6099">
                  <c:v>45434</c:v>
                </c:pt>
                <c:pt idx="6100">
                  <c:v>45435</c:v>
                </c:pt>
                <c:pt idx="6101">
                  <c:v>45436</c:v>
                </c:pt>
                <c:pt idx="6102">
                  <c:v>45440</c:v>
                </c:pt>
                <c:pt idx="6103">
                  <c:v>45441</c:v>
                </c:pt>
                <c:pt idx="6104">
                  <c:v>45442</c:v>
                </c:pt>
                <c:pt idx="6105">
                  <c:v>45443</c:v>
                </c:pt>
                <c:pt idx="6106">
                  <c:v>45446</c:v>
                </c:pt>
                <c:pt idx="6107">
                  <c:v>45447</c:v>
                </c:pt>
                <c:pt idx="6108">
                  <c:v>45448</c:v>
                </c:pt>
                <c:pt idx="6109">
                  <c:v>45449</c:v>
                </c:pt>
                <c:pt idx="6110">
                  <c:v>45450</c:v>
                </c:pt>
                <c:pt idx="6111">
                  <c:v>45453</c:v>
                </c:pt>
                <c:pt idx="6112">
                  <c:v>45454</c:v>
                </c:pt>
                <c:pt idx="6113">
                  <c:v>45455</c:v>
                </c:pt>
                <c:pt idx="6114">
                  <c:v>45456</c:v>
                </c:pt>
                <c:pt idx="6115">
                  <c:v>45457</c:v>
                </c:pt>
                <c:pt idx="6116">
                  <c:v>45460</c:v>
                </c:pt>
                <c:pt idx="6117">
                  <c:v>45461</c:v>
                </c:pt>
                <c:pt idx="6118">
                  <c:v>45462</c:v>
                </c:pt>
                <c:pt idx="6119">
                  <c:v>45463</c:v>
                </c:pt>
                <c:pt idx="6120">
                  <c:v>45464</c:v>
                </c:pt>
                <c:pt idx="6121">
                  <c:v>45467</c:v>
                </c:pt>
                <c:pt idx="6122">
                  <c:v>45468</c:v>
                </c:pt>
                <c:pt idx="6123">
                  <c:v>45469</c:v>
                </c:pt>
                <c:pt idx="6124">
                  <c:v>45470</c:v>
                </c:pt>
                <c:pt idx="6125">
                  <c:v>45471</c:v>
                </c:pt>
                <c:pt idx="6126">
                  <c:v>45474</c:v>
                </c:pt>
                <c:pt idx="6127">
                  <c:v>45475</c:v>
                </c:pt>
                <c:pt idx="6128">
                  <c:v>45476</c:v>
                </c:pt>
                <c:pt idx="6129">
                  <c:v>45477</c:v>
                </c:pt>
                <c:pt idx="6130">
                  <c:v>45478</c:v>
                </c:pt>
                <c:pt idx="6131">
                  <c:v>45481</c:v>
                </c:pt>
                <c:pt idx="6132">
                  <c:v>45482</c:v>
                </c:pt>
                <c:pt idx="6133">
                  <c:v>45483</c:v>
                </c:pt>
                <c:pt idx="6134">
                  <c:v>45484</c:v>
                </c:pt>
                <c:pt idx="6135">
                  <c:v>45485</c:v>
                </c:pt>
                <c:pt idx="6136">
                  <c:v>45488</c:v>
                </c:pt>
                <c:pt idx="6137">
                  <c:v>45489</c:v>
                </c:pt>
                <c:pt idx="6138">
                  <c:v>45490</c:v>
                </c:pt>
                <c:pt idx="6139">
                  <c:v>45491</c:v>
                </c:pt>
                <c:pt idx="6140">
                  <c:v>45492</c:v>
                </c:pt>
                <c:pt idx="6141">
                  <c:v>45495</c:v>
                </c:pt>
                <c:pt idx="6142">
                  <c:v>45496</c:v>
                </c:pt>
                <c:pt idx="6143">
                  <c:v>45497</c:v>
                </c:pt>
                <c:pt idx="6144">
                  <c:v>45498</c:v>
                </c:pt>
                <c:pt idx="6145">
                  <c:v>45499</c:v>
                </c:pt>
                <c:pt idx="6146">
                  <c:v>45502</c:v>
                </c:pt>
                <c:pt idx="6147">
                  <c:v>45503</c:v>
                </c:pt>
                <c:pt idx="6148">
                  <c:v>45504</c:v>
                </c:pt>
                <c:pt idx="6149">
                  <c:v>45505</c:v>
                </c:pt>
                <c:pt idx="6150">
                  <c:v>45506</c:v>
                </c:pt>
                <c:pt idx="6151">
                  <c:v>45509</c:v>
                </c:pt>
                <c:pt idx="6152">
                  <c:v>45510</c:v>
                </c:pt>
                <c:pt idx="6153">
                  <c:v>45511</c:v>
                </c:pt>
                <c:pt idx="6154">
                  <c:v>45512</c:v>
                </c:pt>
                <c:pt idx="6155">
                  <c:v>45513</c:v>
                </c:pt>
                <c:pt idx="6156">
                  <c:v>45516</c:v>
                </c:pt>
                <c:pt idx="6157">
                  <c:v>45517</c:v>
                </c:pt>
                <c:pt idx="6158">
                  <c:v>45518</c:v>
                </c:pt>
                <c:pt idx="6159">
                  <c:v>45519</c:v>
                </c:pt>
                <c:pt idx="6160">
                  <c:v>45520</c:v>
                </c:pt>
                <c:pt idx="6161">
                  <c:v>45523</c:v>
                </c:pt>
                <c:pt idx="6162">
                  <c:v>45524</c:v>
                </c:pt>
                <c:pt idx="6163">
                  <c:v>45525</c:v>
                </c:pt>
                <c:pt idx="6164">
                  <c:v>45526</c:v>
                </c:pt>
                <c:pt idx="6165">
                  <c:v>45527</c:v>
                </c:pt>
                <c:pt idx="6166">
                  <c:v>45530</c:v>
                </c:pt>
                <c:pt idx="6167">
                  <c:v>45531</c:v>
                </c:pt>
                <c:pt idx="6168">
                  <c:v>45532</c:v>
                </c:pt>
                <c:pt idx="6169">
                  <c:v>45533</c:v>
                </c:pt>
                <c:pt idx="6170">
                  <c:v>45534</c:v>
                </c:pt>
                <c:pt idx="6171">
                  <c:v>45537</c:v>
                </c:pt>
                <c:pt idx="6172">
                  <c:v>45538</c:v>
                </c:pt>
                <c:pt idx="6173">
                  <c:v>45539</c:v>
                </c:pt>
                <c:pt idx="6174">
                  <c:v>45540</c:v>
                </c:pt>
                <c:pt idx="6175">
                  <c:v>45541</c:v>
                </c:pt>
                <c:pt idx="6176">
                  <c:v>45544</c:v>
                </c:pt>
                <c:pt idx="6177">
                  <c:v>45545</c:v>
                </c:pt>
                <c:pt idx="6178">
                  <c:v>45546</c:v>
                </c:pt>
                <c:pt idx="6179">
                  <c:v>45547</c:v>
                </c:pt>
                <c:pt idx="6180">
                  <c:v>45548</c:v>
                </c:pt>
                <c:pt idx="6181">
                  <c:v>45551</c:v>
                </c:pt>
                <c:pt idx="6182">
                  <c:v>45552</c:v>
                </c:pt>
                <c:pt idx="6183">
                  <c:v>45553</c:v>
                </c:pt>
                <c:pt idx="6184">
                  <c:v>45554</c:v>
                </c:pt>
                <c:pt idx="6185">
                  <c:v>45555</c:v>
                </c:pt>
                <c:pt idx="6186">
                  <c:v>45558</c:v>
                </c:pt>
                <c:pt idx="6187">
                  <c:v>45559</c:v>
                </c:pt>
                <c:pt idx="6188">
                  <c:v>45560</c:v>
                </c:pt>
                <c:pt idx="6189">
                  <c:v>45561</c:v>
                </c:pt>
                <c:pt idx="6190">
                  <c:v>45562</c:v>
                </c:pt>
                <c:pt idx="6191">
                  <c:v>45565</c:v>
                </c:pt>
                <c:pt idx="6192">
                  <c:v>45566</c:v>
                </c:pt>
                <c:pt idx="6193">
                  <c:v>45567</c:v>
                </c:pt>
                <c:pt idx="6194">
                  <c:v>45568</c:v>
                </c:pt>
                <c:pt idx="6195">
                  <c:v>45569</c:v>
                </c:pt>
                <c:pt idx="6196">
                  <c:v>45572</c:v>
                </c:pt>
                <c:pt idx="6197">
                  <c:v>45573</c:v>
                </c:pt>
                <c:pt idx="6198">
                  <c:v>45574</c:v>
                </c:pt>
                <c:pt idx="6199">
                  <c:v>45575</c:v>
                </c:pt>
                <c:pt idx="6200">
                  <c:v>45576</c:v>
                </c:pt>
                <c:pt idx="6201">
                  <c:v>45579</c:v>
                </c:pt>
                <c:pt idx="6202">
                  <c:v>45580</c:v>
                </c:pt>
                <c:pt idx="6203">
                  <c:v>45581</c:v>
                </c:pt>
                <c:pt idx="6204">
                  <c:v>45582</c:v>
                </c:pt>
                <c:pt idx="6205">
                  <c:v>45583</c:v>
                </c:pt>
                <c:pt idx="6206">
                  <c:v>45586</c:v>
                </c:pt>
                <c:pt idx="6207">
                  <c:v>45587</c:v>
                </c:pt>
                <c:pt idx="6208">
                  <c:v>45588</c:v>
                </c:pt>
                <c:pt idx="6209">
                  <c:v>45589</c:v>
                </c:pt>
                <c:pt idx="6210">
                  <c:v>45590</c:v>
                </c:pt>
                <c:pt idx="6211">
                  <c:v>45593</c:v>
                </c:pt>
                <c:pt idx="6212">
                  <c:v>45594</c:v>
                </c:pt>
                <c:pt idx="6213">
                  <c:v>45595</c:v>
                </c:pt>
                <c:pt idx="6214">
                  <c:v>45596</c:v>
                </c:pt>
                <c:pt idx="6215">
                  <c:v>45597</c:v>
                </c:pt>
                <c:pt idx="6216">
                  <c:v>45600</c:v>
                </c:pt>
                <c:pt idx="6217">
                  <c:v>45601</c:v>
                </c:pt>
                <c:pt idx="6218">
                  <c:v>45602</c:v>
                </c:pt>
                <c:pt idx="6219">
                  <c:v>45603</c:v>
                </c:pt>
                <c:pt idx="6220">
                  <c:v>45604</c:v>
                </c:pt>
                <c:pt idx="6221">
                  <c:v>45607</c:v>
                </c:pt>
                <c:pt idx="6222">
                  <c:v>45608</c:v>
                </c:pt>
                <c:pt idx="6223">
                  <c:v>45609</c:v>
                </c:pt>
                <c:pt idx="6224">
                  <c:v>45610</c:v>
                </c:pt>
                <c:pt idx="6225">
                  <c:v>45611</c:v>
                </c:pt>
                <c:pt idx="6226">
                  <c:v>45614</c:v>
                </c:pt>
                <c:pt idx="6227">
                  <c:v>45615</c:v>
                </c:pt>
                <c:pt idx="6228">
                  <c:v>45616</c:v>
                </c:pt>
                <c:pt idx="6229">
                  <c:v>45617</c:v>
                </c:pt>
                <c:pt idx="6230">
                  <c:v>45618</c:v>
                </c:pt>
                <c:pt idx="6231">
                  <c:v>45621</c:v>
                </c:pt>
                <c:pt idx="6232">
                  <c:v>45622</c:v>
                </c:pt>
                <c:pt idx="6233">
                  <c:v>45623</c:v>
                </c:pt>
                <c:pt idx="6234">
                  <c:v>45624</c:v>
                </c:pt>
                <c:pt idx="6235">
                  <c:v>45625</c:v>
                </c:pt>
                <c:pt idx="6236">
                  <c:v>45628</c:v>
                </c:pt>
                <c:pt idx="6237">
                  <c:v>45629</c:v>
                </c:pt>
                <c:pt idx="6238">
                  <c:v>45630</c:v>
                </c:pt>
                <c:pt idx="6239">
                  <c:v>45631</c:v>
                </c:pt>
                <c:pt idx="6240">
                  <c:v>45632</c:v>
                </c:pt>
                <c:pt idx="6241">
                  <c:v>45635</c:v>
                </c:pt>
                <c:pt idx="6242">
                  <c:v>45636</c:v>
                </c:pt>
                <c:pt idx="6243">
                  <c:v>45637</c:v>
                </c:pt>
                <c:pt idx="6244">
                  <c:v>45638</c:v>
                </c:pt>
                <c:pt idx="6245">
                  <c:v>45639</c:v>
                </c:pt>
                <c:pt idx="6246">
                  <c:v>45642</c:v>
                </c:pt>
                <c:pt idx="6247">
                  <c:v>45643</c:v>
                </c:pt>
                <c:pt idx="6248">
                  <c:v>45644</c:v>
                </c:pt>
                <c:pt idx="6249">
                  <c:v>45645</c:v>
                </c:pt>
                <c:pt idx="6250">
                  <c:v>45646</c:v>
                </c:pt>
                <c:pt idx="6251">
                  <c:v>45649</c:v>
                </c:pt>
                <c:pt idx="6252">
                  <c:v>45650</c:v>
                </c:pt>
                <c:pt idx="6253">
                  <c:v>45651</c:v>
                </c:pt>
                <c:pt idx="6254">
                  <c:v>45652</c:v>
                </c:pt>
                <c:pt idx="6255">
                  <c:v>45653</c:v>
                </c:pt>
                <c:pt idx="6256">
                  <c:v>45656</c:v>
                </c:pt>
                <c:pt idx="6257">
                  <c:v>45657</c:v>
                </c:pt>
                <c:pt idx="6258">
                  <c:v>45658</c:v>
                </c:pt>
                <c:pt idx="6259">
                  <c:v>45659</c:v>
                </c:pt>
                <c:pt idx="6260">
                  <c:v>45660</c:v>
                </c:pt>
                <c:pt idx="6261">
                  <c:v>45663</c:v>
                </c:pt>
                <c:pt idx="6262">
                  <c:v>45664</c:v>
                </c:pt>
                <c:pt idx="6263">
                  <c:v>45665</c:v>
                </c:pt>
                <c:pt idx="6264">
                  <c:v>45666</c:v>
                </c:pt>
                <c:pt idx="6265">
                  <c:v>45667</c:v>
                </c:pt>
                <c:pt idx="6266">
                  <c:v>45670</c:v>
                </c:pt>
                <c:pt idx="6267">
                  <c:v>45671</c:v>
                </c:pt>
                <c:pt idx="6268">
                  <c:v>45672</c:v>
                </c:pt>
                <c:pt idx="6269">
                  <c:v>45673</c:v>
                </c:pt>
                <c:pt idx="6270">
                  <c:v>45674</c:v>
                </c:pt>
                <c:pt idx="6271">
                  <c:v>45677</c:v>
                </c:pt>
                <c:pt idx="6272">
                  <c:v>45678</c:v>
                </c:pt>
                <c:pt idx="6273">
                  <c:v>45679</c:v>
                </c:pt>
                <c:pt idx="6274">
                  <c:v>45680</c:v>
                </c:pt>
                <c:pt idx="6275">
                  <c:v>45681</c:v>
                </c:pt>
                <c:pt idx="6276">
                  <c:v>45684</c:v>
                </c:pt>
                <c:pt idx="6277">
                  <c:v>45685</c:v>
                </c:pt>
                <c:pt idx="6278">
                  <c:v>45686</c:v>
                </c:pt>
                <c:pt idx="6279">
                  <c:v>45687</c:v>
                </c:pt>
                <c:pt idx="6280">
                  <c:v>45688</c:v>
                </c:pt>
                <c:pt idx="6281">
                  <c:v>45691</c:v>
                </c:pt>
                <c:pt idx="6282">
                  <c:v>45692</c:v>
                </c:pt>
                <c:pt idx="6283">
                  <c:v>45693</c:v>
                </c:pt>
                <c:pt idx="6284">
                  <c:v>45694</c:v>
                </c:pt>
                <c:pt idx="6285">
                  <c:v>45695</c:v>
                </c:pt>
                <c:pt idx="6286">
                  <c:v>45698</c:v>
                </c:pt>
                <c:pt idx="6287">
                  <c:v>45699</c:v>
                </c:pt>
                <c:pt idx="6288">
                  <c:v>45700</c:v>
                </c:pt>
                <c:pt idx="6289">
                  <c:v>45701</c:v>
                </c:pt>
                <c:pt idx="6290">
                  <c:v>45702</c:v>
                </c:pt>
                <c:pt idx="6291">
                  <c:v>45705</c:v>
                </c:pt>
                <c:pt idx="6292">
                  <c:v>45706</c:v>
                </c:pt>
                <c:pt idx="6293">
                  <c:v>45707</c:v>
                </c:pt>
                <c:pt idx="6294">
                  <c:v>45708</c:v>
                </c:pt>
                <c:pt idx="6295">
                  <c:v>45709</c:v>
                </c:pt>
                <c:pt idx="6296">
                  <c:v>45712</c:v>
                </c:pt>
                <c:pt idx="6297">
                  <c:v>45713</c:v>
                </c:pt>
                <c:pt idx="6298">
                  <c:v>45714</c:v>
                </c:pt>
                <c:pt idx="6299">
                  <c:v>45715</c:v>
                </c:pt>
                <c:pt idx="6300">
                  <c:v>45716</c:v>
                </c:pt>
                <c:pt idx="6301">
                  <c:v>45719</c:v>
                </c:pt>
                <c:pt idx="6302">
                  <c:v>45720</c:v>
                </c:pt>
                <c:pt idx="6303">
                  <c:v>45721</c:v>
                </c:pt>
                <c:pt idx="6304">
                  <c:v>45722</c:v>
                </c:pt>
                <c:pt idx="6305">
                  <c:v>45723</c:v>
                </c:pt>
                <c:pt idx="6306">
                  <c:v>45726</c:v>
                </c:pt>
                <c:pt idx="6307">
                  <c:v>45727</c:v>
                </c:pt>
                <c:pt idx="6308">
                  <c:v>45728</c:v>
                </c:pt>
                <c:pt idx="6309">
                  <c:v>45729</c:v>
                </c:pt>
                <c:pt idx="6310">
                  <c:v>45730</c:v>
                </c:pt>
                <c:pt idx="6311">
                  <c:v>45733</c:v>
                </c:pt>
                <c:pt idx="6312">
                  <c:v>45734</c:v>
                </c:pt>
                <c:pt idx="6313">
                  <c:v>45735</c:v>
                </c:pt>
                <c:pt idx="6314">
                  <c:v>45736</c:v>
                </c:pt>
                <c:pt idx="6315">
                  <c:v>45737</c:v>
                </c:pt>
                <c:pt idx="6316">
                  <c:v>45740</c:v>
                </c:pt>
                <c:pt idx="6317">
                  <c:v>45741</c:v>
                </c:pt>
                <c:pt idx="6318">
                  <c:v>45742</c:v>
                </c:pt>
              </c:numCache>
            </c:numRef>
          </c:cat>
          <c:val>
            <c:numRef>
              <c:f>Sheet1!$D$9:$D$6327</c:f>
              <c:numCache>
                <c:formatCode>_(* #,##0.00_);_(* \(#,##0.00\);_(* "-"??_);_(@_)</c:formatCode>
                <c:ptCount val="6319"/>
                <c:pt idx="0">
                  <c:v>2.0403761671150522</c:v>
                </c:pt>
                <c:pt idx="1">
                  <c:v>2.0403761671150522</c:v>
                </c:pt>
                <c:pt idx="2">
                  <c:v>2.0403761671150522</c:v>
                </c:pt>
                <c:pt idx="3">
                  <c:v>2.0403761671150522</c:v>
                </c:pt>
                <c:pt idx="4">
                  <c:v>2.0403761671150522</c:v>
                </c:pt>
                <c:pt idx="5">
                  <c:v>2.0403761671150522</c:v>
                </c:pt>
                <c:pt idx="6">
                  <c:v>2.0403761671150522</c:v>
                </c:pt>
                <c:pt idx="7">
                  <c:v>2.0403761671150522</c:v>
                </c:pt>
                <c:pt idx="8">
                  <c:v>2.0403761671150522</c:v>
                </c:pt>
                <c:pt idx="9">
                  <c:v>2.0403761671150522</c:v>
                </c:pt>
                <c:pt idx="10">
                  <c:v>2.0403761671150522</c:v>
                </c:pt>
                <c:pt idx="11">
                  <c:v>2.0403761671150522</c:v>
                </c:pt>
                <c:pt idx="12">
                  <c:v>2.0403761671150522</c:v>
                </c:pt>
                <c:pt idx="13">
                  <c:v>2.0403761671150522</c:v>
                </c:pt>
                <c:pt idx="14">
                  <c:v>2.0403761671150522</c:v>
                </c:pt>
                <c:pt idx="15">
                  <c:v>2.0403761671150522</c:v>
                </c:pt>
                <c:pt idx="16">
                  <c:v>2.0403761671150522</c:v>
                </c:pt>
                <c:pt idx="17">
                  <c:v>2.0403761671150522</c:v>
                </c:pt>
                <c:pt idx="18">
                  <c:v>2.0403761671150522</c:v>
                </c:pt>
                <c:pt idx="19">
                  <c:v>2.0403761671150522</c:v>
                </c:pt>
                <c:pt idx="20">
                  <c:v>2.0403761671150522</c:v>
                </c:pt>
                <c:pt idx="21">
                  <c:v>2.0403761671150522</c:v>
                </c:pt>
                <c:pt idx="22">
                  <c:v>2.0403761671150522</c:v>
                </c:pt>
                <c:pt idx="23">
                  <c:v>2.0403761671150522</c:v>
                </c:pt>
                <c:pt idx="24">
                  <c:v>2.0403761671150522</c:v>
                </c:pt>
                <c:pt idx="25">
                  <c:v>2.0403761671150522</c:v>
                </c:pt>
                <c:pt idx="26">
                  <c:v>2.0403761671150522</c:v>
                </c:pt>
                <c:pt idx="27">
                  <c:v>2.0403761671150522</c:v>
                </c:pt>
                <c:pt idx="28">
                  <c:v>2.0403761671150522</c:v>
                </c:pt>
                <c:pt idx="29">
                  <c:v>2.0403761671150522</c:v>
                </c:pt>
                <c:pt idx="30">
                  <c:v>2.0403761671150522</c:v>
                </c:pt>
                <c:pt idx="31">
                  <c:v>2.0403761671150522</c:v>
                </c:pt>
                <c:pt idx="32">
                  <c:v>2.0403761671150522</c:v>
                </c:pt>
                <c:pt idx="33">
                  <c:v>2.0403761671150522</c:v>
                </c:pt>
                <c:pt idx="34">
                  <c:v>2.0403761671150522</c:v>
                </c:pt>
                <c:pt idx="35">
                  <c:v>2.0403761671150522</c:v>
                </c:pt>
                <c:pt idx="36">
                  <c:v>2.0403761671150522</c:v>
                </c:pt>
                <c:pt idx="37">
                  <c:v>2.0403761671150522</c:v>
                </c:pt>
                <c:pt idx="38">
                  <c:v>2.0403761671150522</c:v>
                </c:pt>
                <c:pt idx="39">
                  <c:v>2.0403761671150522</c:v>
                </c:pt>
                <c:pt idx="40">
                  <c:v>2.0403761671150522</c:v>
                </c:pt>
                <c:pt idx="41">
                  <c:v>2.0403761671150522</c:v>
                </c:pt>
                <c:pt idx="42">
                  <c:v>2.0403761671150522</c:v>
                </c:pt>
                <c:pt idx="43">
                  <c:v>2.0403761671150522</c:v>
                </c:pt>
                <c:pt idx="44">
                  <c:v>2.0403761671150522</c:v>
                </c:pt>
                <c:pt idx="45">
                  <c:v>2.0403761671150522</c:v>
                </c:pt>
                <c:pt idx="46">
                  <c:v>2.0403761671150522</c:v>
                </c:pt>
                <c:pt idx="47">
                  <c:v>2.0403761671150522</c:v>
                </c:pt>
                <c:pt idx="48">
                  <c:v>2.0403761671150522</c:v>
                </c:pt>
                <c:pt idx="49">
                  <c:v>2.0403761671150522</c:v>
                </c:pt>
                <c:pt idx="50">
                  <c:v>2.0403761671150522</c:v>
                </c:pt>
                <c:pt idx="51">
                  <c:v>2.0403761671150522</c:v>
                </c:pt>
                <c:pt idx="52">
                  <c:v>2.0403761671150522</c:v>
                </c:pt>
                <c:pt idx="53">
                  <c:v>2.0403761671150522</c:v>
                </c:pt>
                <c:pt idx="54">
                  <c:v>2.0403761671150522</c:v>
                </c:pt>
                <c:pt idx="55">
                  <c:v>2.0403761671150522</c:v>
                </c:pt>
                <c:pt idx="56">
                  <c:v>2.0403761671150522</c:v>
                </c:pt>
                <c:pt idx="57">
                  <c:v>2.0403761671150522</c:v>
                </c:pt>
                <c:pt idx="58">
                  <c:v>2.0403761671150522</c:v>
                </c:pt>
                <c:pt idx="59">
                  <c:v>2.0403761671150522</c:v>
                </c:pt>
                <c:pt idx="60">
                  <c:v>2.0403761671150522</c:v>
                </c:pt>
                <c:pt idx="61">
                  <c:v>2.0403761671150522</c:v>
                </c:pt>
                <c:pt idx="62">
                  <c:v>2.0403761671150522</c:v>
                </c:pt>
                <c:pt idx="63">
                  <c:v>2.0403761671150522</c:v>
                </c:pt>
                <c:pt idx="64">
                  <c:v>2.0403761671150522</c:v>
                </c:pt>
                <c:pt idx="65">
                  <c:v>2.0403761671150522</c:v>
                </c:pt>
                <c:pt idx="66">
                  <c:v>2.0403761671150522</c:v>
                </c:pt>
                <c:pt idx="67">
                  <c:v>2.0403761671150522</c:v>
                </c:pt>
                <c:pt idx="68">
                  <c:v>2.0403761671150522</c:v>
                </c:pt>
                <c:pt idx="69">
                  <c:v>2.0403761671150522</c:v>
                </c:pt>
                <c:pt idx="70">
                  <c:v>2.0403761671150522</c:v>
                </c:pt>
                <c:pt idx="71">
                  <c:v>2.0403761671150522</c:v>
                </c:pt>
                <c:pt idx="72">
                  <c:v>2.0403761671150522</c:v>
                </c:pt>
                <c:pt idx="73">
                  <c:v>2.0403761671150522</c:v>
                </c:pt>
                <c:pt idx="74">
                  <c:v>2.0403761671150522</c:v>
                </c:pt>
                <c:pt idx="75">
                  <c:v>2.0403761671150522</c:v>
                </c:pt>
                <c:pt idx="76">
                  <c:v>2.0403761671150522</c:v>
                </c:pt>
                <c:pt idx="77">
                  <c:v>2.0403761671150522</c:v>
                </c:pt>
                <c:pt idx="78">
                  <c:v>2.0403761671150522</c:v>
                </c:pt>
                <c:pt idx="79">
                  <c:v>2.0403761671150522</c:v>
                </c:pt>
                <c:pt idx="80">
                  <c:v>2.0403761671150522</c:v>
                </c:pt>
                <c:pt idx="81">
                  <c:v>2.0403761671150522</c:v>
                </c:pt>
                <c:pt idx="82">
                  <c:v>2.0403761671150522</c:v>
                </c:pt>
                <c:pt idx="83">
                  <c:v>2.0403761671150522</c:v>
                </c:pt>
                <c:pt idx="84">
                  <c:v>2.0403761671150522</c:v>
                </c:pt>
                <c:pt idx="85">
                  <c:v>2.0403761671150522</c:v>
                </c:pt>
                <c:pt idx="86">
                  <c:v>2.0403761671150522</c:v>
                </c:pt>
                <c:pt idx="87">
                  <c:v>2.0403761671150522</c:v>
                </c:pt>
                <c:pt idx="88">
                  <c:v>2.0403761671150522</c:v>
                </c:pt>
                <c:pt idx="89">
                  <c:v>2.0403761671150522</c:v>
                </c:pt>
                <c:pt idx="90">
                  <c:v>2.0403761671150522</c:v>
                </c:pt>
                <c:pt idx="91">
                  <c:v>2.0403761671150522</c:v>
                </c:pt>
                <c:pt idx="92">
                  <c:v>2.0403761671150522</c:v>
                </c:pt>
                <c:pt idx="93">
                  <c:v>2.0403761671150522</c:v>
                </c:pt>
                <c:pt idx="94">
                  <c:v>2.0403761671150522</c:v>
                </c:pt>
                <c:pt idx="95">
                  <c:v>2.0403761671150522</c:v>
                </c:pt>
                <c:pt idx="96">
                  <c:v>2.0403761671150522</c:v>
                </c:pt>
                <c:pt idx="97">
                  <c:v>2.0403761671150522</c:v>
                </c:pt>
                <c:pt idx="98">
                  <c:v>2.0403761671150522</c:v>
                </c:pt>
                <c:pt idx="99">
                  <c:v>2.0403761671150522</c:v>
                </c:pt>
                <c:pt idx="100">
                  <c:v>2.0403761671150522</c:v>
                </c:pt>
                <c:pt idx="101">
                  <c:v>2.0403761671150522</c:v>
                </c:pt>
                <c:pt idx="102">
                  <c:v>2.0403761671150522</c:v>
                </c:pt>
                <c:pt idx="103">
                  <c:v>2.0403761671150522</c:v>
                </c:pt>
                <c:pt idx="104">
                  <c:v>2.0403761671150522</c:v>
                </c:pt>
                <c:pt idx="105">
                  <c:v>2.0403761671150522</c:v>
                </c:pt>
                <c:pt idx="106">
                  <c:v>2.0403761671150522</c:v>
                </c:pt>
                <c:pt idx="107">
                  <c:v>2.0403761671150522</c:v>
                </c:pt>
                <c:pt idx="108">
                  <c:v>2.0403761671150522</c:v>
                </c:pt>
                <c:pt idx="109">
                  <c:v>2.0403761671150522</c:v>
                </c:pt>
                <c:pt idx="110">
                  <c:v>2.0403761671150522</c:v>
                </c:pt>
                <c:pt idx="111">
                  <c:v>2.0403761671150522</c:v>
                </c:pt>
                <c:pt idx="112">
                  <c:v>2.0403761671150522</c:v>
                </c:pt>
                <c:pt idx="113">
                  <c:v>2.0403761671150522</c:v>
                </c:pt>
                <c:pt idx="114">
                  <c:v>2.0403761671150522</c:v>
                </c:pt>
                <c:pt idx="115">
                  <c:v>2.0403761671150522</c:v>
                </c:pt>
                <c:pt idx="116">
                  <c:v>2.0403761671150522</c:v>
                </c:pt>
                <c:pt idx="117">
                  <c:v>2.0403761671150522</c:v>
                </c:pt>
                <c:pt idx="118">
                  <c:v>2.0403761671150522</c:v>
                </c:pt>
                <c:pt idx="119">
                  <c:v>2.0403761671150522</c:v>
                </c:pt>
                <c:pt idx="120">
                  <c:v>2.0403761671150522</c:v>
                </c:pt>
                <c:pt idx="121">
                  <c:v>2.0403761671150522</c:v>
                </c:pt>
                <c:pt idx="122">
                  <c:v>2.0403761671150522</c:v>
                </c:pt>
                <c:pt idx="123">
                  <c:v>2.0403761671150522</c:v>
                </c:pt>
                <c:pt idx="124">
                  <c:v>2.0403761671150522</c:v>
                </c:pt>
                <c:pt idx="125">
                  <c:v>2.0403761671150522</c:v>
                </c:pt>
                <c:pt idx="126">
                  <c:v>2.0403761671150522</c:v>
                </c:pt>
                <c:pt idx="127">
                  <c:v>2.0403761671150522</c:v>
                </c:pt>
                <c:pt idx="128">
                  <c:v>2.0403761671150522</c:v>
                </c:pt>
                <c:pt idx="129">
                  <c:v>2.0403761671150522</c:v>
                </c:pt>
                <c:pt idx="130">
                  <c:v>2.0403761671150522</c:v>
                </c:pt>
                <c:pt idx="131">
                  <c:v>2.0403761671150522</c:v>
                </c:pt>
                <c:pt idx="132">
                  <c:v>2.0403761671150522</c:v>
                </c:pt>
                <c:pt idx="133">
                  <c:v>2.0403761671150522</c:v>
                </c:pt>
                <c:pt idx="134">
                  <c:v>2.0403761671150522</c:v>
                </c:pt>
                <c:pt idx="135">
                  <c:v>2.0403761671150522</c:v>
                </c:pt>
                <c:pt idx="136">
                  <c:v>2.0403761671150522</c:v>
                </c:pt>
                <c:pt idx="137">
                  <c:v>2.0403761671150522</c:v>
                </c:pt>
                <c:pt idx="138">
                  <c:v>2.0403761671150522</c:v>
                </c:pt>
                <c:pt idx="139">
                  <c:v>2.0403761671150522</c:v>
                </c:pt>
                <c:pt idx="140">
                  <c:v>2.0403761671150522</c:v>
                </c:pt>
                <c:pt idx="141">
                  <c:v>2.0403761671150522</c:v>
                </c:pt>
                <c:pt idx="142">
                  <c:v>2.0403761671150522</c:v>
                </c:pt>
                <c:pt idx="143">
                  <c:v>2.0403761671150522</c:v>
                </c:pt>
                <c:pt idx="144">
                  <c:v>2.0403761671150522</c:v>
                </c:pt>
                <c:pt idx="145">
                  <c:v>2.0403761671150522</c:v>
                </c:pt>
                <c:pt idx="146">
                  <c:v>2.0403761671150522</c:v>
                </c:pt>
                <c:pt idx="147">
                  <c:v>2.0403761671150522</c:v>
                </c:pt>
                <c:pt idx="148">
                  <c:v>2.0403761671150522</c:v>
                </c:pt>
                <c:pt idx="149">
                  <c:v>2.0403761671150522</c:v>
                </c:pt>
                <c:pt idx="150">
                  <c:v>2.0403761671150522</c:v>
                </c:pt>
                <c:pt idx="151">
                  <c:v>2.0403761671150522</c:v>
                </c:pt>
                <c:pt idx="152">
                  <c:v>2.0403761671150522</c:v>
                </c:pt>
                <c:pt idx="153">
                  <c:v>2.0403761671150522</c:v>
                </c:pt>
                <c:pt idx="154">
                  <c:v>2.0403761671150522</c:v>
                </c:pt>
                <c:pt idx="155">
                  <c:v>2.0403761671150522</c:v>
                </c:pt>
                <c:pt idx="156">
                  <c:v>2.0403761671150522</c:v>
                </c:pt>
                <c:pt idx="157">
                  <c:v>2.0403761671150522</c:v>
                </c:pt>
                <c:pt idx="158">
                  <c:v>2.0403761671150522</c:v>
                </c:pt>
                <c:pt idx="159">
                  <c:v>2.0403761671150522</c:v>
                </c:pt>
                <c:pt idx="160">
                  <c:v>2.0403761671150522</c:v>
                </c:pt>
                <c:pt idx="161">
                  <c:v>2.0403761671150522</c:v>
                </c:pt>
                <c:pt idx="162">
                  <c:v>2.0403761671150522</c:v>
                </c:pt>
                <c:pt idx="163">
                  <c:v>2.0403761671150522</c:v>
                </c:pt>
                <c:pt idx="164">
                  <c:v>2.0403761671150522</c:v>
                </c:pt>
                <c:pt idx="165">
                  <c:v>2.0403761671150522</c:v>
                </c:pt>
                <c:pt idx="166">
                  <c:v>2.0403761671150522</c:v>
                </c:pt>
                <c:pt idx="167">
                  <c:v>2.0403761671150522</c:v>
                </c:pt>
                <c:pt idx="168">
                  <c:v>2.0403761671150522</c:v>
                </c:pt>
                <c:pt idx="169">
                  <c:v>2.0403761671150522</c:v>
                </c:pt>
                <c:pt idx="170">
                  <c:v>2.0403761671150522</c:v>
                </c:pt>
                <c:pt idx="171">
                  <c:v>2.0403761671150522</c:v>
                </c:pt>
                <c:pt idx="172">
                  <c:v>2.0403761671150522</c:v>
                </c:pt>
                <c:pt idx="173">
                  <c:v>2.0403761671150522</c:v>
                </c:pt>
                <c:pt idx="174">
                  <c:v>2.0403761671150522</c:v>
                </c:pt>
                <c:pt idx="175">
                  <c:v>2.0403761671150522</c:v>
                </c:pt>
                <c:pt idx="176">
                  <c:v>2.0403761671150522</c:v>
                </c:pt>
                <c:pt idx="177">
                  <c:v>2.0403761671150522</c:v>
                </c:pt>
                <c:pt idx="178">
                  <c:v>2.0403761671150522</c:v>
                </c:pt>
                <c:pt idx="179">
                  <c:v>2.0403761671150522</c:v>
                </c:pt>
                <c:pt idx="180">
                  <c:v>2.0403761671150522</c:v>
                </c:pt>
                <c:pt idx="181">
                  <c:v>2.0403761671150522</c:v>
                </c:pt>
                <c:pt idx="182">
                  <c:v>2.0403761671150522</c:v>
                </c:pt>
                <c:pt idx="183">
                  <c:v>2.0403761671150522</c:v>
                </c:pt>
                <c:pt idx="184">
                  <c:v>2.0403761671150522</c:v>
                </c:pt>
                <c:pt idx="185">
                  <c:v>2.0403761671150522</c:v>
                </c:pt>
                <c:pt idx="186">
                  <c:v>2.0403761671150522</c:v>
                </c:pt>
                <c:pt idx="187">
                  <c:v>2.0403761671150522</c:v>
                </c:pt>
                <c:pt idx="188">
                  <c:v>2.0403761671150522</c:v>
                </c:pt>
                <c:pt idx="189">
                  <c:v>2.0403761671150522</c:v>
                </c:pt>
                <c:pt idx="190">
                  <c:v>2.0403761671150522</c:v>
                </c:pt>
                <c:pt idx="191">
                  <c:v>2.0403761671150522</c:v>
                </c:pt>
                <c:pt idx="192">
                  <c:v>2.0403761671150522</c:v>
                </c:pt>
                <c:pt idx="193">
                  <c:v>2.0403761671150522</c:v>
                </c:pt>
                <c:pt idx="194">
                  <c:v>2.0403761671150522</c:v>
                </c:pt>
                <c:pt idx="195">
                  <c:v>2.0403761671150522</c:v>
                </c:pt>
                <c:pt idx="196">
                  <c:v>2.0403761671150522</c:v>
                </c:pt>
                <c:pt idx="197">
                  <c:v>2.0403761671150522</c:v>
                </c:pt>
                <c:pt idx="198">
                  <c:v>2.0403761671150522</c:v>
                </c:pt>
                <c:pt idx="199">
                  <c:v>2.0403761671150522</c:v>
                </c:pt>
                <c:pt idx="200">
                  <c:v>2.0403761671150522</c:v>
                </c:pt>
                <c:pt idx="201">
                  <c:v>2.0403761671150522</c:v>
                </c:pt>
                <c:pt idx="202">
                  <c:v>2.0403761671150522</c:v>
                </c:pt>
                <c:pt idx="203">
                  <c:v>2.0403761671150522</c:v>
                </c:pt>
                <c:pt idx="204">
                  <c:v>2.0403761671150522</c:v>
                </c:pt>
                <c:pt idx="205">
                  <c:v>2.0403761671150522</c:v>
                </c:pt>
                <c:pt idx="206">
                  <c:v>2.0403761671150522</c:v>
                </c:pt>
                <c:pt idx="207">
                  <c:v>2.0403761671150522</c:v>
                </c:pt>
                <c:pt idx="208">
                  <c:v>2.0403761671150522</c:v>
                </c:pt>
                <c:pt idx="209">
                  <c:v>2.0403761671150522</c:v>
                </c:pt>
                <c:pt idx="210">
                  <c:v>2.0403761671150522</c:v>
                </c:pt>
                <c:pt idx="211">
                  <c:v>2.0403761671150522</c:v>
                </c:pt>
                <c:pt idx="212">
                  <c:v>2.0403761671150522</c:v>
                </c:pt>
                <c:pt idx="213">
                  <c:v>2.0403761671150522</c:v>
                </c:pt>
                <c:pt idx="214">
                  <c:v>2.0403761671150522</c:v>
                </c:pt>
                <c:pt idx="215">
                  <c:v>2.0403761671150522</c:v>
                </c:pt>
                <c:pt idx="216">
                  <c:v>2.0403761671150522</c:v>
                </c:pt>
                <c:pt idx="217">
                  <c:v>2.0403761671150522</c:v>
                </c:pt>
                <c:pt idx="218">
                  <c:v>2.0403761671150522</c:v>
                </c:pt>
                <c:pt idx="219">
                  <c:v>2.0403761671150522</c:v>
                </c:pt>
                <c:pt idx="220">
                  <c:v>2.0403761671150522</c:v>
                </c:pt>
                <c:pt idx="221">
                  <c:v>2.0403761671150522</c:v>
                </c:pt>
                <c:pt idx="222">
                  <c:v>2.0403761671150522</c:v>
                </c:pt>
                <c:pt idx="223">
                  <c:v>2.0403761671150522</c:v>
                </c:pt>
                <c:pt idx="224">
                  <c:v>2.0403761671150522</c:v>
                </c:pt>
                <c:pt idx="225">
                  <c:v>2.0403761671150522</c:v>
                </c:pt>
                <c:pt idx="226">
                  <c:v>2.0403761671150522</c:v>
                </c:pt>
                <c:pt idx="227">
                  <c:v>2.0403761671150522</c:v>
                </c:pt>
                <c:pt idx="228">
                  <c:v>2.0403761671150522</c:v>
                </c:pt>
                <c:pt idx="229">
                  <c:v>2.0403761671150522</c:v>
                </c:pt>
                <c:pt idx="230">
                  <c:v>2.0403761671150522</c:v>
                </c:pt>
                <c:pt idx="231">
                  <c:v>2.0403761671150522</c:v>
                </c:pt>
                <c:pt idx="232">
                  <c:v>2.0403761671150522</c:v>
                </c:pt>
                <c:pt idx="233">
                  <c:v>2.0403761671150522</c:v>
                </c:pt>
                <c:pt idx="234">
                  <c:v>2.0403761671150522</c:v>
                </c:pt>
                <c:pt idx="235">
                  <c:v>2.0403761671150522</c:v>
                </c:pt>
                <c:pt idx="236">
                  <c:v>2.0403761671150522</c:v>
                </c:pt>
                <c:pt idx="237">
                  <c:v>2.0403761671150522</c:v>
                </c:pt>
                <c:pt idx="238">
                  <c:v>2.0403761671150522</c:v>
                </c:pt>
                <c:pt idx="239">
                  <c:v>2.0403761671150522</c:v>
                </c:pt>
                <c:pt idx="240">
                  <c:v>2.0403761671150522</c:v>
                </c:pt>
                <c:pt idx="241">
                  <c:v>2.0403761671150522</c:v>
                </c:pt>
                <c:pt idx="242">
                  <c:v>2.0403761671150522</c:v>
                </c:pt>
                <c:pt idx="243">
                  <c:v>2.0403761671150522</c:v>
                </c:pt>
                <c:pt idx="244">
                  <c:v>2.0403761671150522</c:v>
                </c:pt>
                <c:pt idx="245">
                  <c:v>2.0403761671150522</c:v>
                </c:pt>
                <c:pt idx="246">
                  <c:v>2.0403761671150522</c:v>
                </c:pt>
                <c:pt idx="247">
                  <c:v>2.0403761671150522</c:v>
                </c:pt>
                <c:pt idx="248">
                  <c:v>2.0403761671150522</c:v>
                </c:pt>
                <c:pt idx="249">
                  <c:v>2.0403761671150522</c:v>
                </c:pt>
                <c:pt idx="250">
                  <c:v>2.0403761671150522</c:v>
                </c:pt>
                <c:pt idx="251">
                  <c:v>2.0403761671150522</c:v>
                </c:pt>
                <c:pt idx="252">
                  <c:v>2.0403761671150522</c:v>
                </c:pt>
                <c:pt idx="253">
                  <c:v>2.0403761671150522</c:v>
                </c:pt>
                <c:pt idx="254">
                  <c:v>2.0403761671150522</c:v>
                </c:pt>
                <c:pt idx="255">
                  <c:v>2.0403761671150522</c:v>
                </c:pt>
                <c:pt idx="256">
                  <c:v>2.0403761671150522</c:v>
                </c:pt>
                <c:pt idx="257">
                  <c:v>2.0403761671150522</c:v>
                </c:pt>
                <c:pt idx="258">
                  <c:v>2.0403761671150522</c:v>
                </c:pt>
                <c:pt idx="259">
                  <c:v>2.0403761671150522</c:v>
                </c:pt>
                <c:pt idx="260">
                  <c:v>2.0403761671150522</c:v>
                </c:pt>
                <c:pt idx="261">
                  <c:v>2.0403761671150522</c:v>
                </c:pt>
                <c:pt idx="262">
                  <c:v>2.0403761671150522</c:v>
                </c:pt>
                <c:pt idx="263">
                  <c:v>2.0403761671150522</c:v>
                </c:pt>
                <c:pt idx="264">
                  <c:v>2.0403761671150522</c:v>
                </c:pt>
                <c:pt idx="265">
                  <c:v>2.0403761671150522</c:v>
                </c:pt>
                <c:pt idx="266">
                  <c:v>2.0403761671150522</c:v>
                </c:pt>
                <c:pt idx="267">
                  <c:v>2.0403761671150522</c:v>
                </c:pt>
                <c:pt idx="268">
                  <c:v>2.0403761671150522</c:v>
                </c:pt>
                <c:pt idx="269">
                  <c:v>2.0403761671150522</c:v>
                </c:pt>
                <c:pt idx="270">
                  <c:v>2.0403761671150522</c:v>
                </c:pt>
                <c:pt idx="271">
                  <c:v>2.0403761671150522</c:v>
                </c:pt>
                <c:pt idx="272">
                  <c:v>2.0403761671150522</c:v>
                </c:pt>
                <c:pt idx="273">
                  <c:v>2.0403761671150522</c:v>
                </c:pt>
                <c:pt idx="274">
                  <c:v>2.0403761671150522</c:v>
                </c:pt>
                <c:pt idx="275">
                  <c:v>2.0403761671150522</c:v>
                </c:pt>
                <c:pt idx="276">
                  <c:v>2.0403761671150522</c:v>
                </c:pt>
                <c:pt idx="277">
                  <c:v>2.0403761671150522</c:v>
                </c:pt>
                <c:pt idx="278">
                  <c:v>2.0403761671150522</c:v>
                </c:pt>
                <c:pt idx="279">
                  <c:v>2.0403761671150522</c:v>
                </c:pt>
                <c:pt idx="280">
                  <c:v>2.0403761671150522</c:v>
                </c:pt>
                <c:pt idx="281">
                  <c:v>2.0403761671150522</c:v>
                </c:pt>
                <c:pt idx="282">
                  <c:v>2.0403761671150522</c:v>
                </c:pt>
                <c:pt idx="283">
                  <c:v>2.0403761671150522</c:v>
                </c:pt>
                <c:pt idx="284">
                  <c:v>2.0403761671150522</c:v>
                </c:pt>
                <c:pt idx="285">
                  <c:v>2.0403761671150522</c:v>
                </c:pt>
                <c:pt idx="286">
                  <c:v>2.0403761671150522</c:v>
                </c:pt>
                <c:pt idx="287">
                  <c:v>2.0403761671150522</c:v>
                </c:pt>
                <c:pt idx="288">
                  <c:v>2.0403761671150522</c:v>
                </c:pt>
                <c:pt idx="289">
                  <c:v>2.0403761671150522</c:v>
                </c:pt>
                <c:pt idx="290">
                  <c:v>2.0403761671150522</c:v>
                </c:pt>
                <c:pt idx="291">
                  <c:v>2.0403761671150522</c:v>
                </c:pt>
                <c:pt idx="292">
                  <c:v>2.0403761671150522</c:v>
                </c:pt>
                <c:pt idx="293">
                  <c:v>2.0403761671150522</c:v>
                </c:pt>
                <c:pt idx="294">
                  <c:v>2.0403761671150522</c:v>
                </c:pt>
                <c:pt idx="295">
                  <c:v>2.0403761671150522</c:v>
                </c:pt>
                <c:pt idx="296">
                  <c:v>2.0403761671150522</c:v>
                </c:pt>
                <c:pt idx="297">
                  <c:v>2.0403761671150522</c:v>
                </c:pt>
                <c:pt idx="298">
                  <c:v>2.0403761671150522</c:v>
                </c:pt>
                <c:pt idx="299">
                  <c:v>2.0403761671150522</c:v>
                </c:pt>
                <c:pt idx="300">
                  <c:v>2.0403761671150522</c:v>
                </c:pt>
                <c:pt idx="301">
                  <c:v>2.0403761671150522</c:v>
                </c:pt>
                <c:pt idx="302">
                  <c:v>2.0403761671150522</c:v>
                </c:pt>
                <c:pt idx="303">
                  <c:v>2.0403761671150522</c:v>
                </c:pt>
                <c:pt idx="304">
                  <c:v>2.0403761671150522</c:v>
                </c:pt>
                <c:pt idx="305">
                  <c:v>2.0403761671150522</c:v>
                </c:pt>
                <c:pt idx="306">
                  <c:v>2.0403761671150522</c:v>
                </c:pt>
                <c:pt idx="307">
                  <c:v>2.0403761671150522</c:v>
                </c:pt>
                <c:pt idx="308">
                  <c:v>2.0403761671150522</c:v>
                </c:pt>
                <c:pt idx="309">
                  <c:v>2.0403761671150522</c:v>
                </c:pt>
                <c:pt idx="310">
                  <c:v>2.0403761671150522</c:v>
                </c:pt>
                <c:pt idx="311">
                  <c:v>2.0403761671150522</c:v>
                </c:pt>
                <c:pt idx="312">
                  <c:v>2.0403761671150522</c:v>
                </c:pt>
                <c:pt idx="313">
                  <c:v>2.0403761671150522</c:v>
                </c:pt>
                <c:pt idx="314">
                  <c:v>2.0403761671150522</c:v>
                </c:pt>
                <c:pt idx="315">
                  <c:v>2.0403761671150522</c:v>
                </c:pt>
                <c:pt idx="316">
                  <c:v>2.0403761671150522</c:v>
                </c:pt>
                <c:pt idx="317">
                  <c:v>2.0403761671150522</c:v>
                </c:pt>
                <c:pt idx="318">
                  <c:v>2.0403761671150522</c:v>
                </c:pt>
                <c:pt idx="319">
                  <c:v>2.0403761671150522</c:v>
                </c:pt>
                <c:pt idx="320">
                  <c:v>2.0403761671150522</c:v>
                </c:pt>
                <c:pt idx="321">
                  <c:v>2.0403761671150522</c:v>
                </c:pt>
                <c:pt idx="322">
                  <c:v>2.0403761671150522</c:v>
                </c:pt>
                <c:pt idx="323">
                  <c:v>2.0403761671150522</c:v>
                </c:pt>
                <c:pt idx="324">
                  <c:v>2.0403761671150522</c:v>
                </c:pt>
                <c:pt idx="325">
                  <c:v>2.0403761671150522</c:v>
                </c:pt>
                <c:pt idx="326">
                  <c:v>2.0403761671150522</c:v>
                </c:pt>
                <c:pt idx="327">
                  <c:v>2.0403761671150522</c:v>
                </c:pt>
                <c:pt idx="328">
                  <c:v>2.0403761671150522</c:v>
                </c:pt>
                <c:pt idx="329">
                  <c:v>2.0403761671150522</c:v>
                </c:pt>
                <c:pt idx="330">
                  <c:v>2.0403761671150522</c:v>
                </c:pt>
                <c:pt idx="331">
                  <c:v>2.0403761671150522</c:v>
                </c:pt>
                <c:pt idx="332">
                  <c:v>2.0403761671150522</c:v>
                </c:pt>
                <c:pt idx="333">
                  <c:v>2.0403761671150522</c:v>
                </c:pt>
                <c:pt idx="334">
                  <c:v>2.0403761671150522</c:v>
                </c:pt>
                <c:pt idx="335">
                  <c:v>2.0403761671150522</c:v>
                </c:pt>
                <c:pt idx="336">
                  <c:v>2.0403761671150522</c:v>
                </c:pt>
                <c:pt idx="337">
                  <c:v>2.0403761671150522</c:v>
                </c:pt>
                <c:pt idx="338">
                  <c:v>2.0403761671150522</c:v>
                </c:pt>
                <c:pt idx="339">
                  <c:v>2.0403761671150522</c:v>
                </c:pt>
                <c:pt idx="340">
                  <c:v>2.0403761671150522</c:v>
                </c:pt>
                <c:pt idx="341">
                  <c:v>2.0403761671150522</c:v>
                </c:pt>
                <c:pt idx="342">
                  <c:v>2.0403761671150522</c:v>
                </c:pt>
                <c:pt idx="343">
                  <c:v>2.0403761671150522</c:v>
                </c:pt>
                <c:pt idx="344">
                  <c:v>2.0403761671150522</c:v>
                </c:pt>
                <c:pt idx="345">
                  <c:v>2.0403761671150522</c:v>
                </c:pt>
                <c:pt idx="346">
                  <c:v>2.0403761671150522</c:v>
                </c:pt>
                <c:pt idx="347">
                  <c:v>2.0403761671150522</c:v>
                </c:pt>
                <c:pt idx="348">
                  <c:v>2.0403761671150522</c:v>
                </c:pt>
                <c:pt idx="349">
                  <c:v>2.0403761671150522</c:v>
                </c:pt>
                <c:pt idx="350">
                  <c:v>2.0403761671150522</c:v>
                </c:pt>
                <c:pt idx="351">
                  <c:v>2.0403761671150522</c:v>
                </c:pt>
                <c:pt idx="352">
                  <c:v>2.0403761671150522</c:v>
                </c:pt>
                <c:pt idx="353">
                  <c:v>2.0403761671150522</c:v>
                </c:pt>
                <c:pt idx="354">
                  <c:v>2.0403761671150522</c:v>
                </c:pt>
                <c:pt idx="355">
                  <c:v>2.0403761671150522</c:v>
                </c:pt>
                <c:pt idx="356">
                  <c:v>2.0403761671150522</c:v>
                </c:pt>
                <c:pt idx="357">
                  <c:v>2.0403761671150522</c:v>
                </c:pt>
                <c:pt idx="358">
                  <c:v>2.0403761671150522</c:v>
                </c:pt>
                <c:pt idx="359">
                  <c:v>2.0403761671150522</c:v>
                </c:pt>
                <c:pt idx="360">
                  <c:v>2.0403761671150522</c:v>
                </c:pt>
                <c:pt idx="361">
                  <c:v>2.0403761671150522</c:v>
                </c:pt>
                <c:pt idx="362">
                  <c:v>2.0403761671150522</c:v>
                </c:pt>
                <c:pt idx="363">
                  <c:v>2.0403761671150522</c:v>
                </c:pt>
                <c:pt idx="364">
                  <c:v>2.0403761671150522</c:v>
                </c:pt>
                <c:pt idx="365">
                  <c:v>2.0403761671150522</c:v>
                </c:pt>
                <c:pt idx="366">
                  <c:v>2.0403761671150522</c:v>
                </c:pt>
                <c:pt idx="367">
                  <c:v>2.0403761671150522</c:v>
                </c:pt>
                <c:pt idx="368">
                  <c:v>2.0403761671150522</c:v>
                </c:pt>
                <c:pt idx="369">
                  <c:v>2.0403761671150522</c:v>
                </c:pt>
                <c:pt idx="370">
                  <c:v>2.0403761671150522</c:v>
                </c:pt>
                <c:pt idx="371">
                  <c:v>2.0403761671150522</c:v>
                </c:pt>
                <c:pt idx="372">
                  <c:v>2.0403761671150522</c:v>
                </c:pt>
                <c:pt idx="373">
                  <c:v>2.0403761671150522</c:v>
                </c:pt>
                <c:pt idx="374">
                  <c:v>2.0403761671150522</c:v>
                </c:pt>
                <c:pt idx="375">
                  <c:v>2.0403761671150522</c:v>
                </c:pt>
                <c:pt idx="376">
                  <c:v>2.0403761671150522</c:v>
                </c:pt>
                <c:pt idx="377">
                  <c:v>2.0403761671150522</c:v>
                </c:pt>
                <c:pt idx="378">
                  <c:v>2.0403761671150522</c:v>
                </c:pt>
                <c:pt idx="379">
                  <c:v>2.0403761671150522</c:v>
                </c:pt>
                <c:pt idx="380">
                  <c:v>2.0403761671150522</c:v>
                </c:pt>
                <c:pt idx="381">
                  <c:v>2.0403761671150522</c:v>
                </c:pt>
                <c:pt idx="382">
                  <c:v>2.0403761671150522</c:v>
                </c:pt>
                <c:pt idx="383">
                  <c:v>2.0403761671150522</c:v>
                </c:pt>
                <c:pt idx="384">
                  <c:v>2.0403761671150522</c:v>
                </c:pt>
                <c:pt idx="385">
                  <c:v>2.0403761671150522</c:v>
                </c:pt>
                <c:pt idx="386">
                  <c:v>2.0403761671150522</c:v>
                </c:pt>
                <c:pt idx="387">
                  <c:v>2.0403761671150522</c:v>
                </c:pt>
                <c:pt idx="388">
                  <c:v>2.0403761671150522</c:v>
                </c:pt>
                <c:pt idx="389">
                  <c:v>2.0403761671150522</c:v>
                </c:pt>
                <c:pt idx="390">
                  <c:v>2.0403761671150522</c:v>
                </c:pt>
                <c:pt idx="391">
                  <c:v>2.0403761671150522</c:v>
                </c:pt>
                <c:pt idx="392">
                  <c:v>2.0403761671150522</c:v>
                </c:pt>
                <c:pt idx="393">
                  <c:v>2.0403761671150522</c:v>
                </c:pt>
                <c:pt idx="394">
                  <c:v>2.0403761671150522</c:v>
                </c:pt>
                <c:pt idx="395">
                  <c:v>2.0403761671150522</c:v>
                </c:pt>
                <c:pt idx="396">
                  <c:v>2.0403761671150522</c:v>
                </c:pt>
                <c:pt idx="397">
                  <c:v>2.0403761671150522</c:v>
                </c:pt>
                <c:pt idx="398">
                  <c:v>2.0403761671150522</c:v>
                </c:pt>
                <c:pt idx="399">
                  <c:v>2.0403761671150522</c:v>
                </c:pt>
                <c:pt idx="400">
                  <c:v>2.0403761671150522</c:v>
                </c:pt>
                <c:pt idx="401">
                  <c:v>2.0403761671150522</c:v>
                </c:pt>
                <c:pt idx="402">
                  <c:v>2.0403761671150522</c:v>
                </c:pt>
                <c:pt idx="403">
                  <c:v>2.0403761671150522</c:v>
                </c:pt>
                <c:pt idx="404">
                  <c:v>2.0403761671150522</c:v>
                </c:pt>
                <c:pt idx="405">
                  <c:v>2.0403761671150522</c:v>
                </c:pt>
                <c:pt idx="406">
                  <c:v>2.0403761671150522</c:v>
                </c:pt>
                <c:pt idx="407">
                  <c:v>2.0403761671150522</c:v>
                </c:pt>
                <c:pt idx="408">
                  <c:v>2.0403761671150522</c:v>
                </c:pt>
                <c:pt idx="409">
                  <c:v>2.0403761671150522</c:v>
                </c:pt>
                <c:pt idx="410">
                  <c:v>2.0403761671150522</c:v>
                </c:pt>
                <c:pt idx="411">
                  <c:v>2.0403761671150522</c:v>
                </c:pt>
                <c:pt idx="412">
                  <c:v>2.0403761671150522</c:v>
                </c:pt>
                <c:pt idx="413">
                  <c:v>2.0403761671150522</c:v>
                </c:pt>
                <c:pt idx="414">
                  <c:v>2.0403761671150522</c:v>
                </c:pt>
                <c:pt idx="415">
                  <c:v>2.0403761671150522</c:v>
                </c:pt>
                <c:pt idx="416">
                  <c:v>2.0403761671150522</c:v>
                </c:pt>
                <c:pt idx="417">
                  <c:v>2.0403761671150522</c:v>
                </c:pt>
                <c:pt idx="418">
                  <c:v>2.0403761671150522</c:v>
                </c:pt>
                <c:pt idx="419">
                  <c:v>2.0403761671150522</c:v>
                </c:pt>
                <c:pt idx="420">
                  <c:v>2.0403761671150522</c:v>
                </c:pt>
                <c:pt idx="421">
                  <c:v>2.0403761671150522</c:v>
                </c:pt>
                <c:pt idx="422">
                  <c:v>2.0403761671150522</c:v>
                </c:pt>
                <c:pt idx="423">
                  <c:v>2.0403761671150522</c:v>
                </c:pt>
                <c:pt idx="424">
                  <c:v>2.0403761671150522</c:v>
                </c:pt>
                <c:pt idx="425">
                  <c:v>2.0403761671150522</c:v>
                </c:pt>
                <c:pt idx="426">
                  <c:v>2.0403761671150522</c:v>
                </c:pt>
                <c:pt idx="427">
                  <c:v>2.0403761671150522</c:v>
                </c:pt>
                <c:pt idx="428">
                  <c:v>2.0403761671150522</c:v>
                </c:pt>
                <c:pt idx="429">
                  <c:v>2.0403761671150522</c:v>
                </c:pt>
                <c:pt idx="430">
                  <c:v>2.0403761671150522</c:v>
                </c:pt>
                <c:pt idx="431">
                  <c:v>2.0403761671150522</c:v>
                </c:pt>
                <c:pt idx="432">
                  <c:v>2.0403761671150522</c:v>
                </c:pt>
                <c:pt idx="433">
                  <c:v>2.0403761671150522</c:v>
                </c:pt>
                <c:pt idx="434">
                  <c:v>2.0403761671150522</c:v>
                </c:pt>
                <c:pt idx="435">
                  <c:v>2.0403761671150522</c:v>
                </c:pt>
                <c:pt idx="436">
                  <c:v>2.0403761671150522</c:v>
                </c:pt>
                <c:pt idx="437">
                  <c:v>2.0403761671150522</c:v>
                </c:pt>
                <c:pt idx="438">
                  <c:v>2.0403761671150522</c:v>
                </c:pt>
                <c:pt idx="439">
                  <c:v>2.0403761671150522</c:v>
                </c:pt>
                <c:pt idx="440">
                  <c:v>2.0403761671150522</c:v>
                </c:pt>
                <c:pt idx="441">
                  <c:v>2.0403761671150522</c:v>
                </c:pt>
                <c:pt idx="442">
                  <c:v>2.0403761671150522</c:v>
                </c:pt>
                <c:pt idx="443">
                  <c:v>2.0403761671150522</c:v>
                </c:pt>
                <c:pt idx="444">
                  <c:v>2.0403761671150522</c:v>
                </c:pt>
                <c:pt idx="445">
                  <c:v>2.0403761671150522</c:v>
                </c:pt>
                <c:pt idx="446">
                  <c:v>2.0403761671150522</c:v>
                </c:pt>
                <c:pt idx="447">
                  <c:v>2.0403761671150522</c:v>
                </c:pt>
                <c:pt idx="448">
                  <c:v>2.0403761671150522</c:v>
                </c:pt>
                <c:pt idx="449">
                  <c:v>2.0403761671150522</c:v>
                </c:pt>
                <c:pt idx="450">
                  <c:v>2.0403761671150522</c:v>
                </c:pt>
                <c:pt idx="451">
                  <c:v>2.0403761671150522</c:v>
                </c:pt>
                <c:pt idx="452">
                  <c:v>2.0403761671150522</c:v>
                </c:pt>
                <c:pt idx="453">
                  <c:v>2.0403761671150522</c:v>
                </c:pt>
                <c:pt idx="454">
                  <c:v>2.0403761671150522</c:v>
                </c:pt>
                <c:pt idx="455">
                  <c:v>2.0403761671150522</c:v>
                </c:pt>
                <c:pt idx="456">
                  <c:v>2.0403761671150522</c:v>
                </c:pt>
                <c:pt idx="457">
                  <c:v>2.0403761671150522</c:v>
                </c:pt>
                <c:pt idx="458">
                  <c:v>2.0403761671150522</c:v>
                </c:pt>
                <c:pt idx="459">
                  <c:v>2.0403761671150522</c:v>
                </c:pt>
                <c:pt idx="460">
                  <c:v>2.0403761671150522</c:v>
                </c:pt>
                <c:pt idx="461">
                  <c:v>2.0403761671150522</c:v>
                </c:pt>
                <c:pt idx="462">
                  <c:v>2.0403761671150522</c:v>
                </c:pt>
                <c:pt idx="463">
                  <c:v>2.0403761671150522</c:v>
                </c:pt>
                <c:pt idx="464">
                  <c:v>2.0403761671150522</c:v>
                </c:pt>
                <c:pt idx="465">
                  <c:v>2.0403761671150522</c:v>
                </c:pt>
                <c:pt idx="466">
                  <c:v>2.0403761671150522</c:v>
                </c:pt>
                <c:pt idx="467">
                  <c:v>2.0403761671150522</c:v>
                </c:pt>
                <c:pt idx="468">
                  <c:v>2.0403761671150522</c:v>
                </c:pt>
                <c:pt idx="469">
                  <c:v>2.0403761671150522</c:v>
                </c:pt>
                <c:pt idx="470">
                  <c:v>2.0403761671150522</c:v>
                </c:pt>
                <c:pt idx="471">
                  <c:v>2.0403761671150522</c:v>
                </c:pt>
                <c:pt idx="472">
                  <c:v>2.0403761671150522</c:v>
                </c:pt>
                <c:pt idx="473">
                  <c:v>2.0403761671150522</c:v>
                </c:pt>
                <c:pt idx="474">
                  <c:v>2.0403761671150522</c:v>
                </c:pt>
                <c:pt idx="475">
                  <c:v>2.0403761671150522</c:v>
                </c:pt>
                <c:pt idx="476">
                  <c:v>2.0403761671150522</c:v>
                </c:pt>
                <c:pt idx="477">
                  <c:v>2.0403761671150522</c:v>
                </c:pt>
                <c:pt idx="478">
                  <c:v>2.0403761671150522</c:v>
                </c:pt>
                <c:pt idx="479">
                  <c:v>2.0403761671150522</c:v>
                </c:pt>
                <c:pt idx="480">
                  <c:v>2.0403761671150522</c:v>
                </c:pt>
                <c:pt idx="481">
                  <c:v>2.0403761671150522</c:v>
                </c:pt>
                <c:pt idx="482">
                  <c:v>2.0403761671150522</c:v>
                </c:pt>
                <c:pt idx="483">
                  <c:v>2.0403761671150522</c:v>
                </c:pt>
                <c:pt idx="484">
                  <c:v>2.0403761671150522</c:v>
                </c:pt>
                <c:pt idx="485">
                  <c:v>2.0403761671150522</c:v>
                </c:pt>
                <c:pt idx="486">
                  <c:v>2.0403761671150522</c:v>
                </c:pt>
                <c:pt idx="487">
                  <c:v>2.0403761671150522</c:v>
                </c:pt>
                <c:pt idx="488">
                  <c:v>2.0403761671150522</c:v>
                </c:pt>
                <c:pt idx="489">
                  <c:v>2.0403761671150522</c:v>
                </c:pt>
                <c:pt idx="490">
                  <c:v>2.0403761671150522</c:v>
                </c:pt>
                <c:pt idx="491">
                  <c:v>2.0403761671150522</c:v>
                </c:pt>
                <c:pt idx="492">
                  <c:v>2.0403761671150522</c:v>
                </c:pt>
                <c:pt idx="493">
                  <c:v>2.0403761671150522</c:v>
                </c:pt>
                <c:pt idx="494">
                  <c:v>2.0403761671150522</c:v>
                </c:pt>
                <c:pt idx="495">
                  <c:v>2.0403761671150522</c:v>
                </c:pt>
                <c:pt idx="496">
                  <c:v>2.0403761671150522</c:v>
                </c:pt>
                <c:pt idx="497">
                  <c:v>2.0403761671150522</c:v>
                </c:pt>
                <c:pt idx="498">
                  <c:v>2.0403761671150522</c:v>
                </c:pt>
                <c:pt idx="499">
                  <c:v>2.0403761671150522</c:v>
                </c:pt>
                <c:pt idx="500">
                  <c:v>2.0403761671150522</c:v>
                </c:pt>
                <c:pt idx="501">
                  <c:v>2.0403761671150522</c:v>
                </c:pt>
                <c:pt idx="502">
                  <c:v>2.0403761671150522</c:v>
                </c:pt>
                <c:pt idx="503">
                  <c:v>2.0403761671150522</c:v>
                </c:pt>
                <c:pt idx="504">
                  <c:v>2.0403761671150522</c:v>
                </c:pt>
                <c:pt idx="505">
                  <c:v>2.0403761671150522</c:v>
                </c:pt>
                <c:pt idx="506">
                  <c:v>2.0403761671150522</c:v>
                </c:pt>
                <c:pt idx="507">
                  <c:v>2.0403761671150522</c:v>
                </c:pt>
                <c:pt idx="508">
                  <c:v>2.0403761671150522</c:v>
                </c:pt>
                <c:pt idx="509">
                  <c:v>2.0403761671150522</c:v>
                </c:pt>
                <c:pt idx="510">
                  <c:v>2.0403761671150522</c:v>
                </c:pt>
                <c:pt idx="511">
                  <c:v>2.0403761671150522</c:v>
                </c:pt>
                <c:pt idx="512">
                  <c:v>2.0403761671150522</c:v>
                </c:pt>
                <c:pt idx="513">
                  <c:v>2.0403761671150522</c:v>
                </c:pt>
                <c:pt idx="514">
                  <c:v>2.0403761671150522</c:v>
                </c:pt>
                <c:pt idx="515">
                  <c:v>2.0403761671150522</c:v>
                </c:pt>
                <c:pt idx="516">
                  <c:v>2.0403761671150522</c:v>
                </c:pt>
                <c:pt idx="517">
                  <c:v>2.0403761671150522</c:v>
                </c:pt>
                <c:pt idx="518">
                  <c:v>2.0403761671150522</c:v>
                </c:pt>
                <c:pt idx="519">
                  <c:v>2.0403761671150522</c:v>
                </c:pt>
                <c:pt idx="520">
                  <c:v>2.0403761671150522</c:v>
                </c:pt>
                <c:pt idx="521">
                  <c:v>2.0403761671150522</c:v>
                </c:pt>
                <c:pt idx="522">
                  <c:v>2.0403761671150522</c:v>
                </c:pt>
                <c:pt idx="523">
                  <c:v>2.0403761671150522</c:v>
                </c:pt>
                <c:pt idx="524">
                  <c:v>2.0403761671150522</c:v>
                </c:pt>
                <c:pt idx="525">
                  <c:v>2.0403761671150522</c:v>
                </c:pt>
                <c:pt idx="526">
                  <c:v>2.0403761671150522</c:v>
                </c:pt>
                <c:pt idx="527">
                  <c:v>2.0403761671150522</c:v>
                </c:pt>
                <c:pt idx="528">
                  <c:v>2.0403761671150522</c:v>
                </c:pt>
                <c:pt idx="529">
                  <c:v>2.0403761671150522</c:v>
                </c:pt>
                <c:pt idx="530">
                  <c:v>2.0403761671150522</c:v>
                </c:pt>
                <c:pt idx="531">
                  <c:v>2.0403761671150522</c:v>
                </c:pt>
                <c:pt idx="532">
                  <c:v>2.0403761671150522</c:v>
                </c:pt>
                <c:pt idx="533">
                  <c:v>2.0403761671150522</c:v>
                </c:pt>
                <c:pt idx="534">
                  <c:v>2.0403761671150522</c:v>
                </c:pt>
                <c:pt idx="535">
                  <c:v>2.0403761671150522</c:v>
                </c:pt>
                <c:pt idx="536">
                  <c:v>2.0403761671150522</c:v>
                </c:pt>
                <c:pt idx="537">
                  <c:v>2.0403761671150522</c:v>
                </c:pt>
                <c:pt idx="538">
                  <c:v>2.0403761671150522</c:v>
                </c:pt>
                <c:pt idx="539">
                  <c:v>2.0403761671150522</c:v>
                </c:pt>
                <c:pt idx="540">
                  <c:v>2.0403761671150522</c:v>
                </c:pt>
                <c:pt idx="541">
                  <c:v>2.0403761671150522</c:v>
                </c:pt>
                <c:pt idx="542">
                  <c:v>2.0403761671150522</c:v>
                </c:pt>
                <c:pt idx="543">
                  <c:v>2.0403761671150522</c:v>
                </c:pt>
                <c:pt idx="544">
                  <c:v>2.0403761671150522</c:v>
                </c:pt>
                <c:pt idx="545">
                  <c:v>2.0403761671150522</c:v>
                </c:pt>
                <c:pt idx="546">
                  <c:v>2.0403761671150522</c:v>
                </c:pt>
                <c:pt idx="547">
                  <c:v>2.0403761671150522</c:v>
                </c:pt>
                <c:pt idx="548">
                  <c:v>2.0403761671150522</c:v>
                </c:pt>
                <c:pt idx="549">
                  <c:v>2.0403761671150522</c:v>
                </c:pt>
                <c:pt idx="550">
                  <c:v>2.0403761671150522</c:v>
                </c:pt>
                <c:pt idx="551">
                  <c:v>2.0403761671150522</c:v>
                </c:pt>
                <c:pt idx="552">
                  <c:v>2.0403761671150522</c:v>
                </c:pt>
                <c:pt idx="553">
                  <c:v>2.0403761671150522</c:v>
                </c:pt>
                <c:pt idx="554">
                  <c:v>2.0403761671150522</c:v>
                </c:pt>
                <c:pt idx="555">
                  <c:v>2.0403761671150522</c:v>
                </c:pt>
                <c:pt idx="556">
                  <c:v>2.0403761671150522</c:v>
                </c:pt>
                <c:pt idx="557">
                  <c:v>2.0403761671150522</c:v>
                </c:pt>
                <c:pt idx="558">
                  <c:v>2.0403761671150522</c:v>
                </c:pt>
                <c:pt idx="559">
                  <c:v>2.0403761671150522</c:v>
                </c:pt>
                <c:pt idx="560">
                  <c:v>2.0403761671150522</c:v>
                </c:pt>
                <c:pt idx="561">
                  <c:v>2.0403761671150522</c:v>
                </c:pt>
                <c:pt idx="562">
                  <c:v>2.0403761671150522</c:v>
                </c:pt>
                <c:pt idx="563">
                  <c:v>2.0403761671150522</c:v>
                </c:pt>
                <c:pt idx="564">
                  <c:v>2.0403761671150522</c:v>
                </c:pt>
                <c:pt idx="565">
                  <c:v>2.0403761671150522</c:v>
                </c:pt>
                <c:pt idx="566">
                  <c:v>2.0403761671150522</c:v>
                </c:pt>
                <c:pt idx="567">
                  <c:v>2.0403761671150522</c:v>
                </c:pt>
                <c:pt idx="568">
                  <c:v>2.0403761671150522</c:v>
                </c:pt>
                <c:pt idx="569">
                  <c:v>2.0403761671150522</c:v>
                </c:pt>
                <c:pt idx="570">
                  <c:v>2.0403761671150522</c:v>
                </c:pt>
                <c:pt idx="571">
                  <c:v>2.0403761671150522</c:v>
                </c:pt>
                <c:pt idx="572">
                  <c:v>2.0403761671150522</c:v>
                </c:pt>
                <c:pt idx="573">
                  <c:v>2.0403761671150522</c:v>
                </c:pt>
                <c:pt idx="574">
                  <c:v>2.0403761671150522</c:v>
                </c:pt>
                <c:pt idx="575">
                  <c:v>2.0403761671150522</c:v>
                </c:pt>
                <c:pt idx="576">
                  <c:v>2.0403761671150522</c:v>
                </c:pt>
                <c:pt idx="577">
                  <c:v>2.0403761671150522</c:v>
                </c:pt>
                <c:pt idx="578">
                  <c:v>2.0403761671150522</c:v>
                </c:pt>
                <c:pt idx="579">
                  <c:v>2.0403761671150522</c:v>
                </c:pt>
                <c:pt idx="580">
                  <c:v>2.0403761671150522</c:v>
                </c:pt>
                <c:pt idx="581">
                  <c:v>2.0403761671150522</c:v>
                </c:pt>
                <c:pt idx="582">
                  <c:v>2.0403761671150522</c:v>
                </c:pt>
                <c:pt idx="583">
                  <c:v>2.0403761671150522</c:v>
                </c:pt>
                <c:pt idx="584">
                  <c:v>2.0403761671150522</c:v>
                </c:pt>
                <c:pt idx="585">
                  <c:v>2.0403761671150522</c:v>
                </c:pt>
                <c:pt idx="586">
                  <c:v>2.0403761671150522</c:v>
                </c:pt>
                <c:pt idx="587">
                  <c:v>2.0403761671150522</c:v>
                </c:pt>
                <c:pt idx="588">
                  <c:v>2.0403761671150522</c:v>
                </c:pt>
                <c:pt idx="589">
                  <c:v>2.0403761671150522</c:v>
                </c:pt>
                <c:pt idx="590">
                  <c:v>2.0403761671150522</c:v>
                </c:pt>
                <c:pt idx="591">
                  <c:v>2.0403761671150522</c:v>
                </c:pt>
                <c:pt idx="592">
                  <c:v>2.0403761671150522</c:v>
                </c:pt>
                <c:pt idx="593">
                  <c:v>2.0403761671150522</c:v>
                </c:pt>
                <c:pt idx="594">
                  <c:v>2.0403761671150522</c:v>
                </c:pt>
                <c:pt idx="595">
                  <c:v>2.0403761671150522</c:v>
                </c:pt>
                <c:pt idx="596">
                  <c:v>2.0403761671150522</c:v>
                </c:pt>
                <c:pt idx="597">
                  <c:v>2.0403761671150522</c:v>
                </c:pt>
                <c:pt idx="598">
                  <c:v>2.0403761671150522</c:v>
                </c:pt>
                <c:pt idx="599">
                  <c:v>2.0403761671150522</c:v>
                </c:pt>
                <c:pt idx="600">
                  <c:v>2.0403761671150522</c:v>
                </c:pt>
                <c:pt idx="601">
                  <c:v>2.0403761671150522</c:v>
                </c:pt>
                <c:pt idx="602">
                  <c:v>2.0403761671150522</c:v>
                </c:pt>
                <c:pt idx="603">
                  <c:v>2.0403761671150522</c:v>
                </c:pt>
                <c:pt idx="604">
                  <c:v>2.0403761671150522</c:v>
                </c:pt>
                <c:pt idx="605">
                  <c:v>2.0403761671150522</c:v>
                </c:pt>
                <c:pt idx="606">
                  <c:v>2.0403761671150522</c:v>
                </c:pt>
                <c:pt idx="607">
                  <c:v>2.0403761671150522</c:v>
                </c:pt>
                <c:pt idx="608">
                  <c:v>2.0403761671150522</c:v>
                </c:pt>
                <c:pt idx="609">
                  <c:v>2.0403761671150522</c:v>
                </c:pt>
                <c:pt idx="610">
                  <c:v>2.0403761671150522</c:v>
                </c:pt>
                <c:pt idx="611">
                  <c:v>2.0403761671150522</c:v>
                </c:pt>
                <c:pt idx="612">
                  <c:v>2.0403761671150522</c:v>
                </c:pt>
                <c:pt idx="613">
                  <c:v>2.0403761671150522</c:v>
                </c:pt>
                <c:pt idx="614">
                  <c:v>2.0403761671150522</c:v>
                </c:pt>
                <c:pt idx="615">
                  <c:v>2.0403761671150522</c:v>
                </c:pt>
                <c:pt idx="616">
                  <c:v>2.0403761671150522</c:v>
                </c:pt>
                <c:pt idx="617">
                  <c:v>2.0403761671150522</c:v>
                </c:pt>
                <c:pt idx="618">
                  <c:v>2.0403761671150522</c:v>
                </c:pt>
                <c:pt idx="619">
                  <c:v>2.0403761671150522</c:v>
                </c:pt>
                <c:pt idx="620">
                  <c:v>2.0403761671150522</c:v>
                </c:pt>
                <c:pt idx="621">
                  <c:v>2.0403761671150522</c:v>
                </c:pt>
                <c:pt idx="622">
                  <c:v>2.0403761671150522</c:v>
                </c:pt>
                <c:pt idx="623">
                  <c:v>2.0403761671150522</c:v>
                </c:pt>
                <c:pt idx="624">
                  <c:v>2.0403761671150522</c:v>
                </c:pt>
                <c:pt idx="625">
                  <c:v>2.0403761671150522</c:v>
                </c:pt>
                <c:pt idx="626">
                  <c:v>2.0403761671150522</c:v>
                </c:pt>
                <c:pt idx="627">
                  <c:v>2.0403761671150522</c:v>
                </c:pt>
                <c:pt idx="628">
                  <c:v>2.0403761671150522</c:v>
                </c:pt>
                <c:pt idx="629">
                  <c:v>2.0403761671150522</c:v>
                </c:pt>
                <c:pt idx="630">
                  <c:v>2.0403761671150522</c:v>
                </c:pt>
                <c:pt idx="631">
                  <c:v>2.0403761671150522</c:v>
                </c:pt>
                <c:pt idx="632">
                  <c:v>2.0403761671150522</c:v>
                </c:pt>
                <c:pt idx="633">
                  <c:v>2.0403761671150522</c:v>
                </c:pt>
                <c:pt idx="634">
                  <c:v>2.0403761671150522</c:v>
                </c:pt>
                <c:pt idx="635">
                  <c:v>2.0403761671150522</c:v>
                </c:pt>
                <c:pt idx="636">
                  <c:v>2.0403761671150522</c:v>
                </c:pt>
                <c:pt idx="637">
                  <c:v>2.0403761671150522</c:v>
                </c:pt>
                <c:pt idx="638">
                  <c:v>2.0403761671150522</c:v>
                </c:pt>
                <c:pt idx="639">
                  <c:v>2.0403761671150522</c:v>
                </c:pt>
                <c:pt idx="640">
                  <c:v>2.0403761671150522</c:v>
                </c:pt>
                <c:pt idx="641">
                  <c:v>2.0403761671150522</c:v>
                </c:pt>
                <c:pt idx="642">
                  <c:v>2.0403761671150522</c:v>
                </c:pt>
                <c:pt idx="643">
                  <c:v>2.0403761671150522</c:v>
                </c:pt>
                <c:pt idx="644">
                  <c:v>2.0403761671150522</c:v>
                </c:pt>
                <c:pt idx="645">
                  <c:v>2.0403761671150522</c:v>
                </c:pt>
                <c:pt idx="646">
                  <c:v>2.0403761671150522</c:v>
                </c:pt>
                <c:pt idx="647">
                  <c:v>2.0403761671150522</c:v>
                </c:pt>
                <c:pt idx="648">
                  <c:v>2.0403761671150522</c:v>
                </c:pt>
                <c:pt idx="649">
                  <c:v>2.0403761671150522</c:v>
                </c:pt>
                <c:pt idx="650">
                  <c:v>2.0403761671150522</c:v>
                </c:pt>
                <c:pt idx="651">
                  <c:v>2.0403761671150522</c:v>
                </c:pt>
                <c:pt idx="652">
                  <c:v>2.0403761671150522</c:v>
                </c:pt>
                <c:pt idx="653">
                  <c:v>2.0403761671150522</c:v>
                </c:pt>
                <c:pt idx="654">
                  <c:v>2.0403761671150522</c:v>
                </c:pt>
                <c:pt idx="655">
                  <c:v>2.0403761671150522</c:v>
                </c:pt>
                <c:pt idx="656">
                  <c:v>2.0403761671150522</c:v>
                </c:pt>
                <c:pt idx="657">
                  <c:v>2.0403761671150522</c:v>
                </c:pt>
                <c:pt idx="658">
                  <c:v>2.0403761671150522</c:v>
                </c:pt>
                <c:pt idx="659">
                  <c:v>2.0403761671150522</c:v>
                </c:pt>
                <c:pt idx="660">
                  <c:v>2.0403761671150522</c:v>
                </c:pt>
                <c:pt idx="661">
                  <c:v>2.0403761671150522</c:v>
                </c:pt>
                <c:pt idx="662">
                  <c:v>2.0403761671150522</c:v>
                </c:pt>
                <c:pt idx="663">
                  <c:v>2.0403761671150522</c:v>
                </c:pt>
                <c:pt idx="664">
                  <c:v>2.0403761671150522</c:v>
                </c:pt>
                <c:pt idx="665">
                  <c:v>2.0403761671150522</c:v>
                </c:pt>
                <c:pt idx="666">
                  <c:v>2.0403761671150522</c:v>
                </c:pt>
                <c:pt idx="667">
                  <c:v>2.0403761671150522</c:v>
                </c:pt>
                <c:pt idx="668">
                  <c:v>2.0403761671150522</c:v>
                </c:pt>
                <c:pt idx="669">
                  <c:v>2.0403761671150522</c:v>
                </c:pt>
                <c:pt idx="670">
                  <c:v>2.0403761671150522</c:v>
                </c:pt>
                <c:pt idx="671">
                  <c:v>2.0403761671150522</c:v>
                </c:pt>
                <c:pt idx="672">
                  <c:v>2.0403761671150522</c:v>
                </c:pt>
                <c:pt idx="673">
                  <c:v>2.0403761671150522</c:v>
                </c:pt>
                <c:pt idx="674">
                  <c:v>2.0403761671150522</c:v>
                </c:pt>
                <c:pt idx="675">
                  <c:v>2.0403761671150522</c:v>
                </c:pt>
                <c:pt idx="676">
                  <c:v>2.0403761671150522</c:v>
                </c:pt>
                <c:pt idx="677">
                  <c:v>2.0403761671150522</c:v>
                </c:pt>
                <c:pt idx="678">
                  <c:v>2.0403761671150522</c:v>
                </c:pt>
                <c:pt idx="679">
                  <c:v>2.0403761671150522</c:v>
                </c:pt>
                <c:pt idx="680">
                  <c:v>2.0403761671150522</c:v>
                </c:pt>
                <c:pt idx="681">
                  <c:v>2.0403761671150522</c:v>
                </c:pt>
                <c:pt idx="682">
                  <c:v>2.0403761671150522</c:v>
                </c:pt>
                <c:pt idx="683">
                  <c:v>2.0403761671150522</c:v>
                </c:pt>
                <c:pt idx="684">
                  <c:v>2.0403761671150522</c:v>
                </c:pt>
                <c:pt idx="685">
                  <c:v>2.0403761671150522</c:v>
                </c:pt>
                <c:pt idx="686">
                  <c:v>2.0403761671150522</c:v>
                </c:pt>
                <c:pt idx="687">
                  <c:v>2.0403761671150522</c:v>
                </c:pt>
                <c:pt idx="688">
                  <c:v>2.0403761671150522</c:v>
                </c:pt>
                <c:pt idx="689">
                  <c:v>2.0403761671150522</c:v>
                </c:pt>
                <c:pt idx="690">
                  <c:v>2.0403761671150522</c:v>
                </c:pt>
                <c:pt idx="691">
                  <c:v>2.0403761671150522</c:v>
                </c:pt>
                <c:pt idx="692">
                  <c:v>2.0403761671150522</c:v>
                </c:pt>
                <c:pt idx="693">
                  <c:v>2.0403761671150522</c:v>
                </c:pt>
                <c:pt idx="694">
                  <c:v>2.0403761671150522</c:v>
                </c:pt>
                <c:pt idx="695">
                  <c:v>2.0403761671150522</c:v>
                </c:pt>
                <c:pt idx="696">
                  <c:v>2.0403761671150522</c:v>
                </c:pt>
                <c:pt idx="697">
                  <c:v>2.0403761671150522</c:v>
                </c:pt>
                <c:pt idx="698">
                  <c:v>2.0403761671150522</c:v>
                </c:pt>
                <c:pt idx="699">
                  <c:v>2.0403761671150522</c:v>
                </c:pt>
                <c:pt idx="700">
                  <c:v>2.0403761671150522</c:v>
                </c:pt>
                <c:pt idx="701">
                  <c:v>2.0403761671150522</c:v>
                </c:pt>
                <c:pt idx="702">
                  <c:v>2.0403761671150522</c:v>
                </c:pt>
                <c:pt idx="703">
                  <c:v>2.0403761671150522</c:v>
                </c:pt>
                <c:pt idx="704">
                  <c:v>2.0403761671150522</c:v>
                </c:pt>
                <c:pt idx="705">
                  <c:v>2.0403761671150522</c:v>
                </c:pt>
                <c:pt idx="706">
                  <c:v>2.0403761671150522</c:v>
                </c:pt>
                <c:pt idx="707">
                  <c:v>2.0403761671150522</c:v>
                </c:pt>
                <c:pt idx="708">
                  <c:v>2.0403761671150522</c:v>
                </c:pt>
                <c:pt idx="709">
                  <c:v>2.0403761671150522</c:v>
                </c:pt>
                <c:pt idx="710">
                  <c:v>2.0403761671150522</c:v>
                </c:pt>
                <c:pt idx="711">
                  <c:v>2.0403761671150522</c:v>
                </c:pt>
                <c:pt idx="712">
                  <c:v>2.0403761671150522</c:v>
                </c:pt>
                <c:pt idx="713">
                  <c:v>2.0403761671150522</c:v>
                </c:pt>
                <c:pt idx="714">
                  <c:v>2.0403761671150522</c:v>
                </c:pt>
                <c:pt idx="715">
                  <c:v>2.0403761671150522</c:v>
                </c:pt>
                <c:pt idx="716">
                  <c:v>2.0403761671150522</c:v>
                </c:pt>
                <c:pt idx="717">
                  <c:v>2.0403761671150522</c:v>
                </c:pt>
                <c:pt idx="718">
                  <c:v>2.0403761671150522</c:v>
                </c:pt>
                <c:pt idx="719">
                  <c:v>2.0403761671150522</c:v>
                </c:pt>
                <c:pt idx="720">
                  <c:v>2.0403761671150522</c:v>
                </c:pt>
                <c:pt idx="721">
                  <c:v>2.0403761671150522</c:v>
                </c:pt>
                <c:pt idx="722">
                  <c:v>2.0403761671150522</c:v>
                </c:pt>
                <c:pt idx="723">
                  <c:v>2.0403761671150522</c:v>
                </c:pt>
                <c:pt idx="724">
                  <c:v>2.0403761671150522</c:v>
                </c:pt>
                <c:pt idx="725">
                  <c:v>2.0403761671150522</c:v>
                </c:pt>
                <c:pt idx="726">
                  <c:v>2.0403761671150522</c:v>
                </c:pt>
                <c:pt idx="727">
                  <c:v>2.0403761671150522</c:v>
                </c:pt>
                <c:pt idx="728">
                  <c:v>2.0403761671150522</c:v>
                </c:pt>
                <c:pt idx="729">
                  <c:v>2.0403761671150522</c:v>
                </c:pt>
                <c:pt idx="730">
                  <c:v>2.0403761671150522</c:v>
                </c:pt>
                <c:pt idx="731">
                  <c:v>2.0403761671150522</c:v>
                </c:pt>
                <c:pt idx="732">
                  <c:v>2.0403761671150522</c:v>
                </c:pt>
                <c:pt idx="733">
                  <c:v>2.0403761671150522</c:v>
                </c:pt>
                <c:pt idx="734">
                  <c:v>2.0403761671150522</c:v>
                </c:pt>
                <c:pt idx="735">
                  <c:v>2.0403761671150522</c:v>
                </c:pt>
                <c:pt idx="736">
                  <c:v>2.0403761671150522</c:v>
                </c:pt>
                <c:pt idx="737">
                  <c:v>2.0403761671150522</c:v>
                </c:pt>
                <c:pt idx="738">
                  <c:v>2.0403761671150522</c:v>
                </c:pt>
                <c:pt idx="739">
                  <c:v>2.0403761671150522</c:v>
                </c:pt>
                <c:pt idx="740">
                  <c:v>2.0403761671150522</c:v>
                </c:pt>
                <c:pt idx="741">
                  <c:v>2.0403761671150522</c:v>
                </c:pt>
                <c:pt idx="742">
                  <c:v>2.0403761671150522</c:v>
                </c:pt>
                <c:pt idx="743">
                  <c:v>2.0403761671150522</c:v>
                </c:pt>
                <c:pt idx="744">
                  <c:v>2.0403761671150522</c:v>
                </c:pt>
                <c:pt idx="745">
                  <c:v>2.0403761671150522</c:v>
                </c:pt>
                <c:pt idx="746">
                  <c:v>2.0403761671150522</c:v>
                </c:pt>
                <c:pt idx="747">
                  <c:v>2.0403761671150522</c:v>
                </c:pt>
                <c:pt idx="748">
                  <c:v>2.0403761671150522</c:v>
                </c:pt>
                <c:pt idx="749">
                  <c:v>2.0403761671150522</c:v>
                </c:pt>
                <c:pt idx="750">
                  <c:v>2.0403761671150522</c:v>
                </c:pt>
                <c:pt idx="751">
                  <c:v>2.0403761671150522</c:v>
                </c:pt>
                <c:pt idx="752">
                  <c:v>2.0403761671150522</c:v>
                </c:pt>
                <c:pt idx="753">
                  <c:v>2.0403761671150522</c:v>
                </c:pt>
                <c:pt idx="754">
                  <c:v>2.0403761671150522</c:v>
                </c:pt>
                <c:pt idx="755">
                  <c:v>2.0403761671150522</c:v>
                </c:pt>
                <c:pt idx="756">
                  <c:v>2.0403761671150522</c:v>
                </c:pt>
                <c:pt idx="757">
                  <c:v>2.0403761671150522</c:v>
                </c:pt>
                <c:pt idx="758">
                  <c:v>2.0403761671150522</c:v>
                </c:pt>
                <c:pt idx="759">
                  <c:v>2.0403761671150522</c:v>
                </c:pt>
                <c:pt idx="760">
                  <c:v>2.0403761671150522</c:v>
                </c:pt>
                <c:pt idx="761">
                  <c:v>2.0403761671150522</c:v>
                </c:pt>
                <c:pt idx="762">
                  <c:v>2.0403761671150522</c:v>
                </c:pt>
                <c:pt idx="763">
                  <c:v>2.0403761671150522</c:v>
                </c:pt>
                <c:pt idx="764">
                  <c:v>2.0403761671150522</c:v>
                </c:pt>
                <c:pt idx="765">
                  <c:v>2.0403761671150522</c:v>
                </c:pt>
                <c:pt idx="766">
                  <c:v>2.0403761671150522</c:v>
                </c:pt>
                <c:pt idx="767">
                  <c:v>2.0403761671150522</c:v>
                </c:pt>
                <c:pt idx="768">
                  <c:v>2.0403761671150522</c:v>
                </c:pt>
                <c:pt idx="769">
                  <c:v>2.0403761671150522</c:v>
                </c:pt>
                <c:pt idx="770">
                  <c:v>2.0403761671150522</c:v>
                </c:pt>
                <c:pt idx="771">
                  <c:v>2.0403761671150522</c:v>
                </c:pt>
                <c:pt idx="772">
                  <c:v>2.0403761671150522</c:v>
                </c:pt>
                <c:pt idx="773">
                  <c:v>2.0403761671150522</c:v>
                </c:pt>
                <c:pt idx="774">
                  <c:v>2.0403761671150522</c:v>
                </c:pt>
                <c:pt idx="775">
                  <c:v>2.0403761671150522</c:v>
                </c:pt>
                <c:pt idx="776">
                  <c:v>2.0403761671150522</c:v>
                </c:pt>
                <c:pt idx="777">
                  <c:v>2.0403761671150522</c:v>
                </c:pt>
                <c:pt idx="778">
                  <c:v>2.0403761671150522</c:v>
                </c:pt>
                <c:pt idx="779">
                  <c:v>2.0403761671150522</c:v>
                </c:pt>
                <c:pt idx="780">
                  <c:v>2.0403761671150522</c:v>
                </c:pt>
                <c:pt idx="781">
                  <c:v>2.0403761671150522</c:v>
                </c:pt>
                <c:pt idx="782">
                  <c:v>2.0403761671150522</c:v>
                </c:pt>
                <c:pt idx="783">
                  <c:v>2.0403761671150522</c:v>
                </c:pt>
                <c:pt idx="784">
                  <c:v>2.0403761671150522</c:v>
                </c:pt>
                <c:pt idx="785">
                  <c:v>2.0403761671150522</c:v>
                </c:pt>
                <c:pt idx="786">
                  <c:v>2.0403761671150522</c:v>
                </c:pt>
                <c:pt idx="787">
                  <c:v>2.0403761671150522</c:v>
                </c:pt>
                <c:pt idx="788">
                  <c:v>2.0403761671150522</c:v>
                </c:pt>
                <c:pt idx="789">
                  <c:v>2.0403761671150522</c:v>
                </c:pt>
                <c:pt idx="790">
                  <c:v>2.0403761671150522</c:v>
                </c:pt>
                <c:pt idx="791">
                  <c:v>2.0403761671150522</c:v>
                </c:pt>
                <c:pt idx="792">
                  <c:v>2.0403761671150522</c:v>
                </c:pt>
                <c:pt idx="793">
                  <c:v>2.0403761671150522</c:v>
                </c:pt>
                <c:pt idx="794">
                  <c:v>2.0403761671150522</c:v>
                </c:pt>
                <c:pt idx="795">
                  <c:v>2.0403761671150522</c:v>
                </c:pt>
                <c:pt idx="796">
                  <c:v>2.0403761671150522</c:v>
                </c:pt>
                <c:pt idx="797">
                  <c:v>2.0403761671150522</c:v>
                </c:pt>
                <c:pt idx="798">
                  <c:v>2.0403761671150522</c:v>
                </c:pt>
                <c:pt idx="799">
                  <c:v>2.0403761671150522</c:v>
                </c:pt>
                <c:pt idx="800">
                  <c:v>2.0403761671150522</c:v>
                </c:pt>
                <c:pt idx="801">
                  <c:v>2.0403761671150522</c:v>
                </c:pt>
                <c:pt idx="802">
                  <c:v>2.0403761671150522</c:v>
                </c:pt>
                <c:pt idx="803">
                  <c:v>2.0403761671150522</c:v>
                </c:pt>
                <c:pt idx="804">
                  <c:v>2.0403761671150522</c:v>
                </c:pt>
                <c:pt idx="805">
                  <c:v>2.0403761671150522</c:v>
                </c:pt>
                <c:pt idx="806">
                  <c:v>2.0403761671150522</c:v>
                </c:pt>
                <c:pt idx="807">
                  <c:v>2.0403761671150522</c:v>
                </c:pt>
                <c:pt idx="808">
                  <c:v>2.0403761671150522</c:v>
                </c:pt>
                <c:pt idx="809">
                  <c:v>2.0403761671150522</c:v>
                </c:pt>
                <c:pt idx="810">
                  <c:v>2.0403761671150522</c:v>
                </c:pt>
                <c:pt idx="811">
                  <c:v>2.0403761671150522</c:v>
                </c:pt>
                <c:pt idx="812">
                  <c:v>2.0403761671150522</c:v>
                </c:pt>
                <c:pt idx="813">
                  <c:v>2.0403761671150522</c:v>
                </c:pt>
                <c:pt idx="814">
                  <c:v>2.0403761671150522</c:v>
                </c:pt>
                <c:pt idx="815">
                  <c:v>2.0403761671150522</c:v>
                </c:pt>
                <c:pt idx="816">
                  <c:v>2.0403761671150522</c:v>
                </c:pt>
                <c:pt idx="817">
                  <c:v>2.0403761671150522</c:v>
                </c:pt>
                <c:pt idx="818">
                  <c:v>2.0403761671150522</c:v>
                </c:pt>
                <c:pt idx="819">
                  <c:v>2.0403761671150522</c:v>
                </c:pt>
                <c:pt idx="820">
                  <c:v>2.0403761671150522</c:v>
                </c:pt>
                <c:pt idx="821">
                  <c:v>2.0403761671150522</c:v>
                </c:pt>
                <c:pt idx="822">
                  <c:v>2.0403761671150522</c:v>
                </c:pt>
                <c:pt idx="823">
                  <c:v>2.0403761671150522</c:v>
                </c:pt>
                <c:pt idx="824">
                  <c:v>2.0403761671150522</c:v>
                </c:pt>
                <c:pt idx="825">
                  <c:v>2.0403761671150522</c:v>
                </c:pt>
                <c:pt idx="826">
                  <c:v>2.0403761671150522</c:v>
                </c:pt>
                <c:pt idx="827">
                  <c:v>2.0403761671150522</c:v>
                </c:pt>
                <c:pt idx="828">
                  <c:v>2.0403761671150522</c:v>
                </c:pt>
                <c:pt idx="829">
                  <c:v>2.0403761671150522</c:v>
                </c:pt>
                <c:pt idx="830">
                  <c:v>2.0403761671150522</c:v>
                </c:pt>
                <c:pt idx="831">
                  <c:v>2.0403761671150522</c:v>
                </c:pt>
                <c:pt idx="832">
                  <c:v>2.0403761671150522</c:v>
                </c:pt>
                <c:pt idx="833">
                  <c:v>2.0403761671150522</c:v>
                </c:pt>
                <c:pt idx="834">
                  <c:v>2.0403761671150522</c:v>
                </c:pt>
                <c:pt idx="835">
                  <c:v>2.0403761671150522</c:v>
                </c:pt>
                <c:pt idx="836">
                  <c:v>2.0403761671150522</c:v>
                </c:pt>
                <c:pt idx="837">
                  <c:v>2.0403761671150522</c:v>
                </c:pt>
                <c:pt idx="838">
                  <c:v>2.0403761671150522</c:v>
                </c:pt>
                <c:pt idx="839">
                  <c:v>2.0403761671150522</c:v>
                </c:pt>
                <c:pt idx="840">
                  <c:v>2.0403761671150522</c:v>
                </c:pt>
                <c:pt idx="841">
                  <c:v>2.0403761671150522</c:v>
                </c:pt>
                <c:pt idx="842">
                  <c:v>2.0403761671150522</c:v>
                </c:pt>
                <c:pt idx="843">
                  <c:v>2.0403761671150522</c:v>
                </c:pt>
                <c:pt idx="844">
                  <c:v>2.0403761671150522</c:v>
                </c:pt>
                <c:pt idx="845">
                  <c:v>2.0403761671150522</c:v>
                </c:pt>
                <c:pt idx="846">
                  <c:v>2.0403761671150522</c:v>
                </c:pt>
                <c:pt idx="847">
                  <c:v>2.0403761671150522</c:v>
                </c:pt>
                <c:pt idx="848">
                  <c:v>2.0403761671150522</c:v>
                </c:pt>
                <c:pt idx="849">
                  <c:v>2.0403761671150522</c:v>
                </c:pt>
                <c:pt idx="850">
                  <c:v>2.0403761671150522</c:v>
                </c:pt>
                <c:pt idx="851">
                  <c:v>2.0403761671150522</c:v>
                </c:pt>
                <c:pt idx="852">
                  <c:v>2.0403761671150522</c:v>
                </c:pt>
                <c:pt idx="853">
                  <c:v>2.0403761671150522</c:v>
                </c:pt>
                <c:pt idx="854">
                  <c:v>2.0403761671150522</c:v>
                </c:pt>
                <c:pt idx="855">
                  <c:v>2.0403761671150522</c:v>
                </c:pt>
                <c:pt idx="856">
                  <c:v>2.0403761671150522</c:v>
                </c:pt>
                <c:pt idx="857">
                  <c:v>2.0403761671150522</c:v>
                </c:pt>
                <c:pt idx="858">
                  <c:v>2.0403761671150522</c:v>
                </c:pt>
                <c:pt idx="859">
                  <c:v>2.0403761671150522</c:v>
                </c:pt>
                <c:pt idx="860">
                  <c:v>2.0403761671150522</c:v>
                </c:pt>
                <c:pt idx="861">
                  <c:v>2.0403761671150522</c:v>
                </c:pt>
                <c:pt idx="862">
                  <c:v>2.0403761671150522</c:v>
                </c:pt>
                <c:pt idx="863">
                  <c:v>2.0403761671150522</c:v>
                </c:pt>
                <c:pt idx="864">
                  <c:v>2.0403761671150522</c:v>
                </c:pt>
                <c:pt idx="865">
                  <c:v>2.0403761671150522</c:v>
                </c:pt>
                <c:pt idx="866">
                  <c:v>2.0403761671150522</c:v>
                </c:pt>
                <c:pt idx="867">
                  <c:v>2.0403761671150522</c:v>
                </c:pt>
                <c:pt idx="868">
                  <c:v>2.0403761671150522</c:v>
                </c:pt>
                <c:pt idx="869">
                  <c:v>2.0403761671150522</c:v>
                </c:pt>
                <c:pt idx="870">
                  <c:v>2.0403761671150522</c:v>
                </c:pt>
                <c:pt idx="871">
                  <c:v>2.0403761671150522</c:v>
                </c:pt>
                <c:pt idx="872">
                  <c:v>2.0403761671150522</c:v>
                </c:pt>
                <c:pt idx="873">
                  <c:v>2.0403761671150522</c:v>
                </c:pt>
                <c:pt idx="874">
                  <c:v>2.0403761671150522</c:v>
                </c:pt>
                <c:pt idx="875">
                  <c:v>2.0403761671150522</c:v>
                </c:pt>
                <c:pt idx="876">
                  <c:v>2.0403761671150522</c:v>
                </c:pt>
                <c:pt idx="877">
                  <c:v>2.0403761671150522</c:v>
                </c:pt>
                <c:pt idx="878">
                  <c:v>2.0403761671150522</c:v>
                </c:pt>
                <c:pt idx="879">
                  <c:v>2.0403761671150522</c:v>
                </c:pt>
                <c:pt idx="880">
                  <c:v>2.0403761671150522</c:v>
                </c:pt>
                <c:pt idx="881">
                  <c:v>2.0403761671150522</c:v>
                </c:pt>
                <c:pt idx="882">
                  <c:v>2.0403761671150522</c:v>
                </c:pt>
                <c:pt idx="883">
                  <c:v>2.0403761671150522</c:v>
                </c:pt>
                <c:pt idx="884">
                  <c:v>2.0403761671150522</c:v>
                </c:pt>
                <c:pt idx="885">
                  <c:v>2.0403761671150522</c:v>
                </c:pt>
                <c:pt idx="886">
                  <c:v>2.0403761671150522</c:v>
                </c:pt>
                <c:pt idx="887">
                  <c:v>2.0403761671150522</c:v>
                </c:pt>
                <c:pt idx="888">
                  <c:v>2.0403761671150522</c:v>
                </c:pt>
                <c:pt idx="889">
                  <c:v>2.0403761671150522</c:v>
                </c:pt>
                <c:pt idx="890">
                  <c:v>2.0403761671150522</c:v>
                </c:pt>
                <c:pt idx="891">
                  <c:v>2.0403761671150522</c:v>
                </c:pt>
                <c:pt idx="892">
                  <c:v>2.0403761671150522</c:v>
                </c:pt>
                <c:pt idx="893">
                  <c:v>2.0403761671150522</c:v>
                </c:pt>
                <c:pt idx="894">
                  <c:v>2.0403761671150522</c:v>
                </c:pt>
                <c:pt idx="895">
                  <c:v>2.0403761671150522</c:v>
                </c:pt>
                <c:pt idx="896">
                  <c:v>2.0403761671150522</c:v>
                </c:pt>
                <c:pt idx="897">
                  <c:v>2.0403761671150522</c:v>
                </c:pt>
                <c:pt idx="898">
                  <c:v>2.0403761671150522</c:v>
                </c:pt>
                <c:pt idx="899">
                  <c:v>2.0403761671150522</c:v>
                </c:pt>
                <c:pt idx="900">
                  <c:v>2.0403761671150522</c:v>
                </c:pt>
                <c:pt idx="901">
                  <c:v>2.0403761671150522</c:v>
                </c:pt>
                <c:pt idx="902">
                  <c:v>2.0403761671150522</c:v>
                </c:pt>
                <c:pt idx="903">
                  <c:v>2.0403761671150522</c:v>
                </c:pt>
                <c:pt idx="904">
                  <c:v>2.0403761671150522</c:v>
                </c:pt>
                <c:pt idx="905">
                  <c:v>2.0403761671150522</c:v>
                </c:pt>
                <c:pt idx="906">
                  <c:v>2.0403761671150522</c:v>
                </c:pt>
                <c:pt idx="907">
                  <c:v>2.0403761671150522</c:v>
                </c:pt>
                <c:pt idx="908">
                  <c:v>2.0403761671150522</c:v>
                </c:pt>
                <c:pt idx="909">
                  <c:v>2.0403761671150522</c:v>
                </c:pt>
                <c:pt idx="910">
                  <c:v>2.0403761671150522</c:v>
                </c:pt>
                <c:pt idx="911">
                  <c:v>2.0403761671150522</c:v>
                </c:pt>
                <c:pt idx="912">
                  <c:v>2.0403761671150522</c:v>
                </c:pt>
                <c:pt idx="913">
                  <c:v>2.0403761671150522</c:v>
                </c:pt>
                <c:pt idx="914">
                  <c:v>2.0403761671150522</c:v>
                </c:pt>
                <c:pt idx="915">
                  <c:v>2.0403761671150522</c:v>
                </c:pt>
                <c:pt idx="916">
                  <c:v>2.0403761671150522</c:v>
                </c:pt>
                <c:pt idx="917">
                  <c:v>2.0403761671150522</c:v>
                </c:pt>
                <c:pt idx="918">
                  <c:v>2.0403761671150522</c:v>
                </c:pt>
                <c:pt idx="919">
                  <c:v>2.0403761671150522</c:v>
                </c:pt>
                <c:pt idx="920">
                  <c:v>2.0403761671150522</c:v>
                </c:pt>
                <c:pt idx="921">
                  <c:v>2.0403761671150522</c:v>
                </c:pt>
                <c:pt idx="922">
                  <c:v>2.0403761671150522</c:v>
                </c:pt>
                <c:pt idx="923">
                  <c:v>2.0403761671150522</c:v>
                </c:pt>
                <c:pt idx="924">
                  <c:v>2.0403761671150522</c:v>
                </c:pt>
                <c:pt idx="925">
                  <c:v>2.0403761671150522</c:v>
                </c:pt>
                <c:pt idx="926">
                  <c:v>2.0403761671150522</c:v>
                </c:pt>
                <c:pt idx="927">
                  <c:v>2.0403761671150522</c:v>
                </c:pt>
                <c:pt idx="928">
                  <c:v>2.0403761671150522</c:v>
                </c:pt>
                <c:pt idx="929">
                  <c:v>2.0403761671150522</c:v>
                </c:pt>
                <c:pt idx="930">
                  <c:v>2.0403761671150522</c:v>
                </c:pt>
                <c:pt idx="931">
                  <c:v>2.0403761671150522</c:v>
                </c:pt>
                <c:pt idx="932">
                  <c:v>2.0403761671150522</c:v>
                </c:pt>
                <c:pt idx="933">
                  <c:v>2.0403761671150522</c:v>
                </c:pt>
                <c:pt idx="934">
                  <c:v>2.0403761671150522</c:v>
                </c:pt>
                <c:pt idx="935">
                  <c:v>2.0403761671150522</c:v>
                </c:pt>
                <c:pt idx="936">
                  <c:v>2.0403761671150522</c:v>
                </c:pt>
                <c:pt idx="937">
                  <c:v>2.0403761671150522</c:v>
                </c:pt>
                <c:pt idx="938">
                  <c:v>2.0403761671150522</c:v>
                </c:pt>
                <c:pt idx="939">
                  <c:v>2.0403761671150522</c:v>
                </c:pt>
                <c:pt idx="940">
                  <c:v>2.0403761671150522</c:v>
                </c:pt>
                <c:pt idx="941">
                  <c:v>2.0403761671150522</c:v>
                </c:pt>
                <c:pt idx="942">
                  <c:v>2.0403761671150522</c:v>
                </c:pt>
                <c:pt idx="943">
                  <c:v>2.0403761671150522</c:v>
                </c:pt>
                <c:pt idx="944">
                  <c:v>2.0403761671150522</c:v>
                </c:pt>
                <c:pt idx="945">
                  <c:v>2.0403761671150522</c:v>
                </c:pt>
                <c:pt idx="946">
                  <c:v>2.0403761671150522</c:v>
                </c:pt>
                <c:pt idx="947">
                  <c:v>2.0403761671150522</c:v>
                </c:pt>
                <c:pt idx="948">
                  <c:v>2.0403761671150522</c:v>
                </c:pt>
                <c:pt idx="949">
                  <c:v>2.0403761671150522</c:v>
                </c:pt>
                <c:pt idx="950">
                  <c:v>2.0403761671150522</c:v>
                </c:pt>
                <c:pt idx="951">
                  <c:v>2.0403761671150522</c:v>
                </c:pt>
                <c:pt idx="952">
                  <c:v>2.0403761671150522</c:v>
                </c:pt>
                <c:pt idx="953">
                  <c:v>2.0403761671150522</c:v>
                </c:pt>
                <c:pt idx="954">
                  <c:v>2.0403761671150522</c:v>
                </c:pt>
                <c:pt idx="955">
                  <c:v>2.0403761671150522</c:v>
                </c:pt>
                <c:pt idx="956">
                  <c:v>2.0403761671150522</c:v>
                </c:pt>
                <c:pt idx="957">
                  <c:v>2.0403761671150522</c:v>
                </c:pt>
                <c:pt idx="958">
                  <c:v>2.0403761671150522</c:v>
                </c:pt>
                <c:pt idx="959">
                  <c:v>2.0403761671150522</c:v>
                </c:pt>
                <c:pt idx="960">
                  <c:v>2.0403761671150522</c:v>
                </c:pt>
                <c:pt idx="961">
                  <c:v>2.0403761671150522</c:v>
                </c:pt>
                <c:pt idx="962">
                  <c:v>2.0403761671150522</c:v>
                </c:pt>
                <c:pt idx="963">
                  <c:v>2.0403761671150522</c:v>
                </c:pt>
                <c:pt idx="964">
                  <c:v>2.0403761671150522</c:v>
                </c:pt>
                <c:pt idx="965">
                  <c:v>2.0403761671150522</c:v>
                </c:pt>
                <c:pt idx="966">
                  <c:v>2.0403761671150522</c:v>
                </c:pt>
                <c:pt idx="967">
                  <c:v>2.0403761671150522</c:v>
                </c:pt>
                <c:pt idx="968">
                  <c:v>2.0403761671150522</c:v>
                </c:pt>
                <c:pt idx="969">
                  <c:v>2.0403761671150522</c:v>
                </c:pt>
                <c:pt idx="970">
                  <c:v>2.0403761671150522</c:v>
                </c:pt>
                <c:pt idx="971">
                  <c:v>2.0403761671150522</c:v>
                </c:pt>
                <c:pt idx="972">
                  <c:v>2.0403761671150522</c:v>
                </c:pt>
                <c:pt idx="973">
                  <c:v>2.0403761671150522</c:v>
                </c:pt>
                <c:pt idx="974">
                  <c:v>2.0403761671150522</c:v>
                </c:pt>
                <c:pt idx="975">
                  <c:v>2.0403761671150522</c:v>
                </c:pt>
                <c:pt idx="976">
                  <c:v>2.0403761671150522</c:v>
                </c:pt>
                <c:pt idx="977">
                  <c:v>2.0403761671150522</c:v>
                </c:pt>
                <c:pt idx="978">
                  <c:v>2.0403761671150522</c:v>
                </c:pt>
                <c:pt idx="979">
                  <c:v>2.0403761671150522</c:v>
                </c:pt>
                <c:pt idx="980">
                  <c:v>2.0403761671150522</c:v>
                </c:pt>
                <c:pt idx="981">
                  <c:v>2.0403761671150522</c:v>
                </c:pt>
                <c:pt idx="982">
                  <c:v>2.0403761671150522</c:v>
                </c:pt>
                <c:pt idx="983">
                  <c:v>2.0403761671150522</c:v>
                </c:pt>
                <c:pt idx="984">
                  <c:v>2.0403761671150522</c:v>
                </c:pt>
                <c:pt idx="985">
                  <c:v>2.0403761671150522</c:v>
                </c:pt>
                <c:pt idx="986">
                  <c:v>2.0403761671150522</c:v>
                </c:pt>
                <c:pt idx="987">
                  <c:v>2.0403761671150522</c:v>
                </c:pt>
                <c:pt idx="988">
                  <c:v>2.0403761671150522</c:v>
                </c:pt>
                <c:pt idx="989">
                  <c:v>2.0403761671150522</c:v>
                </c:pt>
                <c:pt idx="990">
                  <c:v>2.0403761671150522</c:v>
                </c:pt>
                <c:pt idx="991">
                  <c:v>2.0403761671150522</c:v>
                </c:pt>
                <c:pt idx="992">
                  <c:v>2.0403761671150522</c:v>
                </c:pt>
                <c:pt idx="993">
                  <c:v>2.0403761671150522</c:v>
                </c:pt>
                <c:pt idx="994">
                  <c:v>2.0403761671150522</c:v>
                </c:pt>
                <c:pt idx="995">
                  <c:v>2.0403761671150522</c:v>
                </c:pt>
                <c:pt idx="996">
                  <c:v>2.0403761671150522</c:v>
                </c:pt>
                <c:pt idx="997">
                  <c:v>2.0403761671150522</c:v>
                </c:pt>
                <c:pt idx="998">
                  <c:v>2.0403761671150522</c:v>
                </c:pt>
                <c:pt idx="999">
                  <c:v>2.0403761671150522</c:v>
                </c:pt>
                <c:pt idx="1000">
                  <c:v>2.0403761671150522</c:v>
                </c:pt>
                <c:pt idx="1001">
                  <c:v>2.0403761671150522</c:v>
                </c:pt>
                <c:pt idx="1002">
                  <c:v>2.0403761671150522</c:v>
                </c:pt>
                <c:pt idx="1003">
                  <c:v>2.0403761671150522</c:v>
                </c:pt>
                <c:pt idx="1004">
                  <c:v>2.0403761671150522</c:v>
                </c:pt>
                <c:pt idx="1005">
                  <c:v>2.0403761671150522</c:v>
                </c:pt>
                <c:pt idx="1006">
                  <c:v>2.0403761671150522</c:v>
                </c:pt>
                <c:pt idx="1007">
                  <c:v>2.0403761671150522</c:v>
                </c:pt>
                <c:pt idx="1008">
                  <c:v>2.0403761671150522</c:v>
                </c:pt>
                <c:pt idx="1009">
                  <c:v>2.0403761671150522</c:v>
                </c:pt>
                <c:pt idx="1010">
                  <c:v>2.0403761671150522</c:v>
                </c:pt>
                <c:pt idx="1011">
                  <c:v>2.0403761671150522</c:v>
                </c:pt>
                <c:pt idx="1012">
                  <c:v>2.0403761671150522</c:v>
                </c:pt>
                <c:pt idx="1013">
                  <c:v>2.0403761671150522</c:v>
                </c:pt>
                <c:pt idx="1014">
                  <c:v>2.0403761671150522</c:v>
                </c:pt>
                <c:pt idx="1015">
                  <c:v>2.0403761671150522</c:v>
                </c:pt>
                <c:pt idx="1016">
                  <c:v>2.0403761671150522</c:v>
                </c:pt>
                <c:pt idx="1017">
                  <c:v>2.0403761671150522</c:v>
                </c:pt>
                <c:pt idx="1018">
                  <c:v>2.0403761671150522</c:v>
                </c:pt>
                <c:pt idx="1019">
                  <c:v>2.0403761671150522</c:v>
                </c:pt>
                <c:pt idx="1020">
                  <c:v>2.0403761671150522</c:v>
                </c:pt>
                <c:pt idx="1021">
                  <c:v>2.0403761671150522</c:v>
                </c:pt>
                <c:pt idx="1022">
                  <c:v>2.0403761671150522</c:v>
                </c:pt>
                <c:pt idx="1023">
                  <c:v>2.0403761671150522</c:v>
                </c:pt>
                <c:pt idx="1024">
                  <c:v>2.0403761671150522</c:v>
                </c:pt>
                <c:pt idx="1025">
                  <c:v>2.0403761671150522</c:v>
                </c:pt>
                <c:pt idx="1026">
                  <c:v>2.0403761671150522</c:v>
                </c:pt>
                <c:pt idx="1027">
                  <c:v>2.0403761671150522</c:v>
                </c:pt>
                <c:pt idx="1028">
                  <c:v>2.0403761671150522</c:v>
                </c:pt>
                <c:pt idx="1029">
                  <c:v>2.0403761671150522</c:v>
                </c:pt>
                <c:pt idx="1030">
                  <c:v>2.0403761671150522</c:v>
                </c:pt>
                <c:pt idx="1031">
                  <c:v>2.0403761671150522</c:v>
                </c:pt>
                <c:pt idx="1032">
                  <c:v>2.0403761671150522</c:v>
                </c:pt>
                <c:pt idx="1033">
                  <c:v>2.0403761671150522</c:v>
                </c:pt>
                <c:pt idx="1034">
                  <c:v>2.0403761671150522</c:v>
                </c:pt>
                <c:pt idx="1035">
                  <c:v>2.0403761671150522</c:v>
                </c:pt>
                <c:pt idx="1036">
                  <c:v>2.0403761671150522</c:v>
                </c:pt>
                <c:pt idx="1037">
                  <c:v>2.0403761671150522</c:v>
                </c:pt>
                <c:pt idx="1038">
                  <c:v>2.0403761671150522</c:v>
                </c:pt>
                <c:pt idx="1039">
                  <c:v>2.0403761671150522</c:v>
                </c:pt>
                <c:pt idx="1040">
                  <c:v>2.0403761671150522</c:v>
                </c:pt>
                <c:pt idx="1041">
                  <c:v>2.0403761671150522</c:v>
                </c:pt>
                <c:pt idx="1042">
                  <c:v>2.0403761671150522</c:v>
                </c:pt>
                <c:pt idx="1043">
                  <c:v>2.0403761671150522</c:v>
                </c:pt>
                <c:pt idx="1044">
                  <c:v>2.0403761671150522</c:v>
                </c:pt>
                <c:pt idx="1045">
                  <c:v>2.0403761671150522</c:v>
                </c:pt>
                <c:pt idx="1046">
                  <c:v>2.0403761671150522</c:v>
                </c:pt>
                <c:pt idx="1047">
                  <c:v>2.0403761671150522</c:v>
                </c:pt>
                <c:pt idx="1048">
                  <c:v>2.0403761671150522</c:v>
                </c:pt>
                <c:pt idx="1049">
                  <c:v>2.0403761671150522</c:v>
                </c:pt>
                <c:pt idx="1050">
                  <c:v>2.0403761671150522</c:v>
                </c:pt>
                <c:pt idx="1051">
                  <c:v>2.0403761671150522</c:v>
                </c:pt>
                <c:pt idx="1052">
                  <c:v>2.0403761671150522</c:v>
                </c:pt>
                <c:pt idx="1053">
                  <c:v>2.0403761671150522</c:v>
                </c:pt>
                <c:pt idx="1054">
                  <c:v>2.0403761671150522</c:v>
                </c:pt>
                <c:pt idx="1055">
                  <c:v>2.0403761671150522</c:v>
                </c:pt>
                <c:pt idx="1056">
                  <c:v>2.0403761671150522</c:v>
                </c:pt>
                <c:pt idx="1057">
                  <c:v>2.0403761671150522</c:v>
                </c:pt>
                <c:pt idx="1058">
                  <c:v>2.0403761671150522</c:v>
                </c:pt>
                <c:pt idx="1059">
                  <c:v>2.0403761671150522</c:v>
                </c:pt>
                <c:pt idx="1060">
                  <c:v>2.0403761671150522</c:v>
                </c:pt>
                <c:pt idx="1061">
                  <c:v>2.0403761671150522</c:v>
                </c:pt>
                <c:pt idx="1062">
                  <c:v>2.0403761671150522</c:v>
                </c:pt>
                <c:pt idx="1063">
                  <c:v>2.0403761671150522</c:v>
                </c:pt>
                <c:pt idx="1064">
                  <c:v>2.0403761671150522</c:v>
                </c:pt>
                <c:pt idx="1065">
                  <c:v>2.0403761671150522</c:v>
                </c:pt>
                <c:pt idx="1066">
                  <c:v>2.0403761671150522</c:v>
                </c:pt>
                <c:pt idx="1067">
                  <c:v>2.0403761671150522</c:v>
                </c:pt>
                <c:pt idx="1068">
                  <c:v>2.0403761671150522</c:v>
                </c:pt>
                <c:pt idx="1069">
                  <c:v>2.0403761671150522</c:v>
                </c:pt>
                <c:pt idx="1070">
                  <c:v>2.0403761671150522</c:v>
                </c:pt>
                <c:pt idx="1071">
                  <c:v>2.0403761671150522</c:v>
                </c:pt>
                <c:pt idx="1072">
                  <c:v>2.0403761671150522</c:v>
                </c:pt>
                <c:pt idx="1073">
                  <c:v>2.0403761671150522</c:v>
                </c:pt>
                <c:pt idx="1074">
                  <c:v>2.0403761671150522</c:v>
                </c:pt>
                <c:pt idx="1075">
                  <c:v>2.0403761671150522</c:v>
                </c:pt>
                <c:pt idx="1076">
                  <c:v>2.0403761671150522</c:v>
                </c:pt>
                <c:pt idx="1077">
                  <c:v>2.0403761671150522</c:v>
                </c:pt>
                <c:pt idx="1078">
                  <c:v>2.0403761671150522</c:v>
                </c:pt>
                <c:pt idx="1079">
                  <c:v>2.0403761671150522</c:v>
                </c:pt>
                <c:pt idx="1080">
                  <c:v>2.0403761671150522</c:v>
                </c:pt>
                <c:pt idx="1081">
                  <c:v>2.0403761671150522</c:v>
                </c:pt>
                <c:pt idx="1082">
                  <c:v>2.0403761671150522</c:v>
                </c:pt>
                <c:pt idx="1083">
                  <c:v>2.0403761671150522</c:v>
                </c:pt>
                <c:pt idx="1084">
                  <c:v>2.0403761671150522</c:v>
                </c:pt>
                <c:pt idx="1085">
                  <c:v>2.0403761671150522</c:v>
                </c:pt>
                <c:pt idx="1086">
                  <c:v>2.0403761671150522</c:v>
                </c:pt>
                <c:pt idx="1087">
                  <c:v>2.0403761671150522</c:v>
                </c:pt>
                <c:pt idx="1088">
                  <c:v>2.0403761671150522</c:v>
                </c:pt>
                <c:pt idx="1089">
                  <c:v>2.0403761671150522</c:v>
                </c:pt>
                <c:pt idx="1090">
                  <c:v>2.0403761671150522</c:v>
                </c:pt>
                <c:pt idx="1091">
                  <c:v>2.0403761671150522</c:v>
                </c:pt>
                <c:pt idx="1092">
                  <c:v>2.0403761671150522</c:v>
                </c:pt>
                <c:pt idx="1093">
                  <c:v>2.0403761671150522</c:v>
                </c:pt>
                <c:pt idx="1094">
                  <c:v>2.0403761671150522</c:v>
                </c:pt>
                <c:pt idx="1095">
                  <c:v>2.0403761671150522</c:v>
                </c:pt>
                <c:pt idx="1096">
                  <c:v>2.0403761671150522</c:v>
                </c:pt>
                <c:pt idx="1097">
                  <c:v>2.0403761671150522</c:v>
                </c:pt>
                <c:pt idx="1098">
                  <c:v>2.0403761671150522</c:v>
                </c:pt>
                <c:pt idx="1099">
                  <c:v>2.0403761671150522</c:v>
                </c:pt>
                <c:pt idx="1100">
                  <c:v>2.0403761671150522</c:v>
                </c:pt>
                <c:pt idx="1101">
                  <c:v>2.0403761671150522</c:v>
                </c:pt>
                <c:pt idx="1102">
                  <c:v>2.0403761671150522</c:v>
                </c:pt>
                <c:pt idx="1103">
                  <c:v>2.0403761671150522</c:v>
                </c:pt>
                <c:pt idx="1104">
                  <c:v>2.0403761671150522</c:v>
                </c:pt>
                <c:pt idx="1105">
                  <c:v>2.0403761671150522</c:v>
                </c:pt>
                <c:pt idx="1106">
                  <c:v>2.0403761671150522</c:v>
                </c:pt>
                <c:pt idx="1107">
                  <c:v>2.0403761671150522</c:v>
                </c:pt>
                <c:pt idx="1108">
                  <c:v>2.0403761671150522</c:v>
                </c:pt>
                <c:pt idx="1109">
                  <c:v>2.0403761671150522</c:v>
                </c:pt>
                <c:pt idx="1110">
                  <c:v>2.0403761671150522</c:v>
                </c:pt>
                <c:pt idx="1111">
                  <c:v>2.0403761671150522</c:v>
                </c:pt>
                <c:pt idx="1112">
                  <c:v>2.0403761671150522</c:v>
                </c:pt>
                <c:pt idx="1113">
                  <c:v>2.0403761671150522</c:v>
                </c:pt>
                <c:pt idx="1114">
                  <c:v>2.0403761671150522</c:v>
                </c:pt>
                <c:pt idx="1115">
                  <c:v>2.0403761671150522</c:v>
                </c:pt>
                <c:pt idx="1116">
                  <c:v>2.0403761671150522</c:v>
                </c:pt>
                <c:pt idx="1117">
                  <c:v>2.0403761671150522</c:v>
                </c:pt>
                <c:pt idx="1118">
                  <c:v>2.0403761671150522</c:v>
                </c:pt>
                <c:pt idx="1119">
                  <c:v>2.0403761671150522</c:v>
                </c:pt>
                <c:pt idx="1120">
                  <c:v>2.0403761671150522</c:v>
                </c:pt>
                <c:pt idx="1121">
                  <c:v>2.0403761671150522</c:v>
                </c:pt>
                <c:pt idx="1122">
                  <c:v>2.0403761671150522</c:v>
                </c:pt>
                <c:pt idx="1123">
                  <c:v>2.0403761671150522</c:v>
                </c:pt>
                <c:pt idx="1124">
                  <c:v>2.0403761671150522</c:v>
                </c:pt>
                <c:pt idx="1125">
                  <c:v>2.0403761671150522</c:v>
                </c:pt>
                <c:pt idx="1126">
                  <c:v>2.0403761671150522</c:v>
                </c:pt>
                <c:pt idx="1127">
                  <c:v>2.0403761671150522</c:v>
                </c:pt>
                <c:pt idx="1128">
                  <c:v>2.0403761671150522</c:v>
                </c:pt>
                <c:pt idx="1129">
                  <c:v>2.0403761671150522</c:v>
                </c:pt>
                <c:pt idx="1130">
                  <c:v>2.0403761671150522</c:v>
                </c:pt>
                <c:pt idx="1131">
                  <c:v>2.0403761671150522</c:v>
                </c:pt>
                <c:pt idx="1132">
                  <c:v>2.0403761671150522</c:v>
                </c:pt>
                <c:pt idx="1133">
                  <c:v>2.0403761671150522</c:v>
                </c:pt>
                <c:pt idx="1134">
                  <c:v>2.0403761671150522</c:v>
                </c:pt>
                <c:pt idx="1135">
                  <c:v>2.0403761671150522</c:v>
                </c:pt>
                <c:pt idx="1136">
                  <c:v>2.0403761671150522</c:v>
                </c:pt>
                <c:pt idx="1137">
                  <c:v>2.0403761671150522</c:v>
                </c:pt>
                <c:pt idx="1138">
                  <c:v>2.0403761671150522</c:v>
                </c:pt>
                <c:pt idx="1139">
                  <c:v>2.0403761671150522</c:v>
                </c:pt>
                <c:pt idx="1140">
                  <c:v>2.0403761671150522</c:v>
                </c:pt>
                <c:pt idx="1141">
                  <c:v>2.0403761671150522</c:v>
                </c:pt>
                <c:pt idx="1142">
                  <c:v>2.0403761671150522</c:v>
                </c:pt>
                <c:pt idx="1143">
                  <c:v>2.0403761671150522</c:v>
                </c:pt>
                <c:pt idx="1144">
                  <c:v>2.0403761671150522</c:v>
                </c:pt>
                <c:pt idx="1145">
                  <c:v>2.0403761671150522</c:v>
                </c:pt>
                <c:pt idx="1146">
                  <c:v>2.0403761671150522</c:v>
                </c:pt>
                <c:pt idx="1147">
                  <c:v>2.0403761671150522</c:v>
                </c:pt>
                <c:pt idx="1148">
                  <c:v>2.0403761671150522</c:v>
                </c:pt>
                <c:pt idx="1149">
                  <c:v>2.0403761671150522</c:v>
                </c:pt>
                <c:pt idx="1150">
                  <c:v>2.0403761671150522</c:v>
                </c:pt>
                <c:pt idx="1151">
                  <c:v>2.0403761671150522</c:v>
                </c:pt>
                <c:pt idx="1152">
                  <c:v>2.0403761671150522</c:v>
                </c:pt>
                <c:pt idx="1153">
                  <c:v>2.0403761671150522</c:v>
                </c:pt>
                <c:pt idx="1154">
                  <c:v>2.0403761671150522</c:v>
                </c:pt>
                <c:pt idx="1155">
                  <c:v>2.0403761671150522</c:v>
                </c:pt>
                <c:pt idx="1156">
                  <c:v>2.0403761671150522</c:v>
                </c:pt>
                <c:pt idx="1157">
                  <c:v>2.0403761671150522</c:v>
                </c:pt>
                <c:pt idx="1158">
                  <c:v>2.0403761671150522</c:v>
                </c:pt>
                <c:pt idx="1159">
                  <c:v>2.0403761671150522</c:v>
                </c:pt>
                <c:pt idx="1160">
                  <c:v>2.0403761671150522</c:v>
                </c:pt>
                <c:pt idx="1161">
                  <c:v>2.0403761671150522</c:v>
                </c:pt>
                <c:pt idx="1162">
                  <c:v>2.0403761671150522</c:v>
                </c:pt>
                <c:pt idx="1163">
                  <c:v>2.0403761671150522</c:v>
                </c:pt>
                <c:pt idx="1164">
                  <c:v>2.0403761671150522</c:v>
                </c:pt>
                <c:pt idx="1165">
                  <c:v>2.0403761671150522</c:v>
                </c:pt>
                <c:pt idx="1166">
                  <c:v>2.0403761671150522</c:v>
                </c:pt>
                <c:pt idx="1167">
                  <c:v>2.0403761671150522</c:v>
                </c:pt>
                <c:pt idx="1168">
                  <c:v>2.0403761671150522</c:v>
                </c:pt>
                <c:pt idx="1169">
                  <c:v>2.0403761671150522</c:v>
                </c:pt>
                <c:pt idx="1170">
                  <c:v>2.0403761671150522</c:v>
                </c:pt>
                <c:pt idx="1171">
                  <c:v>2.0403761671150522</c:v>
                </c:pt>
                <c:pt idx="1172">
                  <c:v>2.0403761671150522</c:v>
                </c:pt>
                <c:pt idx="1173">
                  <c:v>2.0403761671150522</c:v>
                </c:pt>
                <c:pt idx="1174">
                  <c:v>2.0403761671150522</c:v>
                </c:pt>
                <c:pt idx="1175">
                  <c:v>2.0403761671150522</c:v>
                </c:pt>
                <c:pt idx="1176">
                  <c:v>2.0403761671150522</c:v>
                </c:pt>
                <c:pt idx="1177">
                  <c:v>2.0403761671150522</c:v>
                </c:pt>
                <c:pt idx="1178">
                  <c:v>2.0403761671150522</c:v>
                </c:pt>
                <c:pt idx="1179">
                  <c:v>2.0403761671150522</c:v>
                </c:pt>
                <c:pt idx="1180">
                  <c:v>2.0403761671150522</c:v>
                </c:pt>
                <c:pt idx="1181">
                  <c:v>2.0403761671150522</c:v>
                </c:pt>
                <c:pt idx="1182">
                  <c:v>2.0403761671150522</c:v>
                </c:pt>
                <c:pt idx="1183">
                  <c:v>2.0403761671150522</c:v>
                </c:pt>
                <c:pt idx="1184">
                  <c:v>2.0403761671150522</c:v>
                </c:pt>
                <c:pt idx="1185">
                  <c:v>2.0403761671150522</c:v>
                </c:pt>
                <c:pt idx="1186">
                  <c:v>2.0403761671150522</c:v>
                </c:pt>
                <c:pt idx="1187">
                  <c:v>2.0403761671150522</c:v>
                </c:pt>
                <c:pt idx="1188">
                  <c:v>2.0403761671150522</c:v>
                </c:pt>
                <c:pt idx="1189">
                  <c:v>2.0403761671150522</c:v>
                </c:pt>
                <c:pt idx="1190">
                  <c:v>2.0403761671150522</c:v>
                </c:pt>
                <c:pt idx="1191">
                  <c:v>2.0403761671150522</c:v>
                </c:pt>
                <c:pt idx="1192">
                  <c:v>2.0403761671150522</c:v>
                </c:pt>
                <c:pt idx="1193">
                  <c:v>2.0403761671150522</c:v>
                </c:pt>
                <c:pt idx="1194">
                  <c:v>2.0403761671150522</c:v>
                </c:pt>
                <c:pt idx="1195">
                  <c:v>2.0403761671150522</c:v>
                </c:pt>
                <c:pt idx="1196">
                  <c:v>2.0403761671150522</c:v>
                </c:pt>
                <c:pt idx="1197">
                  <c:v>2.0403761671150522</c:v>
                </c:pt>
                <c:pt idx="1198">
                  <c:v>2.0403761671150522</c:v>
                </c:pt>
                <c:pt idx="1199">
                  <c:v>2.0403761671150522</c:v>
                </c:pt>
                <c:pt idx="1200">
                  <c:v>2.0403761671150522</c:v>
                </c:pt>
                <c:pt idx="1201">
                  <c:v>2.0403761671150522</c:v>
                </c:pt>
                <c:pt idx="1202">
                  <c:v>2.0403761671150522</c:v>
                </c:pt>
                <c:pt idx="1203">
                  <c:v>2.0403761671150522</c:v>
                </c:pt>
                <c:pt idx="1204">
                  <c:v>2.0403761671150522</c:v>
                </c:pt>
                <c:pt idx="1205">
                  <c:v>2.0403761671150522</c:v>
                </c:pt>
                <c:pt idx="1206">
                  <c:v>2.0403761671150522</c:v>
                </c:pt>
                <c:pt idx="1207">
                  <c:v>2.0403761671150522</c:v>
                </c:pt>
                <c:pt idx="1208">
                  <c:v>2.0403761671150522</c:v>
                </c:pt>
                <c:pt idx="1209">
                  <c:v>2.0403761671150522</c:v>
                </c:pt>
                <c:pt idx="1210">
                  <c:v>2.0403761671150522</c:v>
                </c:pt>
                <c:pt idx="1211">
                  <c:v>2.0403761671150522</c:v>
                </c:pt>
                <c:pt idx="1212">
                  <c:v>2.0403761671150522</c:v>
                </c:pt>
                <c:pt idx="1213">
                  <c:v>2.0403761671150522</c:v>
                </c:pt>
                <c:pt idx="1214">
                  <c:v>2.0403761671150522</c:v>
                </c:pt>
                <c:pt idx="1215">
                  <c:v>2.0403761671150522</c:v>
                </c:pt>
                <c:pt idx="1216">
                  <c:v>2.0403761671150522</c:v>
                </c:pt>
                <c:pt idx="1217">
                  <c:v>2.0403761671150522</c:v>
                </c:pt>
                <c:pt idx="1218">
                  <c:v>2.0403761671150522</c:v>
                </c:pt>
                <c:pt idx="1219">
                  <c:v>2.0403761671150522</c:v>
                </c:pt>
                <c:pt idx="1220">
                  <c:v>2.0403761671150522</c:v>
                </c:pt>
                <c:pt idx="1221">
                  <c:v>2.0403761671150522</c:v>
                </c:pt>
                <c:pt idx="1222">
                  <c:v>2.0403761671150522</c:v>
                </c:pt>
                <c:pt idx="1223">
                  <c:v>2.0403761671150522</c:v>
                </c:pt>
                <c:pt idx="1224">
                  <c:v>2.0403761671150522</c:v>
                </c:pt>
                <c:pt idx="1225">
                  <c:v>2.0403761671150522</c:v>
                </c:pt>
                <c:pt idx="1226">
                  <c:v>2.0403761671150522</c:v>
                </c:pt>
                <c:pt idx="1227">
                  <c:v>2.0403761671150522</c:v>
                </c:pt>
                <c:pt idx="1228">
                  <c:v>2.0403761671150522</c:v>
                </c:pt>
                <c:pt idx="1229">
                  <c:v>2.0403761671150522</c:v>
                </c:pt>
                <c:pt idx="1230">
                  <c:v>2.0403761671150522</c:v>
                </c:pt>
                <c:pt idx="1231">
                  <c:v>2.0403761671150522</c:v>
                </c:pt>
                <c:pt idx="1232">
                  <c:v>2.0403761671150522</c:v>
                </c:pt>
                <c:pt idx="1233">
                  <c:v>2.0403761671150522</c:v>
                </c:pt>
                <c:pt idx="1234">
                  <c:v>2.0403761671150522</c:v>
                </c:pt>
                <c:pt idx="1235">
                  <c:v>2.0403761671150522</c:v>
                </c:pt>
                <c:pt idx="1236">
                  <c:v>2.0403761671150522</c:v>
                </c:pt>
                <c:pt idx="1237">
                  <c:v>2.0403761671150522</c:v>
                </c:pt>
                <c:pt idx="1238">
                  <c:v>2.0403761671150522</c:v>
                </c:pt>
                <c:pt idx="1239">
                  <c:v>2.0403761671150522</c:v>
                </c:pt>
                <c:pt idx="1240">
                  <c:v>2.0403761671150522</c:v>
                </c:pt>
                <c:pt idx="1241">
                  <c:v>2.0403761671150522</c:v>
                </c:pt>
                <c:pt idx="1242">
                  <c:v>2.0403761671150522</c:v>
                </c:pt>
                <c:pt idx="1243">
                  <c:v>2.0403761671150522</c:v>
                </c:pt>
                <c:pt idx="1244">
                  <c:v>2.0403761671150522</c:v>
                </c:pt>
                <c:pt idx="1245">
                  <c:v>2.0403761671150522</c:v>
                </c:pt>
                <c:pt idx="1246">
                  <c:v>2.0403761671150522</c:v>
                </c:pt>
                <c:pt idx="1247">
                  <c:v>2.0403761671150522</c:v>
                </c:pt>
                <c:pt idx="1248">
                  <c:v>2.0403761671150522</c:v>
                </c:pt>
                <c:pt idx="1249">
                  <c:v>2.0403761671150522</c:v>
                </c:pt>
                <c:pt idx="1250">
                  <c:v>2.0403761671150522</c:v>
                </c:pt>
                <c:pt idx="1251">
                  <c:v>2.0403761671150522</c:v>
                </c:pt>
                <c:pt idx="1252">
                  <c:v>2.0403761671150522</c:v>
                </c:pt>
                <c:pt idx="1253">
                  <c:v>2.0403761671150522</c:v>
                </c:pt>
                <c:pt idx="1254">
                  <c:v>2.0403761671150522</c:v>
                </c:pt>
                <c:pt idx="1255">
                  <c:v>2.0403761671150522</c:v>
                </c:pt>
                <c:pt idx="1256">
                  <c:v>2.0403761671150522</c:v>
                </c:pt>
                <c:pt idx="1257">
                  <c:v>2.0403761671150522</c:v>
                </c:pt>
                <c:pt idx="1258">
                  <c:v>2.0403761671150522</c:v>
                </c:pt>
                <c:pt idx="1259">
                  <c:v>2.0403761671150522</c:v>
                </c:pt>
                <c:pt idx="1260">
                  <c:v>2.0403761671150522</c:v>
                </c:pt>
                <c:pt idx="1261">
                  <c:v>2.0403761671150522</c:v>
                </c:pt>
                <c:pt idx="1262">
                  <c:v>2.0403761671150522</c:v>
                </c:pt>
                <c:pt idx="1263">
                  <c:v>2.0403761671150522</c:v>
                </c:pt>
                <c:pt idx="1264">
                  <c:v>2.0403761671150522</c:v>
                </c:pt>
                <c:pt idx="1265">
                  <c:v>2.0403761671150522</c:v>
                </c:pt>
                <c:pt idx="1266">
                  <c:v>2.0403761671150522</c:v>
                </c:pt>
                <c:pt idx="1267">
                  <c:v>2.0403761671150522</c:v>
                </c:pt>
                <c:pt idx="1268">
                  <c:v>2.0403761671150522</c:v>
                </c:pt>
                <c:pt idx="1269">
                  <c:v>2.0403761671150522</c:v>
                </c:pt>
                <c:pt idx="1270">
                  <c:v>2.0403761671150522</c:v>
                </c:pt>
                <c:pt idx="1271">
                  <c:v>2.0403761671150522</c:v>
                </c:pt>
                <c:pt idx="1272">
                  <c:v>2.0403761671150522</c:v>
                </c:pt>
                <c:pt idx="1273">
                  <c:v>2.0403761671150522</c:v>
                </c:pt>
                <c:pt idx="1274">
                  <c:v>2.0403761671150522</c:v>
                </c:pt>
                <c:pt idx="1275">
                  <c:v>2.0403761671150522</c:v>
                </c:pt>
                <c:pt idx="1276">
                  <c:v>2.0403761671150522</c:v>
                </c:pt>
                <c:pt idx="1277">
                  <c:v>2.0403761671150522</c:v>
                </c:pt>
                <c:pt idx="1278">
                  <c:v>2.0403761671150522</c:v>
                </c:pt>
                <c:pt idx="1279">
                  <c:v>2.0403761671150522</c:v>
                </c:pt>
                <c:pt idx="1280">
                  <c:v>2.0403761671150522</c:v>
                </c:pt>
                <c:pt idx="1281">
                  <c:v>2.0403761671150522</c:v>
                </c:pt>
                <c:pt idx="1282">
                  <c:v>2.0403761671150522</c:v>
                </c:pt>
                <c:pt idx="1283">
                  <c:v>2.0403761671150522</c:v>
                </c:pt>
                <c:pt idx="1284">
                  <c:v>2.0403761671150522</c:v>
                </c:pt>
                <c:pt idx="1285">
                  <c:v>2.0403761671150522</c:v>
                </c:pt>
                <c:pt idx="1286">
                  <c:v>2.0403761671150522</c:v>
                </c:pt>
                <c:pt idx="1287">
                  <c:v>2.0403761671150522</c:v>
                </c:pt>
                <c:pt idx="1288">
                  <c:v>2.0403761671150522</c:v>
                </c:pt>
                <c:pt idx="1289">
                  <c:v>2.0403761671150522</c:v>
                </c:pt>
                <c:pt idx="1290">
                  <c:v>2.0403761671150522</c:v>
                </c:pt>
                <c:pt idx="1291">
                  <c:v>2.0403761671150522</c:v>
                </c:pt>
                <c:pt idx="1292">
                  <c:v>2.0403761671150522</c:v>
                </c:pt>
                <c:pt idx="1293">
                  <c:v>2.0403761671150522</c:v>
                </c:pt>
                <c:pt idx="1294">
                  <c:v>2.0403761671150522</c:v>
                </c:pt>
                <c:pt idx="1295">
                  <c:v>2.0403761671150522</c:v>
                </c:pt>
                <c:pt idx="1296">
                  <c:v>2.0403761671150522</c:v>
                </c:pt>
                <c:pt idx="1297">
                  <c:v>2.0403761671150522</c:v>
                </c:pt>
                <c:pt idx="1298">
                  <c:v>2.0403761671150522</c:v>
                </c:pt>
                <c:pt idx="1299">
                  <c:v>2.0403761671150522</c:v>
                </c:pt>
                <c:pt idx="1300">
                  <c:v>2.0403761671150522</c:v>
                </c:pt>
                <c:pt idx="1301">
                  <c:v>2.0403761671150522</c:v>
                </c:pt>
                <c:pt idx="1302">
                  <c:v>2.0403761671150522</c:v>
                </c:pt>
                <c:pt idx="1303">
                  <c:v>2.0403761671150522</c:v>
                </c:pt>
                <c:pt idx="1304">
                  <c:v>2.0403761671150522</c:v>
                </c:pt>
                <c:pt idx="1305">
                  <c:v>2.0403761671150522</c:v>
                </c:pt>
                <c:pt idx="1306">
                  <c:v>2.0403761671150522</c:v>
                </c:pt>
                <c:pt idx="1307">
                  <c:v>2.0403761671150522</c:v>
                </c:pt>
                <c:pt idx="1308">
                  <c:v>2.0403761671150522</c:v>
                </c:pt>
                <c:pt idx="1309">
                  <c:v>2.0403761671150522</c:v>
                </c:pt>
                <c:pt idx="1310">
                  <c:v>2.0403761671150522</c:v>
                </c:pt>
                <c:pt idx="1311">
                  <c:v>2.0403761671150522</c:v>
                </c:pt>
                <c:pt idx="1312">
                  <c:v>2.0403761671150522</c:v>
                </c:pt>
                <c:pt idx="1313">
                  <c:v>2.0403761671150522</c:v>
                </c:pt>
                <c:pt idx="1314">
                  <c:v>2.0403761671150522</c:v>
                </c:pt>
                <c:pt idx="1315">
                  <c:v>2.0403761671150522</c:v>
                </c:pt>
                <c:pt idx="1316">
                  <c:v>2.0403761671150522</c:v>
                </c:pt>
                <c:pt idx="1317">
                  <c:v>2.0403761671150522</c:v>
                </c:pt>
                <c:pt idx="1318">
                  <c:v>2.0403761671150522</c:v>
                </c:pt>
                <c:pt idx="1319">
                  <c:v>2.0403761671150522</c:v>
                </c:pt>
                <c:pt idx="1320">
                  <c:v>2.0403761671150522</c:v>
                </c:pt>
                <c:pt idx="1321">
                  <c:v>2.0403761671150522</c:v>
                </c:pt>
                <c:pt idx="1322">
                  <c:v>2.0403761671150522</c:v>
                </c:pt>
                <c:pt idx="1323">
                  <c:v>2.0403761671150522</c:v>
                </c:pt>
                <c:pt idx="1324">
                  <c:v>2.0403761671150522</c:v>
                </c:pt>
                <c:pt idx="1325">
                  <c:v>2.0403761671150522</c:v>
                </c:pt>
                <c:pt idx="1326">
                  <c:v>2.0403761671150522</c:v>
                </c:pt>
                <c:pt idx="1327">
                  <c:v>2.0403761671150522</c:v>
                </c:pt>
                <c:pt idx="1328">
                  <c:v>2.0403761671150522</c:v>
                </c:pt>
                <c:pt idx="1329">
                  <c:v>2.0403761671150522</c:v>
                </c:pt>
                <c:pt idx="1330">
                  <c:v>2.0403761671150522</c:v>
                </c:pt>
                <c:pt idx="1331">
                  <c:v>2.0403761671150522</c:v>
                </c:pt>
                <c:pt idx="1332">
                  <c:v>2.0403761671150522</c:v>
                </c:pt>
                <c:pt idx="1333">
                  <c:v>2.0403761671150522</c:v>
                </c:pt>
                <c:pt idx="1334">
                  <c:v>2.0403761671150522</c:v>
                </c:pt>
                <c:pt idx="1335">
                  <c:v>2.0403761671150522</c:v>
                </c:pt>
                <c:pt idx="1336">
                  <c:v>2.0403761671150522</c:v>
                </c:pt>
                <c:pt idx="1337">
                  <c:v>2.0403761671150522</c:v>
                </c:pt>
                <c:pt idx="1338">
                  <c:v>2.0403761671150522</c:v>
                </c:pt>
                <c:pt idx="1339">
                  <c:v>2.0403761671150522</c:v>
                </c:pt>
                <c:pt idx="1340">
                  <c:v>2.0403761671150522</c:v>
                </c:pt>
                <c:pt idx="1341">
                  <c:v>2.0403761671150522</c:v>
                </c:pt>
                <c:pt idx="1342">
                  <c:v>2.0403761671150522</c:v>
                </c:pt>
                <c:pt idx="1343">
                  <c:v>2.0403761671150522</c:v>
                </c:pt>
                <c:pt idx="1344">
                  <c:v>2.0403761671150522</c:v>
                </c:pt>
                <c:pt idx="1345">
                  <c:v>2.0403761671150522</c:v>
                </c:pt>
                <c:pt idx="1346">
                  <c:v>2.0403761671150522</c:v>
                </c:pt>
                <c:pt idx="1347">
                  <c:v>2.0403761671150522</c:v>
                </c:pt>
                <c:pt idx="1348">
                  <c:v>2.0403761671150522</c:v>
                </c:pt>
                <c:pt idx="1349">
                  <c:v>2.0403761671150522</c:v>
                </c:pt>
                <c:pt idx="1350">
                  <c:v>2.0403761671150522</c:v>
                </c:pt>
                <c:pt idx="1351">
                  <c:v>2.0403761671150522</c:v>
                </c:pt>
                <c:pt idx="1352">
                  <c:v>2.0403761671150522</c:v>
                </c:pt>
                <c:pt idx="1353">
                  <c:v>2.0403761671150522</c:v>
                </c:pt>
                <c:pt idx="1354">
                  <c:v>2.0403761671150522</c:v>
                </c:pt>
                <c:pt idx="1355">
                  <c:v>2.0403761671150522</c:v>
                </c:pt>
                <c:pt idx="1356">
                  <c:v>2.0403761671150522</c:v>
                </c:pt>
                <c:pt idx="1357">
                  <c:v>2.0403761671150522</c:v>
                </c:pt>
                <c:pt idx="1358">
                  <c:v>2.0403761671150522</c:v>
                </c:pt>
                <c:pt idx="1359">
                  <c:v>2.0403761671150522</c:v>
                </c:pt>
                <c:pt idx="1360">
                  <c:v>2.0403761671150522</c:v>
                </c:pt>
                <c:pt idx="1361">
                  <c:v>2.0403761671150522</c:v>
                </c:pt>
                <c:pt idx="1362">
                  <c:v>2.0403761671150522</c:v>
                </c:pt>
                <c:pt idx="1363">
                  <c:v>2.0403761671150522</c:v>
                </c:pt>
                <c:pt idx="1364">
                  <c:v>2.0403761671150522</c:v>
                </c:pt>
                <c:pt idx="1365">
                  <c:v>2.0403761671150522</c:v>
                </c:pt>
                <c:pt idx="1366">
                  <c:v>2.0403761671150522</c:v>
                </c:pt>
                <c:pt idx="1367">
                  <c:v>2.0403761671150522</c:v>
                </c:pt>
                <c:pt idx="1368">
                  <c:v>2.0403761671150522</c:v>
                </c:pt>
                <c:pt idx="1369">
                  <c:v>2.0403761671150522</c:v>
                </c:pt>
                <c:pt idx="1370">
                  <c:v>2.0403761671150522</c:v>
                </c:pt>
                <c:pt idx="1371">
                  <c:v>2.0403761671150522</c:v>
                </c:pt>
                <c:pt idx="1372">
                  <c:v>2.0403761671150522</c:v>
                </c:pt>
                <c:pt idx="1373">
                  <c:v>2.0403761671150522</c:v>
                </c:pt>
                <c:pt idx="1374">
                  <c:v>2.0403761671150522</c:v>
                </c:pt>
                <c:pt idx="1375">
                  <c:v>2.0403761671150522</c:v>
                </c:pt>
                <c:pt idx="1376">
                  <c:v>2.0403761671150522</c:v>
                </c:pt>
                <c:pt idx="1377">
                  <c:v>2.0403761671150522</c:v>
                </c:pt>
                <c:pt idx="1378">
                  <c:v>2.0403761671150522</c:v>
                </c:pt>
                <c:pt idx="1379">
                  <c:v>2.0403761671150522</c:v>
                </c:pt>
                <c:pt idx="1380">
                  <c:v>2.0403761671150522</c:v>
                </c:pt>
                <c:pt idx="1381">
                  <c:v>2.0403761671150522</c:v>
                </c:pt>
                <c:pt idx="1382">
                  <c:v>2.0403761671150522</c:v>
                </c:pt>
                <c:pt idx="1383">
                  <c:v>2.0403761671150522</c:v>
                </c:pt>
                <c:pt idx="1384">
                  <c:v>2.0403761671150522</c:v>
                </c:pt>
                <c:pt idx="1385">
                  <c:v>2.0403761671150522</c:v>
                </c:pt>
                <c:pt idx="1386">
                  <c:v>2.0403761671150522</c:v>
                </c:pt>
                <c:pt idx="1387">
                  <c:v>2.0403761671150522</c:v>
                </c:pt>
                <c:pt idx="1388">
                  <c:v>2.0403761671150522</c:v>
                </c:pt>
                <c:pt idx="1389">
                  <c:v>2.0403761671150522</c:v>
                </c:pt>
                <c:pt idx="1390">
                  <c:v>2.0403761671150522</c:v>
                </c:pt>
                <c:pt idx="1391">
                  <c:v>2.0403761671150522</c:v>
                </c:pt>
                <c:pt idx="1392">
                  <c:v>2.0403761671150522</c:v>
                </c:pt>
                <c:pt idx="1393">
                  <c:v>2.0403761671150522</c:v>
                </c:pt>
                <c:pt idx="1394">
                  <c:v>2.0403761671150522</c:v>
                </c:pt>
                <c:pt idx="1395">
                  <c:v>2.0403761671150522</c:v>
                </c:pt>
                <c:pt idx="1396">
                  <c:v>2.0403761671150522</c:v>
                </c:pt>
                <c:pt idx="1397">
                  <c:v>2.0403761671150522</c:v>
                </c:pt>
                <c:pt idx="1398">
                  <c:v>2.0403761671150522</c:v>
                </c:pt>
                <c:pt idx="1399">
                  <c:v>2.0403761671150522</c:v>
                </c:pt>
                <c:pt idx="1400">
                  <c:v>2.0403761671150522</c:v>
                </c:pt>
                <c:pt idx="1401">
                  <c:v>2.0403761671150522</c:v>
                </c:pt>
                <c:pt idx="1402">
                  <c:v>2.0403761671150522</c:v>
                </c:pt>
                <c:pt idx="1403">
                  <c:v>2.0403761671150522</c:v>
                </c:pt>
                <c:pt idx="1404">
                  <c:v>2.0403761671150522</c:v>
                </c:pt>
                <c:pt idx="1405">
                  <c:v>2.0403761671150522</c:v>
                </c:pt>
                <c:pt idx="1406">
                  <c:v>2.0403761671150522</c:v>
                </c:pt>
                <c:pt idx="1407">
                  <c:v>2.0403761671150522</c:v>
                </c:pt>
                <c:pt idx="1408">
                  <c:v>2.0403761671150522</c:v>
                </c:pt>
                <c:pt idx="1409">
                  <c:v>2.0403761671150522</c:v>
                </c:pt>
                <c:pt idx="1410">
                  <c:v>2.0403761671150522</c:v>
                </c:pt>
                <c:pt idx="1411">
                  <c:v>2.0403761671150522</c:v>
                </c:pt>
                <c:pt idx="1412">
                  <c:v>2.0403761671150522</c:v>
                </c:pt>
                <c:pt idx="1413">
                  <c:v>2.0403761671150522</c:v>
                </c:pt>
                <c:pt idx="1414">
                  <c:v>2.0403761671150522</c:v>
                </c:pt>
                <c:pt idx="1415">
                  <c:v>2.0403761671150522</c:v>
                </c:pt>
                <c:pt idx="1416">
                  <c:v>2.0403761671150522</c:v>
                </c:pt>
                <c:pt idx="1417">
                  <c:v>2.0403761671150522</c:v>
                </c:pt>
                <c:pt idx="1418">
                  <c:v>2.0403761671150522</c:v>
                </c:pt>
                <c:pt idx="1419">
                  <c:v>2.0403761671150522</c:v>
                </c:pt>
                <c:pt idx="1420">
                  <c:v>2.0403761671150522</c:v>
                </c:pt>
                <c:pt idx="1421">
                  <c:v>2.0403761671150522</c:v>
                </c:pt>
                <c:pt idx="1422">
                  <c:v>2.0403761671150522</c:v>
                </c:pt>
                <c:pt idx="1423">
                  <c:v>2.0403761671150522</c:v>
                </c:pt>
                <c:pt idx="1424">
                  <c:v>2.0403761671150522</c:v>
                </c:pt>
                <c:pt idx="1425">
                  <c:v>2.0403761671150522</c:v>
                </c:pt>
                <c:pt idx="1426">
                  <c:v>2.0403761671150522</c:v>
                </c:pt>
                <c:pt idx="1427">
                  <c:v>2.0403761671150522</c:v>
                </c:pt>
                <c:pt idx="1428">
                  <c:v>2.0403761671150522</c:v>
                </c:pt>
                <c:pt idx="1429">
                  <c:v>2.0403761671150522</c:v>
                </c:pt>
                <c:pt idx="1430">
                  <c:v>2.0403761671150522</c:v>
                </c:pt>
                <c:pt idx="1431">
                  <c:v>2.0403761671150522</c:v>
                </c:pt>
                <c:pt idx="1432">
                  <c:v>2.0403761671150522</c:v>
                </c:pt>
                <c:pt idx="1433">
                  <c:v>2.0403761671150522</c:v>
                </c:pt>
                <c:pt idx="1434">
                  <c:v>2.0403761671150522</c:v>
                </c:pt>
                <c:pt idx="1435">
                  <c:v>2.0403761671150522</c:v>
                </c:pt>
                <c:pt idx="1436">
                  <c:v>2.0403761671150522</c:v>
                </c:pt>
                <c:pt idx="1437">
                  <c:v>2.0403761671150522</c:v>
                </c:pt>
                <c:pt idx="1438">
                  <c:v>2.0403761671150522</c:v>
                </c:pt>
                <c:pt idx="1439">
                  <c:v>2.0403761671150522</c:v>
                </c:pt>
                <c:pt idx="1440">
                  <c:v>2.0403761671150522</c:v>
                </c:pt>
                <c:pt idx="1441">
                  <c:v>2.0403761671150522</c:v>
                </c:pt>
                <c:pt idx="1442">
                  <c:v>2.0403761671150522</c:v>
                </c:pt>
                <c:pt idx="1443">
                  <c:v>2.0403761671150522</c:v>
                </c:pt>
                <c:pt idx="1444">
                  <c:v>2.0403761671150522</c:v>
                </c:pt>
                <c:pt idx="1445">
                  <c:v>2.0403761671150522</c:v>
                </c:pt>
                <c:pt idx="1446">
                  <c:v>2.0403761671150522</c:v>
                </c:pt>
                <c:pt idx="1447">
                  <c:v>2.0403761671150522</c:v>
                </c:pt>
                <c:pt idx="1448">
                  <c:v>2.0403761671150522</c:v>
                </c:pt>
                <c:pt idx="1449">
                  <c:v>2.0403761671150522</c:v>
                </c:pt>
                <c:pt idx="1450">
                  <c:v>2.0403761671150522</c:v>
                </c:pt>
                <c:pt idx="1451">
                  <c:v>2.0403761671150522</c:v>
                </c:pt>
                <c:pt idx="1452">
                  <c:v>2.0403761671150522</c:v>
                </c:pt>
                <c:pt idx="1453">
                  <c:v>2.0403761671150522</c:v>
                </c:pt>
                <c:pt idx="1454">
                  <c:v>2.0403761671150522</c:v>
                </c:pt>
                <c:pt idx="1455">
                  <c:v>2.0403761671150522</c:v>
                </c:pt>
                <c:pt idx="1456">
                  <c:v>2.0403761671150522</c:v>
                </c:pt>
                <c:pt idx="1457">
                  <c:v>2.0403761671150522</c:v>
                </c:pt>
                <c:pt idx="1458">
                  <c:v>2.0403761671150522</c:v>
                </c:pt>
                <c:pt idx="1459">
                  <c:v>2.0403761671150522</c:v>
                </c:pt>
                <c:pt idx="1460">
                  <c:v>2.0403761671150522</c:v>
                </c:pt>
                <c:pt idx="1461">
                  <c:v>2.0403761671150522</c:v>
                </c:pt>
                <c:pt idx="1462">
                  <c:v>2.0403761671150522</c:v>
                </c:pt>
                <c:pt idx="1463">
                  <c:v>2.0403761671150522</c:v>
                </c:pt>
                <c:pt idx="1464">
                  <c:v>2.0403761671150522</c:v>
                </c:pt>
                <c:pt idx="1465">
                  <c:v>2.0403761671150522</c:v>
                </c:pt>
                <c:pt idx="1466">
                  <c:v>2.0403761671150522</c:v>
                </c:pt>
                <c:pt idx="1467">
                  <c:v>2.0403761671150522</c:v>
                </c:pt>
                <c:pt idx="1468">
                  <c:v>2.0403761671150522</c:v>
                </c:pt>
                <c:pt idx="1469">
                  <c:v>2.0403761671150522</c:v>
                </c:pt>
                <c:pt idx="1470">
                  <c:v>2.0403761671150522</c:v>
                </c:pt>
                <c:pt idx="1471">
                  <c:v>2.0403761671150522</c:v>
                </c:pt>
                <c:pt idx="1472">
                  <c:v>2.0403761671150522</c:v>
                </c:pt>
                <c:pt idx="1473">
                  <c:v>2.0403761671150522</c:v>
                </c:pt>
                <c:pt idx="1474">
                  <c:v>2.0403761671150522</c:v>
                </c:pt>
                <c:pt idx="1475">
                  <c:v>2.0403761671150522</c:v>
                </c:pt>
                <c:pt idx="1476">
                  <c:v>2.0403761671150522</c:v>
                </c:pt>
                <c:pt idx="1477">
                  <c:v>2.0403761671150522</c:v>
                </c:pt>
                <c:pt idx="1478">
                  <c:v>2.0403761671150522</c:v>
                </c:pt>
                <c:pt idx="1479">
                  <c:v>2.0403761671150522</c:v>
                </c:pt>
                <c:pt idx="1480">
                  <c:v>2.0403761671150522</c:v>
                </c:pt>
                <c:pt idx="1481">
                  <c:v>2.0403761671150522</c:v>
                </c:pt>
                <c:pt idx="1482">
                  <c:v>2.0403761671150522</c:v>
                </c:pt>
                <c:pt idx="1483">
                  <c:v>2.0403761671150522</c:v>
                </c:pt>
                <c:pt idx="1484">
                  <c:v>2.0403761671150522</c:v>
                </c:pt>
                <c:pt idx="1485">
                  <c:v>2.0403761671150522</c:v>
                </c:pt>
                <c:pt idx="1486">
                  <c:v>2.0403761671150522</c:v>
                </c:pt>
                <c:pt idx="1487">
                  <c:v>2.0403761671150522</c:v>
                </c:pt>
                <c:pt idx="1488">
                  <c:v>2.0403761671150522</c:v>
                </c:pt>
                <c:pt idx="1489">
                  <c:v>2.0403761671150522</c:v>
                </c:pt>
                <c:pt idx="1490">
                  <c:v>2.0403761671150522</c:v>
                </c:pt>
                <c:pt idx="1491">
                  <c:v>2.0403761671150522</c:v>
                </c:pt>
                <c:pt idx="1492">
                  <c:v>2.0403761671150522</c:v>
                </c:pt>
                <c:pt idx="1493">
                  <c:v>2.0403761671150522</c:v>
                </c:pt>
                <c:pt idx="1494">
                  <c:v>2.0403761671150522</c:v>
                </c:pt>
                <c:pt idx="1495">
                  <c:v>2.0403761671150522</c:v>
                </c:pt>
                <c:pt idx="1496">
                  <c:v>2.0403761671150522</c:v>
                </c:pt>
                <c:pt idx="1497">
                  <c:v>2.0403761671150522</c:v>
                </c:pt>
                <c:pt idx="1498">
                  <c:v>2.0403761671150522</c:v>
                </c:pt>
                <c:pt idx="1499">
                  <c:v>2.0403761671150522</c:v>
                </c:pt>
                <c:pt idx="1500">
                  <c:v>2.0403761671150522</c:v>
                </c:pt>
                <c:pt idx="1501">
                  <c:v>2.0403761671150522</c:v>
                </c:pt>
                <c:pt idx="1502">
                  <c:v>2.0403761671150522</c:v>
                </c:pt>
                <c:pt idx="1503">
                  <c:v>2.0403761671150522</c:v>
                </c:pt>
                <c:pt idx="1504">
                  <c:v>2.0403761671150522</c:v>
                </c:pt>
                <c:pt idx="1505">
                  <c:v>2.0403761671150522</c:v>
                </c:pt>
                <c:pt idx="1506">
                  <c:v>2.0403761671150522</c:v>
                </c:pt>
                <c:pt idx="1507">
                  <c:v>2.0403761671150522</c:v>
                </c:pt>
                <c:pt idx="1508">
                  <c:v>2.0403761671150522</c:v>
                </c:pt>
                <c:pt idx="1509">
                  <c:v>2.0403761671150522</c:v>
                </c:pt>
                <c:pt idx="1510">
                  <c:v>2.0403761671150522</c:v>
                </c:pt>
                <c:pt idx="1511">
                  <c:v>2.0403761671150522</c:v>
                </c:pt>
                <c:pt idx="1512">
                  <c:v>2.0403761671150522</c:v>
                </c:pt>
                <c:pt idx="1513">
                  <c:v>2.0403761671150522</c:v>
                </c:pt>
                <c:pt idx="1514">
                  <c:v>2.0403761671150522</c:v>
                </c:pt>
                <c:pt idx="1515">
                  <c:v>2.0403761671150522</c:v>
                </c:pt>
                <c:pt idx="1516">
                  <c:v>2.0403761671150522</c:v>
                </c:pt>
                <c:pt idx="1517">
                  <c:v>2.0403761671150522</c:v>
                </c:pt>
                <c:pt idx="1518">
                  <c:v>2.0403761671150522</c:v>
                </c:pt>
                <c:pt idx="1519">
                  <c:v>2.0403761671150522</c:v>
                </c:pt>
                <c:pt idx="1520">
                  <c:v>2.0403761671150522</c:v>
                </c:pt>
                <c:pt idx="1521">
                  <c:v>2.0403761671150522</c:v>
                </c:pt>
                <c:pt idx="1522">
                  <c:v>2.0403761671150522</c:v>
                </c:pt>
                <c:pt idx="1523">
                  <c:v>2.0403761671150522</c:v>
                </c:pt>
                <c:pt idx="1524">
                  <c:v>2.0403761671150522</c:v>
                </c:pt>
                <c:pt idx="1525">
                  <c:v>2.0403761671150522</c:v>
                </c:pt>
                <c:pt idx="1526">
                  <c:v>2.0403761671150522</c:v>
                </c:pt>
                <c:pt idx="1527">
                  <c:v>2.0403761671150522</c:v>
                </c:pt>
                <c:pt idx="1528">
                  <c:v>2.0403761671150522</c:v>
                </c:pt>
                <c:pt idx="1529">
                  <c:v>2.0403761671150522</c:v>
                </c:pt>
                <c:pt idx="1530">
                  <c:v>2.0403761671150522</c:v>
                </c:pt>
                <c:pt idx="1531">
                  <c:v>2.0403761671150522</c:v>
                </c:pt>
                <c:pt idx="1532">
                  <c:v>2.0403761671150522</c:v>
                </c:pt>
                <c:pt idx="1533">
                  <c:v>2.0403761671150522</c:v>
                </c:pt>
                <c:pt idx="1534">
                  <c:v>2.0403761671150522</c:v>
                </c:pt>
                <c:pt idx="1535">
                  <c:v>2.0403761671150522</c:v>
                </c:pt>
                <c:pt idx="1536">
                  <c:v>2.0403761671150522</c:v>
                </c:pt>
                <c:pt idx="1537">
                  <c:v>2.0403761671150522</c:v>
                </c:pt>
                <c:pt idx="1538">
                  <c:v>2.0403761671150522</c:v>
                </c:pt>
                <c:pt idx="1539">
                  <c:v>2.0403761671150522</c:v>
                </c:pt>
                <c:pt idx="1540">
                  <c:v>2.0403761671150522</c:v>
                </c:pt>
                <c:pt idx="1541">
                  <c:v>2.0403761671150522</c:v>
                </c:pt>
                <c:pt idx="1542">
                  <c:v>2.0403761671150522</c:v>
                </c:pt>
                <c:pt idx="1543">
                  <c:v>2.0403761671150522</c:v>
                </c:pt>
                <c:pt idx="1544">
                  <c:v>2.0403761671150522</c:v>
                </c:pt>
                <c:pt idx="1545">
                  <c:v>2.0403761671150522</c:v>
                </c:pt>
                <c:pt idx="1546">
                  <c:v>2.0403761671150522</c:v>
                </c:pt>
                <c:pt idx="1547">
                  <c:v>2.0403761671150522</c:v>
                </c:pt>
                <c:pt idx="1548">
                  <c:v>2.0403761671150522</c:v>
                </c:pt>
                <c:pt idx="1549">
                  <c:v>2.0403761671150522</c:v>
                </c:pt>
                <c:pt idx="1550">
                  <c:v>2.0403761671150522</c:v>
                </c:pt>
                <c:pt idx="1551">
                  <c:v>2.0403761671150522</c:v>
                </c:pt>
                <c:pt idx="1552">
                  <c:v>2.0403761671150522</c:v>
                </c:pt>
                <c:pt idx="1553">
                  <c:v>2.0403761671150522</c:v>
                </c:pt>
                <c:pt idx="1554">
                  <c:v>2.0403761671150522</c:v>
                </c:pt>
                <c:pt idx="1555">
                  <c:v>2.0403761671150522</c:v>
                </c:pt>
                <c:pt idx="1556">
                  <c:v>2.0403761671150522</c:v>
                </c:pt>
                <c:pt idx="1557">
                  <c:v>2.0403761671150522</c:v>
                </c:pt>
                <c:pt idx="1558">
                  <c:v>2.0403761671150522</c:v>
                </c:pt>
                <c:pt idx="1559">
                  <c:v>2.0403761671150522</c:v>
                </c:pt>
                <c:pt idx="1560">
                  <c:v>2.0403761671150522</c:v>
                </c:pt>
                <c:pt idx="1561">
                  <c:v>2.0403761671150522</c:v>
                </c:pt>
                <c:pt idx="1562">
                  <c:v>2.0403761671150522</c:v>
                </c:pt>
                <c:pt idx="1563">
                  <c:v>2.0403761671150522</c:v>
                </c:pt>
                <c:pt idx="1564">
                  <c:v>2.0403761671150522</c:v>
                </c:pt>
                <c:pt idx="1565">
                  <c:v>2.0403761671150522</c:v>
                </c:pt>
                <c:pt idx="1566">
                  <c:v>2.0403761671150522</c:v>
                </c:pt>
                <c:pt idx="1567">
                  <c:v>2.0403761671150522</c:v>
                </c:pt>
                <c:pt idx="1568">
                  <c:v>2.0403761671150522</c:v>
                </c:pt>
                <c:pt idx="1569">
                  <c:v>2.0403761671150522</c:v>
                </c:pt>
                <c:pt idx="1570">
                  <c:v>2.0403761671150522</c:v>
                </c:pt>
                <c:pt idx="1571">
                  <c:v>2.0403761671150522</c:v>
                </c:pt>
                <c:pt idx="1572">
                  <c:v>2.0403761671150522</c:v>
                </c:pt>
                <c:pt idx="1573">
                  <c:v>2.0403761671150522</c:v>
                </c:pt>
                <c:pt idx="1574">
                  <c:v>2.0403761671150522</c:v>
                </c:pt>
                <c:pt idx="1575">
                  <c:v>2.0403761671150522</c:v>
                </c:pt>
                <c:pt idx="1576">
                  <c:v>2.0403761671150522</c:v>
                </c:pt>
                <c:pt idx="1577">
                  <c:v>2.0403761671150522</c:v>
                </c:pt>
                <c:pt idx="1578">
                  <c:v>2.0403761671150522</c:v>
                </c:pt>
                <c:pt idx="1579">
                  <c:v>2.0403761671150522</c:v>
                </c:pt>
                <c:pt idx="1580">
                  <c:v>2.0403761671150522</c:v>
                </c:pt>
                <c:pt idx="1581">
                  <c:v>2.0403761671150522</c:v>
                </c:pt>
                <c:pt idx="1582">
                  <c:v>2.0403761671150522</c:v>
                </c:pt>
                <c:pt idx="1583">
                  <c:v>2.0403761671150522</c:v>
                </c:pt>
                <c:pt idx="1584">
                  <c:v>2.0403761671150522</c:v>
                </c:pt>
                <c:pt idx="1585">
                  <c:v>2.0403761671150522</c:v>
                </c:pt>
                <c:pt idx="1586">
                  <c:v>2.0403761671150522</c:v>
                </c:pt>
                <c:pt idx="1587">
                  <c:v>2.0403761671150522</c:v>
                </c:pt>
                <c:pt idx="1588">
                  <c:v>2.0403761671150522</c:v>
                </c:pt>
                <c:pt idx="1589">
                  <c:v>2.0403761671150522</c:v>
                </c:pt>
                <c:pt idx="1590">
                  <c:v>2.0403761671150522</c:v>
                </c:pt>
                <c:pt idx="1591">
                  <c:v>2.0403761671150522</c:v>
                </c:pt>
                <c:pt idx="1592">
                  <c:v>2.0403761671150522</c:v>
                </c:pt>
                <c:pt idx="1593">
                  <c:v>2.0403761671150522</c:v>
                </c:pt>
                <c:pt idx="1594">
                  <c:v>2.0403761671150522</c:v>
                </c:pt>
                <c:pt idx="1595">
                  <c:v>2.0403761671150522</c:v>
                </c:pt>
                <c:pt idx="1596">
                  <c:v>2.0403761671150522</c:v>
                </c:pt>
                <c:pt idx="1597">
                  <c:v>2.0403761671150522</c:v>
                </c:pt>
                <c:pt idx="1598">
                  <c:v>2.0403761671150522</c:v>
                </c:pt>
                <c:pt idx="1599">
                  <c:v>2.0403761671150522</c:v>
                </c:pt>
                <c:pt idx="1600">
                  <c:v>2.0403761671150522</c:v>
                </c:pt>
                <c:pt idx="1601">
                  <c:v>2.0403761671150522</c:v>
                </c:pt>
                <c:pt idx="1602">
                  <c:v>2.0403761671150522</c:v>
                </c:pt>
                <c:pt idx="1603">
                  <c:v>2.0403761671150522</c:v>
                </c:pt>
                <c:pt idx="1604">
                  <c:v>2.0403761671150522</c:v>
                </c:pt>
                <c:pt idx="1605">
                  <c:v>2.0403761671150522</c:v>
                </c:pt>
                <c:pt idx="1606">
                  <c:v>2.0403761671150522</c:v>
                </c:pt>
                <c:pt idx="1607">
                  <c:v>2.0403761671150522</c:v>
                </c:pt>
                <c:pt idx="1608">
                  <c:v>2.0403761671150522</c:v>
                </c:pt>
                <c:pt idx="1609">
                  <c:v>2.0403761671150522</c:v>
                </c:pt>
                <c:pt idx="1610">
                  <c:v>2.0403761671150522</c:v>
                </c:pt>
                <c:pt idx="1611">
                  <c:v>2.0403761671150522</c:v>
                </c:pt>
                <c:pt idx="1612">
                  <c:v>2.0403761671150522</c:v>
                </c:pt>
                <c:pt idx="1613">
                  <c:v>2.0403761671150522</c:v>
                </c:pt>
                <c:pt idx="1614">
                  <c:v>2.0403761671150522</c:v>
                </c:pt>
                <c:pt idx="1615">
                  <c:v>2.0403761671150522</c:v>
                </c:pt>
                <c:pt idx="1616">
                  <c:v>2.0403761671150522</c:v>
                </c:pt>
                <c:pt idx="1617">
                  <c:v>2.0403761671150522</c:v>
                </c:pt>
                <c:pt idx="1618">
                  <c:v>2.0403761671150522</c:v>
                </c:pt>
                <c:pt idx="1619">
                  <c:v>2.0403761671150522</c:v>
                </c:pt>
                <c:pt idx="1620">
                  <c:v>2.0403761671150522</c:v>
                </c:pt>
                <c:pt idx="1621">
                  <c:v>2.0403761671150522</c:v>
                </c:pt>
                <c:pt idx="1622">
                  <c:v>2.0403761671150522</c:v>
                </c:pt>
                <c:pt idx="1623">
                  <c:v>2.0403761671150522</c:v>
                </c:pt>
                <c:pt idx="1624">
                  <c:v>2.0403761671150522</c:v>
                </c:pt>
                <c:pt idx="1625">
                  <c:v>2.0403761671150522</c:v>
                </c:pt>
                <c:pt idx="1626">
                  <c:v>2.0403761671150522</c:v>
                </c:pt>
                <c:pt idx="1627">
                  <c:v>2.0403761671150522</c:v>
                </c:pt>
                <c:pt idx="1628">
                  <c:v>2.0403761671150522</c:v>
                </c:pt>
                <c:pt idx="1629">
                  <c:v>2.0403761671150522</c:v>
                </c:pt>
                <c:pt idx="1630">
                  <c:v>2.0403761671150522</c:v>
                </c:pt>
                <c:pt idx="1631">
                  <c:v>2.0403761671150522</c:v>
                </c:pt>
                <c:pt idx="1632">
                  <c:v>2.0403761671150522</c:v>
                </c:pt>
                <c:pt idx="1633">
                  <c:v>2.0403761671150522</c:v>
                </c:pt>
                <c:pt idx="1634">
                  <c:v>2.0403761671150522</c:v>
                </c:pt>
                <c:pt idx="1635">
                  <c:v>2.0403761671150522</c:v>
                </c:pt>
                <c:pt idx="1636">
                  <c:v>2.0403761671150522</c:v>
                </c:pt>
                <c:pt idx="1637">
                  <c:v>2.0403761671150522</c:v>
                </c:pt>
                <c:pt idx="1638">
                  <c:v>2.0403761671150522</c:v>
                </c:pt>
                <c:pt idx="1639">
                  <c:v>2.0403761671150522</c:v>
                </c:pt>
                <c:pt idx="1640">
                  <c:v>2.0403761671150522</c:v>
                </c:pt>
                <c:pt idx="1641">
                  <c:v>2.0403761671150522</c:v>
                </c:pt>
                <c:pt idx="1642">
                  <c:v>2.0403761671150522</c:v>
                </c:pt>
                <c:pt idx="1643">
                  <c:v>2.0403761671150522</c:v>
                </c:pt>
                <c:pt idx="1644">
                  <c:v>2.0403761671150522</c:v>
                </c:pt>
                <c:pt idx="1645">
                  <c:v>2.0403761671150522</c:v>
                </c:pt>
                <c:pt idx="1646">
                  <c:v>2.0403761671150522</c:v>
                </c:pt>
                <c:pt idx="1647">
                  <c:v>2.0403761671150522</c:v>
                </c:pt>
                <c:pt idx="1648">
                  <c:v>2.0403761671150522</c:v>
                </c:pt>
                <c:pt idx="1649">
                  <c:v>2.0403761671150522</c:v>
                </c:pt>
                <c:pt idx="1650">
                  <c:v>2.0403761671150522</c:v>
                </c:pt>
                <c:pt idx="1651">
                  <c:v>2.0403761671150522</c:v>
                </c:pt>
                <c:pt idx="1652">
                  <c:v>2.0403761671150522</c:v>
                </c:pt>
                <c:pt idx="1653">
                  <c:v>2.0403761671150522</c:v>
                </c:pt>
                <c:pt idx="1654">
                  <c:v>2.0403761671150522</c:v>
                </c:pt>
                <c:pt idx="1655">
                  <c:v>2.0403761671150522</c:v>
                </c:pt>
                <c:pt idx="1656">
                  <c:v>2.0403761671150522</c:v>
                </c:pt>
                <c:pt idx="1657">
                  <c:v>2.0403761671150522</c:v>
                </c:pt>
                <c:pt idx="1658">
                  <c:v>2.0403761671150522</c:v>
                </c:pt>
                <c:pt idx="1659">
                  <c:v>2.0403761671150522</c:v>
                </c:pt>
                <c:pt idx="1660">
                  <c:v>2.0403761671150522</c:v>
                </c:pt>
                <c:pt idx="1661">
                  <c:v>2.0403761671150522</c:v>
                </c:pt>
                <c:pt idx="1662">
                  <c:v>2.0403761671150522</c:v>
                </c:pt>
                <c:pt idx="1663">
                  <c:v>2.0403761671150522</c:v>
                </c:pt>
                <c:pt idx="1664">
                  <c:v>2.0403761671150522</c:v>
                </c:pt>
                <c:pt idx="1665">
                  <c:v>2.0403761671150522</c:v>
                </c:pt>
                <c:pt idx="1666">
                  <c:v>2.0403761671150522</c:v>
                </c:pt>
                <c:pt idx="1667">
                  <c:v>2.0403761671150522</c:v>
                </c:pt>
                <c:pt idx="1668">
                  <c:v>2.0403761671150522</c:v>
                </c:pt>
                <c:pt idx="1669">
                  <c:v>2.0403761671150522</c:v>
                </c:pt>
                <c:pt idx="1670">
                  <c:v>2.0403761671150522</c:v>
                </c:pt>
                <c:pt idx="1671">
                  <c:v>2.0403761671150522</c:v>
                </c:pt>
                <c:pt idx="1672">
                  <c:v>2.0403761671150522</c:v>
                </c:pt>
                <c:pt idx="1673">
                  <c:v>2.0403761671150522</c:v>
                </c:pt>
                <c:pt idx="1674">
                  <c:v>2.0403761671150522</c:v>
                </c:pt>
                <c:pt idx="1675">
                  <c:v>2.0403761671150522</c:v>
                </c:pt>
                <c:pt idx="1676">
                  <c:v>2.0403761671150522</c:v>
                </c:pt>
                <c:pt idx="1677">
                  <c:v>2.0403761671150522</c:v>
                </c:pt>
                <c:pt idx="1678">
                  <c:v>2.0403761671150522</c:v>
                </c:pt>
                <c:pt idx="1679">
                  <c:v>2.0403761671150522</c:v>
                </c:pt>
                <c:pt idx="1680">
                  <c:v>2.0403761671150522</c:v>
                </c:pt>
                <c:pt idx="1681">
                  <c:v>2.0403761671150522</c:v>
                </c:pt>
                <c:pt idx="1682">
                  <c:v>2.0403761671150522</c:v>
                </c:pt>
                <c:pt idx="1683">
                  <c:v>2.0403761671150522</c:v>
                </c:pt>
                <c:pt idx="1684">
                  <c:v>2.0403761671150522</c:v>
                </c:pt>
                <c:pt idx="1685">
                  <c:v>2.0403761671150522</c:v>
                </c:pt>
                <c:pt idx="1686">
                  <c:v>2.0403761671150522</c:v>
                </c:pt>
                <c:pt idx="1687">
                  <c:v>2.0403761671150522</c:v>
                </c:pt>
                <c:pt idx="1688">
                  <c:v>2.0403761671150522</c:v>
                </c:pt>
                <c:pt idx="1689">
                  <c:v>2.0403761671150522</c:v>
                </c:pt>
                <c:pt idx="1690">
                  <c:v>2.0403761671150522</c:v>
                </c:pt>
                <c:pt idx="1691">
                  <c:v>2.0403761671150522</c:v>
                </c:pt>
                <c:pt idx="1692">
                  <c:v>2.0403761671150522</c:v>
                </c:pt>
                <c:pt idx="1693">
                  <c:v>2.0403761671150522</c:v>
                </c:pt>
                <c:pt idx="1694">
                  <c:v>2.0403761671150522</c:v>
                </c:pt>
                <c:pt idx="1695">
                  <c:v>2.0403761671150522</c:v>
                </c:pt>
                <c:pt idx="1696">
                  <c:v>2.0403761671150522</c:v>
                </c:pt>
                <c:pt idx="1697">
                  <c:v>2.0403761671150522</c:v>
                </c:pt>
                <c:pt idx="1698">
                  <c:v>2.0403761671150522</c:v>
                </c:pt>
                <c:pt idx="1699">
                  <c:v>2.0403761671150522</c:v>
                </c:pt>
                <c:pt idx="1700">
                  <c:v>2.0403761671150522</c:v>
                </c:pt>
                <c:pt idx="1701">
                  <c:v>2.0403761671150522</c:v>
                </c:pt>
                <c:pt idx="1702">
                  <c:v>2.0403761671150522</c:v>
                </c:pt>
                <c:pt idx="1703">
                  <c:v>2.0403761671150522</c:v>
                </c:pt>
                <c:pt idx="1704">
                  <c:v>2.0403761671150522</c:v>
                </c:pt>
                <c:pt idx="1705">
                  <c:v>2.0403761671150522</c:v>
                </c:pt>
                <c:pt idx="1706">
                  <c:v>2.0403761671150522</c:v>
                </c:pt>
                <c:pt idx="1707">
                  <c:v>2.0403761671150522</c:v>
                </c:pt>
                <c:pt idx="1708">
                  <c:v>2.0403761671150522</c:v>
                </c:pt>
                <c:pt idx="1709">
                  <c:v>2.0403761671150522</c:v>
                </c:pt>
                <c:pt idx="1710">
                  <c:v>2.0403761671150522</c:v>
                </c:pt>
                <c:pt idx="1711">
                  <c:v>2.0403761671150522</c:v>
                </c:pt>
                <c:pt idx="1712">
                  <c:v>2.0403761671150522</c:v>
                </c:pt>
                <c:pt idx="1713">
                  <c:v>2.0403761671150522</c:v>
                </c:pt>
                <c:pt idx="1714">
                  <c:v>2.0403761671150522</c:v>
                </c:pt>
                <c:pt idx="1715">
                  <c:v>2.0403761671150522</c:v>
                </c:pt>
                <c:pt idx="1716">
                  <c:v>2.0403761671150522</c:v>
                </c:pt>
                <c:pt idx="1717">
                  <c:v>2.0403761671150522</c:v>
                </c:pt>
                <c:pt idx="1718">
                  <c:v>2.0403761671150522</c:v>
                </c:pt>
                <c:pt idx="1719">
                  <c:v>2.0403761671150522</c:v>
                </c:pt>
                <c:pt idx="1720">
                  <c:v>2.0403761671150522</c:v>
                </c:pt>
                <c:pt idx="1721">
                  <c:v>2.0403761671150522</c:v>
                </c:pt>
                <c:pt idx="1722">
                  <c:v>2.0403761671150522</c:v>
                </c:pt>
                <c:pt idx="1723">
                  <c:v>2.0403761671150522</c:v>
                </c:pt>
                <c:pt idx="1724">
                  <c:v>2.0403761671150522</c:v>
                </c:pt>
                <c:pt idx="1725">
                  <c:v>2.0403761671150522</c:v>
                </c:pt>
                <c:pt idx="1726">
                  <c:v>2.0403761671150522</c:v>
                </c:pt>
                <c:pt idx="1727">
                  <c:v>2.0403761671150522</c:v>
                </c:pt>
                <c:pt idx="1728">
                  <c:v>2.0403761671150522</c:v>
                </c:pt>
                <c:pt idx="1729">
                  <c:v>2.0403761671150522</c:v>
                </c:pt>
                <c:pt idx="1730">
                  <c:v>2.0403761671150522</c:v>
                </c:pt>
                <c:pt idx="1731">
                  <c:v>2.0403761671150522</c:v>
                </c:pt>
                <c:pt idx="1732">
                  <c:v>2.0403761671150522</c:v>
                </c:pt>
                <c:pt idx="1733">
                  <c:v>2.0403761671150522</c:v>
                </c:pt>
                <c:pt idx="1734">
                  <c:v>2.0403761671150522</c:v>
                </c:pt>
                <c:pt idx="1735">
                  <c:v>2.0403761671150522</c:v>
                </c:pt>
                <c:pt idx="1736">
                  <c:v>2.0403761671150522</c:v>
                </c:pt>
                <c:pt idx="1737">
                  <c:v>2.0403761671150522</c:v>
                </c:pt>
                <c:pt idx="1738">
                  <c:v>2.0403761671150522</c:v>
                </c:pt>
                <c:pt idx="1739">
                  <c:v>2.0403761671150522</c:v>
                </c:pt>
                <c:pt idx="1740">
                  <c:v>2.0403761671150522</c:v>
                </c:pt>
                <c:pt idx="1741">
                  <c:v>2.0403761671150522</c:v>
                </c:pt>
                <c:pt idx="1742">
                  <c:v>2.0403761671150522</c:v>
                </c:pt>
                <c:pt idx="1743">
                  <c:v>2.0403761671150522</c:v>
                </c:pt>
                <c:pt idx="1744">
                  <c:v>2.0403761671150522</c:v>
                </c:pt>
                <c:pt idx="1745">
                  <c:v>2.0403761671150522</c:v>
                </c:pt>
                <c:pt idx="1746">
                  <c:v>2.0403761671150522</c:v>
                </c:pt>
                <c:pt idx="1747">
                  <c:v>2.0403761671150522</c:v>
                </c:pt>
                <c:pt idx="1748">
                  <c:v>2.0403761671150522</c:v>
                </c:pt>
                <c:pt idx="1749">
                  <c:v>2.0403761671150522</c:v>
                </c:pt>
                <c:pt idx="1750">
                  <c:v>2.0403761671150522</c:v>
                </c:pt>
                <c:pt idx="1751">
                  <c:v>2.0403761671150522</c:v>
                </c:pt>
                <c:pt idx="1752">
                  <c:v>2.0403761671150522</c:v>
                </c:pt>
                <c:pt idx="1753">
                  <c:v>2.0403761671150522</c:v>
                </c:pt>
                <c:pt idx="1754">
                  <c:v>2.0403761671150522</c:v>
                </c:pt>
                <c:pt idx="1755">
                  <c:v>2.0403761671150522</c:v>
                </c:pt>
                <c:pt idx="1756">
                  <c:v>2.0403761671150522</c:v>
                </c:pt>
                <c:pt idx="1757">
                  <c:v>2.0403761671150522</c:v>
                </c:pt>
                <c:pt idx="1758">
                  <c:v>2.0403761671150522</c:v>
                </c:pt>
                <c:pt idx="1759">
                  <c:v>2.0403761671150522</c:v>
                </c:pt>
                <c:pt idx="1760">
                  <c:v>2.0403761671150522</c:v>
                </c:pt>
                <c:pt idx="1761">
                  <c:v>2.0403761671150522</c:v>
                </c:pt>
                <c:pt idx="1762">
                  <c:v>2.0403761671150522</c:v>
                </c:pt>
                <c:pt idx="1763">
                  <c:v>2.0403761671150522</c:v>
                </c:pt>
                <c:pt idx="1764">
                  <c:v>2.0403761671150522</c:v>
                </c:pt>
                <c:pt idx="1765">
                  <c:v>2.0403761671150522</c:v>
                </c:pt>
                <c:pt idx="1766">
                  <c:v>2.0403761671150522</c:v>
                </c:pt>
                <c:pt idx="1767">
                  <c:v>2.0403761671150522</c:v>
                </c:pt>
                <c:pt idx="1768">
                  <c:v>2.0403761671150522</c:v>
                </c:pt>
                <c:pt idx="1769">
                  <c:v>2.0403761671150522</c:v>
                </c:pt>
                <c:pt idx="1770">
                  <c:v>2.0403761671150522</c:v>
                </c:pt>
                <c:pt idx="1771">
                  <c:v>2.0403761671150522</c:v>
                </c:pt>
                <c:pt idx="1772">
                  <c:v>2.0403761671150522</c:v>
                </c:pt>
                <c:pt idx="1773">
                  <c:v>2.0403761671150522</c:v>
                </c:pt>
                <c:pt idx="1774">
                  <c:v>2.0403761671150522</c:v>
                </c:pt>
                <c:pt idx="1775">
                  <c:v>2.0403761671150522</c:v>
                </c:pt>
                <c:pt idx="1776">
                  <c:v>2.0403761671150522</c:v>
                </c:pt>
                <c:pt idx="1777">
                  <c:v>2.0403761671150522</c:v>
                </c:pt>
                <c:pt idx="1778">
                  <c:v>2.0403761671150522</c:v>
                </c:pt>
                <c:pt idx="1779">
                  <c:v>2.0403761671150522</c:v>
                </c:pt>
                <c:pt idx="1780">
                  <c:v>2.0403761671150522</c:v>
                </c:pt>
                <c:pt idx="1781">
                  <c:v>2.0403761671150522</c:v>
                </c:pt>
                <c:pt idx="1782">
                  <c:v>2.0403761671150522</c:v>
                </c:pt>
                <c:pt idx="1783">
                  <c:v>2.0403761671150522</c:v>
                </c:pt>
                <c:pt idx="1784">
                  <c:v>2.0403761671150522</c:v>
                </c:pt>
                <c:pt idx="1785">
                  <c:v>2.0403761671150522</c:v>
                </c:pt>
                <c:pt idx="1786">
                  <c:v>2.0403761671150522</c:v>
                </c:pt>
                <c:pt idx="1787">
                  <c:v>2.0403761671150522</c:v>
                </c:pt>
                <c:pt idx="1788">
                  <c:v>2.0403761671150522</c:v>
                </c:pt>
                <c:pt idx="1789">
                  <c:v>2.0403761671150522</c:v>
                </c:pt>
                <c:pt idx="1790">
                  <c:v>2.0403761671150522</c:v>
                </c:pt>
                <c:pt idx="1791">
                  <c:v>2.0403761671150522</c:v>
                </c:pt>
                <c:pt idx="1792">
                  <c:v>2.0403761671150522</c:v>
                </c:pt>
                <c:pt idx="1793">
                  <c:v>2.0403761671150522</c:v>
                </c:pt>
                <c:pt idx="1794">
                  <c:v>2.0403761671150522</c:v>
                </c:pt>
                <c:pt idx="1795">
                  <c:v>2.0403761671150522</c:v>
                </c:pt>
                <c:pt idx="1796">
                  <c:v>2.0403761671150522</c:v>
                </c:pt>
                <c:pt idx="1797">
                  <c:v>2.0403761671150522</c:v>
                </c:pt>
                <c:pt idx="1798">
                  <c:v>2.0403761671150522</c:v>
                </c:pt>
                <c:pt idx="1799">
                  <c:v>2.0403761671150522</c:v>
                </c:pt>
                <c:pt idx="1800">
                  <c:v>2.0403761671150522</c:v>
                </c:pt>
                <c:pt idx="1801">
                  <c:v>2.0403761671150522</c:v>
                </c:pt>
                <c:pt idx="1802">
                  <c:v>2.0403761671150522</c:v>
                </c:pt>
                <c:pt idx="1803">
                  <c:v>2.0403761671150522</c:v>
                </c:pt>
                <c:pt idx="1804">
                  <c:v>2.0403761671150522</c:v>
                </c:pt>
                <c:pt idx="1805">
                  <c:v>2.0403761671150522</c:v>
                </c:pt>
                <c:pt idx="1806">
                  <c:v>2.0403761671150522</c:v>
                </c:pt>
                <c:pt idx="1807">
                  <c:v>2.0403761671150522</c:v>
                </c:pt>
                <c:pt idx="1808">
                  <c:v>2.0403761671150522</c:v>
                </c:pt>
                <c:pt idx="1809">
                  <c:v>2.0403761671150522</c:v>
                </c:pt>
                <c:pt idx="1810">
                  <c:v>2.0403761671150522</c:v>
                </c:pt>
                <c:pt idx="1811">
                  <c:v>2.0403761671150522</c:v>
                </c:pt>
                <c:pt idx="1812">
                  <c:v>2.0403761671150522</c:v>
                </c:pt>
                <c:pt idx="1813">
                  <c:v>2.0403761671150522</c:v>
                </c:pt>
                <c:pt idx="1814">
                  <c:v>2.0403761671150522</c:v>
                </c:pt>
                <c:pt idx="1815">
                  <c:v>2.0403761671150522</c:v>
                </c:pt>
                <c:pt idx="1816">
                  <c:v>2.0403761671150522</c:v>
                </c:pt>
                <c:pt idx="1817">
                  <c:v>2.0403761671150522</c:v>
                </c:pt>
                <c:pt idx="1818">
                  <c:v>2.0403761671150522</c:v>
                </c:pt>
                <c:pt idx="1819">
                  <c:v>2.0403761671150522</c:v>
                </c:pt>
                <c:pt idx="1820">
                  <c:v>2.0403761671150522</c:v>
                </c:pt>
                <c:pt idx="1821">
                  <c:v>2.0403761671150522</c:v>
                </c:pt>
                <c:pt idx="1822">
                  <c:v>2.0403761671150522</c:v>
                </c:pt>
                <c:pt idx="1823">
                  <c:v>2.0403761671150522</c:v>
                </c:pt>
                <c:pt idx="1824">
                  <c:v>2.0403761671150522</c:v>
                </c:pt>
                <c:pt idx="1825">
                  <c:v>2.0403761671150522</c:v>
                </c:pt>
                <c:pt idx="1826">
                  <c:v>2.0403761671150522</c:v>
                </c:pt>
                <c:pt idx="1827">
                  <c:v>2.0403761671150522</c:v>
                </c:pt>
                <c:pt idx="1828">
                  <c:v>2.0403761671150522</c:v>
                </c:pt>
                <c:pt idx="1829">
                  <c:v>2.0403761671150522</c:v>
                </c:pt>
                <c:pt idx="1830">
                  <c:v>2.0403761671150522</c:v>
                </c:pt>
                <c:pt idx="1831">
                  <c:v>2.0403761671150522</c:v>
                </c:pt>
                <c:pt idx="1832">
                  <c:v>2.0403761671150522</c:v>
                </c:pt>
                <c:pt idx="1833">
                  <c:v>2.0403761671150522</c:v>
                </c:pt>
                <c:pt idx="1834">
                  <c:v>2.0403761671150522</c:v>
                </c:pt>
                <c:pt idx="1835">
                  <c:v>2.0403761671150522</c:v>
                </c:pt>
                <c:pt idx="1836">
                  <c:v>2.0403761671150522</c:v>
                </c:pt>
                <c:pt idx="1837">
                  <c:v>2.0403761671150522</c:v>
                </c:pt>
                <c:pt idx="1838">
                  <c:v>2.0403761671150522</c:v>
                </c:pt>
                <c:pt idx="1839">
                  <c:v>2.0403761671150522</c:v>
                </c:pt>
                <c:pt idx="1840">
                  <c:v>2.0403761671150522</c:v>
                </c:pt>
                <c:pt idx="1841">
                  <c:v>2.0403761671150522</c:v>
                </c:pt>
                <c:pt idx="1842">
                  <c:v>2.0403761671150522</c:v>
                </c:pt>
                <c:pt idx="1843">
                  <c:v>2.0403761671150522</c:v>
                </c:pt>
                <c:pt idx="1844">
                  <c:v>2.0403761671150522</c:v>
                </c:pt>
                <c:pt idx="1845">
                  <c:v>2.0403761671150522</c:v>
                </c:pt>
                <c:pt idx="1846">
                  <c:v>2.0403761671150522</c:v>
                </c:pt>
                <c:pt idx="1847">
                  <c:v>2.0403761671150522</c:v>
                </c:pt>
                <c:pt idx="1848">
                  <c:v>2.0403761671150522</c:v>
                </c:pt>
                <c:pt idx="1849">
                  <c:v>2.0403761671150522</c:v>
                </c:pt>
                <c:pt idx="1850">
                  <c:v>2.0403761671150522</c:v>
                </c:pt>
                <c:pt idx="1851">
                  <c:v>2.0403761671150522</c:v>
                </c:pt>
                <c:pt idx="1852">
                  <c:v>2.0403761671150522</c:v>
                </c:pt>
                <c:pt idx="1853">
                  <c:v>2.0403761671150522</c:v>
                </c:pt>
                <c:pt idx="1854">
                  <c:v>2.0403761671150522</c:v>
                </c:pt>
                <c:pt idx="1855">
                  <c:v>2.0403761671150522</c:v>
                </c:pt>
                <c:pt idx="1856">
                  <c:v>2.0403761671150522</c:v>
                </c:pt>
                <c:pt idx="1857">
                  <c:v>2.0403761671150522</c:v>
                </c:pt>
                <c:pt idx="1858">
                  <c:v>2.0403761671150522</c:v>
                </c:pt>
                <c:pt idx="1859">
                  <c:v>2.0403761671150522</c:v>
                </c:pt>
                <c:pt idx="1860">
                  <c:v>2.0403761671150522</c:v>
                </c:pt>
                <c:pt idx="1861">
                  <c:v>2.0403761671150522</c:v>
                </c:pt>
                <c:pt idx="1862">
                  <c:v>2.0403761671150522</c:v>
                </c:pt>
                <c:pt idx="1863">
                  <c:v>2.0403761671150522</c:v>
                </c:pt>
                <c:pt idx="1864">
                  <c:v>2.0403761671150522</c:v>
                </c:pt>
                <c:pt idx="1865">
                  <c:v>2.0403761671150522</c:v>
                </c:pt>
                <c:pt idx="1866">
                  <c:v>2.0403761671150522</c:v>
                </c:pt>
                <c:pt idx="1867">
                  <c:v>2.0403761671150522</c:v>
                </c:pt>
                <c:pt idx="1868">
                  <c:v>2.0403761671150522</c:v>
                </c:pt>
                <c:pt idx="1869">
                  <c:v>2.0403761671150522</c:v>
                </c:pt>
                <c:pt idx="1870">
                  <c:v>2.0403761671150522</c:v>
                </c:pt>
                <c:pt idx="1871">
                  <c:v>2.0403761671150522</c:v>
                </c:pt>
                <c:pt idx="1872">
                  <c:v>2.0403761671150522</c:v>
                </c:pt>
                <c:pt idx="1873">
                  <c:v>2.0403761671150522</c:v>
                </c:pt>
                <c:pt idx="1874">
                  <c:v>2.0403761671150522</c:v>
                </c:pt>
                <c:pt idx="1875">
                  <c:v>2.0403761671150522</c:v>
                </c:pt>
                <c:pt idx="1876">
                  <c:v>2.0403761671150522</c:v>
                </c:pt>
                <c:pt idx="1877">
                  <c:v>2.0403761671150522</c:v>
                </c:pt>
                <c:pt idx="1878">
                  <c:v>2.0403761671150522</c:v>
                </c:pt>
                <c:pt idx="1879">
                  <c:v>2.0403761671150522</c:v>
                </c:pt>
                <c:pt idx="1880">
                  <c:v>2.0403761671150522</c:v>
                </c:pt>
                <c:pt idx="1881">
                  <c:v>2.0403761671150522</c:v>
                </c:pt>
                <c:pt idx="1882">
                  <c:v>2.0403761671150522</c:v>
                </c:pt>
                <c:pt idx="1883">
                  <c:v>2.0403761671150522</c:v>
                </c:pt>
                <c:pt idx="1884">
                  <c:v>2.0403761671150522</c:v>
                </c:pt>
                <c:pt idx="1885">
                  <c:v>2.0403761671150522</c:v>
                </c:pt>
                <c:pt idx="1886">
                  <c:v>2.0403761671150522</c:v>
                </c:pt>
                <c:pt idx="1887">
                  <c:v>2.0403761671150522</c:v>
                </c:pt>
                <c:pt idx="1888">
                  <c:v>2.0403761671150522</c:v>
                </c:pt>
                <c:pt idx="1889">
                  <c:v>2.0403761671150522</c:v>
                </c:pt>
                <c:pt idx="1890">
                  <c:v>2.0403761671150522</c:v>
                </c:pt>
                <c:pt idx="1891">
                  <c:v>2.0403761671150522</c:v>
                </c:pt>
                <c:pt idx="1892">
                  <c:v>2.0403761671150522</c:v>
                </c:pt>
                <c:pt idx="1893">
                  <c:v>2.0403761671150522</c:v>
                </c:pt>
                <c:pt idx="1894">
                  <c:v>2.0403761671150522</c:v>
                </c:pt>
                <c:pt idx="1895">
                  <c:v>2.0403761671150522</c:v>
                </c:pt>
                <c:pt idx="1896">
                  <c:v>2.0403761671150522</c:v>
                </c:pt>
                <c:pt idx="1897">
                  <c:v>2.0403761671150522</c:v>
                </c:pt>
                <c:pt idx="1898">
                  <c:v>2.0403761671150522</c:v>
                </c:pt>
                <c:pt idx="1899">
                  <c:v>2.0403761671150522</c:v>
                </c:pt>
                <c:pt idx="1900">
                  <c:v>2.0403761671150522</c:v>
                </c:pt>
                <c:pt idx="1901">
                  <c:v>2.0403761671150522</c:v>
                </c:pt>
                <c:pt idx="1902">
                  <c:v>2.0403761671150522</c:v>
                </c:pt>
                <c:pt idx="1903">
                  <c:v>2.0403761671150522</c:v>
                </c:pt>
                <c:pt idx="1904">
                  <c:v>2.0403761671150522</c:v>
                </c:pt>
                <c:pt idx="1905">
                  <c:v>2.0403761671150522</c:v>
                </c:pt>
                <c:pt idx="1906">
                  <c:v>2.0403761671150522</c:v>
                </c:pt>
                <c:pt idx="1907">
                  <c:v>2.0403761671150522</c:v>
                </c:pt>
                <c:pt idx="1908">
                  <c:v>2.0403761671150522</c:v>
                </c:pt>
                <c:pt idx="1909">
                  <c:v>2.0403761671150522</c:v>
                </c:pt>
                <c:pt idx="1910">
                  <c:v>2.0403761671150522</c:v>
                </c:pt>
                <c:pt idx="1911">
                  <c:v>2.0403761671150522</c:v>
                </c:pt>
                <c:pt idx="1912">
                  <c:v>2.0403761671150522</c:v>
                </c:pt>
                <c:pt idx="1913">
                  <c:v>2.0403761671150522</c:v>
                </c:pt>
                <c:pt idx="1914">
                  <c:v>2.0403761671150522</c:v>
                </c:pt>
                <c:pt idx="1915">
                  <c:v>2.0403761671150522</c:v>
                </c:pt>
                <c:pt idx="1916">
                  <c:v>2.0403761671150522</c:v>
                </c:pt>
                <c:pt idx="1917">
                  <c:v>2.0403761671150522</c:v>
                </c:pt>
                <c:pt idx="1918">
                  <c:v>2.0403761671150522</c:v>
                </c:pt>
                <c:pt idx="1919">
                  <c:v>2.0403761671150522</c:v>
                </c:pt>
                <c:pt idx="1920">
                  <c:v>2.0403761671150522</c:v>
                </c:pt>
                <c:pt idx="1921">
                  <c:v>2.0403761671150522</c:v>
                </c:pt>
                <c:pt idx="1922">
                  <c:v>2.0403761671150522</c:v>
                </c:pt>
                <c:pt idx="1923">
                  <c:v>2.0403761671150522</c:v>
                </c:pt>
                <c:pt idx="1924">
                  <c:v>2.0403761671150522</c:v>
                </c:pt>
                <c:pt idx="1925">
                  <c:v>2.0403761671150522</c:v>
                </c:pt>
                <c:pt idx="1926">
                  <c:v>2.0403761671150522</c:v>
                </c:pt>
                <c:pt idx="1927">
                  <c:v>2.0403761671150522</c:v>
                </c:pt>
                <c:pt idx="1928">
                  <c:v>2.0403761671150522</c:v>
                </c:pt>
                <c:pt idx="1929">
                  <c:v>2.0403761671150522</c:v>
                </c:pt>
                <c:pt idx="1930">
                  <c:v>2.0403761671150522</c:v>
                </c:pt>
                <c:pt idx="1931">
                  <c:v>2.0403761671150522</c:v>
                </c:pt>
                <c:pt idx="1932">
                  <c:v>2.0403761671150522</c:v>
                </c:pt>
                <c:pt idx="1933">
                  <c:v>2.0403761671150522</c:v>
                </c:pt>
                <c:pt idx="1934">
                  <c:v>2.0403761671150522</c:v>
                </c:pt>
                <c:pt idx="1935">
                  <c:v>2.0403761671150522</c:v>
                </c:pt>
                <c:pt idx="1936">
                  <c:v>2.0403761671150522</c:v>
                </c:pt>
                <c:pt idx="1937">
                  <c:v>2.0403761671150522</c:v>
                </c:pt>
                <c:pt idx="1938">
                  <c:v>2.0403761671150522</c:v>
                </c:pt>
                <c:pt idx="1939">
                  <c:v>2.0403761671150522</c:v>
                </c:pt>
                <c:pt idx="1940">
                  <c:v>2.0403761671150522</c:v>
                </c:pt>
                <c:pt idx="1941">
                  <c:v>2.0403761671150522</c:v>
                </c:pt>
                <c:pt idx="1942">
                  <c:v>2.0403761671150522</c:v>
                </c:pt>
                <c:pt idx="1943">
                  <c:v>2.0403761671150522</c:v>
                </c:pt>
                <c:pt idx="1944">
                  <c:v>2.0403761671150522</c:v>
                </c:pt>
                <c:pt idx="1945">
                  <c:v>2.0403761671150522</c:v>
                </c:pt>
                <c:pt idx="1946">
                  <c:v>2.0403761671150522</c:v>
                </c:pt>
                <c:pt idx="1947">
                  <c:v>2.0403761671150522</c:v>
                </c:pt>
                <c:pt idx="1948">
                  <c:v>2.0403761671150522</c:v>
                </c:pt>
                <c:pt idx="1949">
                  <c:v>2.0403761671150522</c:v>
                </c:pt>
                <c:pt idx="1950">
                  <c:v>2.0403761671150522</c:v>
                </c:pt>
                <c:pt idx="1951">
                  <c:v>2.0403761671150522</c:v>
                </c:pt>
                <c:pt idx="1952">
                  <c:v>2.0403761671150522</c:v>
                </c:pt>
                <c:pt idx="1953">
                  <c:v>2.0403761671150522</c:v>
                </c:pt>
                <c:pt idx="1954">
                  <c:v>2.0403761671150522</c:v>
                </c:pt>
                <c:pt idx="1955">
                  <c:v>2.0403761671150522</c:v>
                </c:pt>
                <c:pt idx="1956">
                  <c:v>2.0403761671150522</c:v>
                </c:pt>
                <c:pt idx="1957">
                  <c:v>2.0403761671150522</c:v>
                </c:pt>
                <c:pt idx="1958">
                  <c:v>2.0403761671150522</c:v>
                </c:pt>
                <c:pt idx="1959">
                  <c:v>2.0403761671150522</c:v>
                </c:pt>
                <c:pt idx="1960">
                  <c:v>2.0403761671150522</c:v>
                </c:pt>
                <c:pt idx="1961">
                  <c:v>2.0403761671150522</c:v>
                </c:pt>
                <c:pt idx="1962">
                  <c:v>2.0403761671150522</c:v>
                </c:pt>
                <c:pt idx="1963">
                  <c:v>2.0403761671150522</c:v>
                </c:pt>
                <c:pt idx="1964">
                  <c:v>2.0403761671150522</c:v>
                </c:pt>
                <c:pt idx="1965">
                  <c:v>2.0403761671150522</c:v>
                </c:pt>
                <c:pt idx="1966">
                  <c:v>2.0403761671150522</c:v>
                </c:pt>
                <c:pt idx="1967">
                  <c:v>2.0403761671150522</c:v>
                </c:pt>
                <c:pt idx="1968">
                  <c:v>2.0403761671150522</c:v>
                </c:pt>
                <c:pt idx="1969">
                  <c:v>2.0403761671150522</c:v>
                </c:pt>
                <c:pt idx="1970">
                  <c:v>2.0403761671150522</c:v>
                </c:pt>
                <c:pt idx="1971">
                  <c:v>2.0403761671150522</c:v>
                </c:pt>
                <c:pt idx="1972">
                  <c:v>2.0403761671150522</c:v>
                </c:pt>
                <c:pt idx="1973">
                  <c:v>2.0403761671150522</c:v>
                </c:pt>
                <c:pt idx="1974">
                  <c:v>2.0403761671150522</c:v>
                </c:pt>
                <c:pt idx="1975">
                  <c:v>2.0403761671150522</c:v>
                </c:pt>
                <c:pt idx="1976">
                  <c:v>2.0403761671150522</c:v>
                </c:pt>
                <c:pt idx="1977">
                  <c:v>2.0403761671150522</c:v>
                </c:pt>
                <c:pt idx="1978">
                  <c:v>2.0403761671150522</c:v>
                </c:pt>
                <c:pt idx="1979">
                  <c:v>2.0403761671150522</c:v>
                </c:pt>
                <c:pt idx="1980">
                  <c:v>2.0403761671150522</c:v>
                </c:pt>
                <c:pt idx="1981">
                  <c:v>2.0403761671150522</c:v>
                </c:pt>
                <c:pt idx="1982">
                  <c:v>2.0403761671150522</c:v>
                </c:pt>
                <c:pt idx="1983">
                  <c:v>2.0403761671150522</c:v>
                </c:pt>
                <c:pt idx="1984">
                  <c:v>2.0403761671150522</c:v>
                </c:pt>
                <c:pt idx="1985">
                  <c:v>2.0403761671150522</c:v>
                </c:pt>
                <c:pt idx="1986">
                  <c:v>2.0403761671150522</c:v>
                </c:pt>
                <c:pt idx="1987">
                  <c:v>2.0403761671150522</c:v>
                </c:pt>
                <c:pt idx="1988">
                  <c:v>2.0403761671150522</c:v>
                </c:pt>
                <c:pt idx="1989">
                  <c:v>2.0403761671150522</c:v>
                </c:pt>
                <c:pt idx="1990">
                  <c:v>2.0403761671150522</c:v>
                </c:pt>
                <c:pt idx="1991">
                  <c:v>2.0403761671150522</c:v>
                </c:pt>
                <c:pt idx="1992">
                  <c:v>2.0403761671150522</c:v>
                </c:pt>
                <c:pt idx="1993">
                  <c:v>2.0403761671150522</c:v>
                </c:pt>
                <c:pt idx="1994">
                  <c:v>2.0403761671150522</c:v>
                </c:pt>
                <c:pt idx="1995">
                  <c:v>2.0403761671150522</c:v>
                </c:pt>
                <c:pt idx="1996">
                  <c:v>2.0403761671150522</c:v>
                </c:pt>
                <c:pt idx="1997">
                  <c:v>2.0403761671150522</c:v>
                </c:pt>
                <c:pt idx="1998">
                  <c:v>2.0403761671150522</c:v>
                </c:pt>
                <c:pt idx="1999">
                  <c:v>2.0403761671150522</c:v>
                </c:pt>
                <c:pt idx="2000">
                  <c:v>2.0403761671150522</c:v>
                </c:pt>
                <c:pt idx="2001">
                  <c:v>2.0403761671150522</c:v>
                </c:pt>
                <c:pt idx="2002">
                  <c:v>2.0403761671150522</c:v>
                </c:pt>
                <c:pt idx="2003">
                  <c:v>2.0403761671150522</c:v>
                </c:pt>
                <c:pt idx="2004">
                  <c:v>2.0403761671150522</c:v>
                </c:pt>
                <c:pt idx="2005">
                  <c:v>2.0403761671150522</c:v>
                </c:pt>
                <c:pt idx="2006">
                  <c:v>2.0403761671150522</c:v>
                </c:pt>
                <c:pt idx="2007">
                  <c:v>2.0403761671150522</c:v>
                </c:pt>
                <c:pt idx="2008">
                  <c:v>2.0403761671150522</c:v>
                </c:pt>
                <c:pt idx="2009">
                  <c:v>2.0403761671150522</c:v>
                </c:pt>
                <c:pt idx="2010">
                  <c:v>2.0403761671150522</c:v>
                </c:pt>
                <c:pt idx="2011">
                  <c:v>2.0403761671150522</c:v>
                </c:pt>
                <c:pt idx="2012">
                  <c:v>2.0403761671150522</c:v>
                </c:pt>
                <c:pt idx="2013">
                  <c:v>2.0403761671150522</c:v>
                </c:pt>
                <c:pt idx="2014">
                  <c:v>2.0403761671150522</c:v>
                </c:pt>
                <c:pt idx="2015">
                  <c:v>2.0403761671150522</c:v>
                </c:pt>
                <c:pt idx="2016">
                  <c:v>2.0403761671150522</c:v>
                </c:pt>
                <c:pt idx="2017">
                  <c:v>2.0403761671150522</c:v>
                </c:pt>
                <c:pt idx="2018">
                  <c:v>2.0403761671150522</c:v>
                </c:pt>
                <c:pt idx="2019">
                  <c:v>2.0403761671150522</c:v>
                </c:pt>
                <c:pt idx="2020">
                  <c:v>2.0403761671150522</c:v>
                </c:pt>
                <c:pt idx="2021">
                  <c:v>2.0403761671150522</c:v>
                </c:pt>
                <c:pt idx="2022">
                  <c:v>2.0403761671150522</c:v>
                </c:pt>
                <c:pt idx="2023">
                  <c:v>2.0403761671150522</c:v>
                </c:pt>
                <c:pt idx="2024">
                  <c:v>2.0403761671150522</c:v>
                </c:pt>
                <c:pt idx="2025">
                  <c:v>2.0403761671150522</c:v>
                </c:pt>
                <c:pt idx="2026">
                  <c:v>2.0403761671150522</c:v>
                </c:pt>
                <c:pt idx="2027">
                  <c:v>2.0403761671150522</c:v>
                </c:pt>
                <c:pt idx="2028">
                  <c:v>2.0403761671150522</c:v>
                </c:pt>
                <c:pt idx="2029">
                  <c:v>2.0403761671150522</c:v>
                </c:pt>
                <c:pt idx="2030">
                  <c:v>2.0403761671150522</c:v>
                </c:pt>
                <c:pt idx="2031">
                  <c:v>2.0403761671150522</c:v>
                </c:pt>
                <c:pt idx="2032">
                  <c:v>2.0403761671150522</c:v>
                </c:pt>
                <c:pt idx="2033">
                  <c:v>2.0403761671150522</c:v>
                </c:pt>
                <c:pt idx="2034">
                  <c:v>2.0403761671150522</c:v>
                </c:pt>
                <c:pt idx="2035">
                  <c:v>2.0403761671150522</c:v>
                </c:pt>
                <c:pt idx="2036">
                  <c:v>2.0403761671150522</c:v>
                </c:pt>
                <c:pt idx="2037">
                  <c:v>2.0403761671150522</c:v>
                </c:pt>
                <c:pt idx="2038">
                  <c:v>2.0403761671150522</c:v>
                </c:pt>
                <c:pt idx="2039">
                  <c:v>2.0403761671150522</c:v>
                </c:pt>
                <c:pt idx="2040">
                  <c:v>2.0403761671150522</c:v>
                </c:pt>
                <c:pt idx="2041">
                  <c:v>2.0403761671150522</c:v>
                </c:pt>
                <c:pt idx="2042">
                  <c:v>2.0403761671150522</c:v>
                </c:pt>
                <c:pt idx="2043">
                  <c:v>2.0403761671150522</c:v>
                </c:pt>
                <c:pt idx="2044">
                  <c:v>2.0403761671150522</c:v>
                </c:pt>
                <c:pt idx="2045">
                  <c:v>2.0403761671150522</c:v>
                </c:pt>
                <c:pt idx="2046">
                  <c:v>2.0403761671150522</c:v>
                </c:pt>
                <c:pt idx="2047">
                  <c:v>2.0403761671150522</c:v>
                </c:pt>
                <c:pt idx="2048">
                  <c:v>2.0403761671150522</c:v>
                </c:pt>
                <c:pt idx="2049">
                  <c:v>2.0403761671150522</c:v>
                </c:pt>
                <c:pt idx="2050">
                  <c:v>2.0403761671150522</c:v>
                </c:pt>
                <c:pt idx="2051">
                  <c:v>2.0403761671150522</c:v>
                </c:pt>
                <c:pt idx="2052">
                  <c:v>2.0403761671150522</c:v>
                </c:pt>
                <c:pt idx="2053">
                  <c:v>2.0403761671150522</c:v>
                </c:pt>
                <c:pt idx="2054">
                  <c:v>2.0403761671150522</c:v>
                </c:pt>
                <c:pt idx="2055">
                  <c:v>2.0403761671150522</c:v>
                </c:pt>
                <c:pt idx="2056">
                  <c:v>2.0403761671150522</c:v>
                </c:pt>
                <c:pt idx="2057">
                  <c:v>2.0403761671150522</c:v>
                </c:pt>
                <c:pt idx="2058">
                  <c:v>2.0403761671150522</c:v>
                </c:pt>
                <c:pt idx="2059">
                  <c:v>2.0403761671150522</c:v>
                </c:pt>
                <c:pt idx="2060">
                  <c:v>2.0403761671150522</c:v>
                </c:pt>
                <c:pt idx="2061">
                  <c:v>2.0403761671150522</c:v>
                </c:pt>
                <c:pt idx="2062">
                  <c:v>2.0403761671150522</c:v>
                </c:pt>
                <c:pt idx="2063">
                  <c:v>2.0403761671150522</c:v>
                </c:pt>
                <c:pt idx="2064">
                  <c:v>2.0403761671150522</c:v>
                </c:pt>
                <c:pt idx="2065">
                  <c:v>2.0403761671150522</c:v>
                </c:pt>
                <c:pt idx="2066">
                  <c:v>2.0403761671150522</c:v>
                </c:pt>
                <c:pt idx="2067">
                  <c:v>2.0403761671150522</c:v>
                </c:pt>
                <c:pt idx="2068">
                  <c:v>2.0403761671150522</c:v>
                </c:pt>
                <c:pt idx="2069">
                  <c:v>2.0403761671150522</c:v>
                </c:pt>
                <c:pt idx="2070">
                  <c:v>2.0403761671150522</c:v>
                </c:pt>
                <c:pt idx="2071">
                  <c:v>2.0403761671150522</c:v>
                </c:pt>
                <c:pt idx="2072">
                  <c:v>2.0403761671150522</c:v>
                </c:pt>
                <c:pt idx="2073">
                  <c:v>2.0403761671150522</c:v>
                </c:pt>
                <c:pt idx="2074">
                  <c:v>2.0403761671150522</c:v>
                </c:pt>
                <c:pt idx="2075">
                  <c:v>2.0403761671150522</c:v>
                </c:pt>
                <c:pt idx="2076">
                  <c:v>2.0403761671150522</c:v>
                </c:pt>
                <c:pt idx="2077">
                  <c:v>2.0403761671150522</c:v>
                </c:pt>
                <c:pt idx="2078">
                  <c:v>2.0403761671150522</c:v>
                </c:pt>
                <c:pt idx="2079">
                  <c:v>2.0403761671150522</c:v>
                </c:pt>
                <c:pt idx="2080">
                  <c:v>2.0403761671150522</c:v>
                </c:pt>
                <c:pt idx="2081">
                  <c:v>2.0403761671150522</c:v>
                </c:pt>
                <c:pt idx="2082">
                  <c:v>2.0403761671150522</c:v>
                </c:pt>
                <c:pt idx="2083">
                  <c:v>2.0403761671150522</c:v>
                </c:pt>
                <c:pt idx="2084">
                  <c:v>2.0403761671150522</c:v>
                </c:pt>
                <c:pt idx="2085">
                  <c:v>2.0403761671150522</c:v>
                </c:pt>
                <c:pt idx="2086">
                  <c:v>2.0403761671150522</c:v>
                </c:pt>
                <c:pt idx="2087">
                  <c:v>2.0403761671150522</c:v>
                </c:pt>
                <c:pt idx="2088">
                  <c:v>2.0403761671150522</c:v>
                </c:pt>
                <c:pt idx="2089">
                  <c:v>2.0403761671150522</c:v>
                </c:pt>
                <c:pt idx="2090">
                  <c:v>2.0403761671150522</c:v>
                </c:pt>
                <c:pt idx="2091">
                  <c:v>2.0403761671150522</c:v>
                </c:pt>
                <c:pt idx="2092">
                  <c:v>2.0403761671150522</c:v>
                </c:pt>
                <c:pt idx="2093">
                  <c:v>2.0403761671150522</c:v>
                </c:pt>
                <c:pt idx="2094">
                  <c:v>2.0403761671150522</c:v>
                </c:pt>
                <c:pt idx="2095">
                  <c:v>2.0403761671150522</c:v>
                </c:pt>
                <c:pt idx="2096">
                  <c:v>2.0403761671150522</c:v>
                </c:pt>
                <c:pt idx="2097">
                  <c:v>2.0403761671150522</c:v>
                </c:pt>
                <c:pt idx="2098">
                  <c:v>2.0403761671150522</c:v>
                </c:pt>
                <c:pt idx="2099">
                  <c:v>2.0403761671150522</c:v>
                </c:pt>
                <c:pt idx="2100">
                  <c:v>2.0403761671150522</c:v>
                </c:pt>
                <c:pt idx="2101">
                  <c:v>2.0403761671150522</c:v>
                </c:pt>
                <c:pt idx="2102">
                  <c:v>2.0403761671150522</c:v>
                </c:pt>
                <c:pt idx="2103">
                  <c:v>2.0403761671150522</c:v>
                </c:pt>
                <c:pt idx="2104">
                  <c:v>2.0403761671150522</c:v>
                </c:pt>
                <c:pt idx="2105">
                  <c:v>2.0403761671150522</c:v>
                </c:pt>
                <c:pt idx="2106">
                  <c:v>2.0403761671150522</c:v>
                </c:pt>
                <c:pt idx="2107">
                  <c:v>2.0403761671150522</c:v>
                </c:pt>
                <c:pt idx="2108">
                  <c:v>2.0403761671150522</c:v>
                </c:pt>
                <c:pt idx="2109">
                  <c:v>2.0403761671150522</c:v>
                </c:pt>
                <c:pt idx="2110">
                  <c:v>2.0403761671150522</c:v>
                </c:pt>
                <c:pt idx="2111">
                  <c:v>2.0403761671150522</c:v>
                </c:pt>
                <c:pt idx="2112">
                  <c:v>2.0403761671150522</c:v>
                </c:pt>
                <c:pt idx="2113">
                  <c:v>2.0403761671150522</c:v>
                </c:pt>
                <c:pt idx="2114">
                  <c:v>2.0403761671150522</c:v>
                </c:pt>
                <c:pt idx="2115">
                  <c:v>2.0403761671150522</c:v>
                </c:pt>
                <c:pt idx="2116">
                  <c:v>2.0403761671150522</c:v>
                </c:pt>
                <c:pt idx="2117">
                  <c:v>2.0403761671150522</c:v>
                </c:pt>
                <c:pt idx="2118">
                  <c:v>2.0403761671150522</c:v>
                </c:pt>
                <c:pt idx="2119">
                  <c:v>2.0403761671150522</c:v>
                </c:pt>
                <c:pt idx="2120">
                  <c:v>2.0403761671150522</c:v>
                </c:pt>
                <c:pt idx="2121">
                  <c:v>2.0403761671150522</c:v>
                </c:pt>
                <c:pt idx="2122">
                  <c:v>2.0403761671150522</c:v>
                </c:pt>
                <c:pt idx="2123">
                  <c:v>2.0403761671150522</c:v>
                </c:pt>
                <c:pt idx="2124">
                  <c:v>2.0403761671150522</c:v>
                </c:pt>
                <c:pt idx="2125">
                  <c:v>2.0403761671150522</c:v>
                </c:pt>
                <c:pt idx="2126">
                  <c:v>2.0403761671150522</c:v>
                </c:pt>
                <c:pt idx="2127">
                  <c:v>2.0403761671150522</c:v>
                </c:pt>
                <c:pt idx="2128">
                  <c:v>2.0403761671150522</c:v>
                </c:pt>
                <c:pt idx="2129">
                  <c:v>2.0403761671150522</c:v>
                </c:pt>
                <c:pt idx="2130">
                  <c:v>2.0403761671150522</c:v>
                </c:pt>
                <c:pt idx="2131">
                  <c:v>2.0403761671150522</c:v>
                </c:pt>
                <c:pt idx="2132">
                  <c:v>2.0403761671150522</c:v>
                </c:pt>
                <c:pt idx="2133">
                  <c:v>2.0403761671150522</c:v>
                </c:pt>
                <c:pt idx="2134">
                  <c:v>2.0403761671150522</c:v>
                </c:pt>
                <c:pt idx="2135">
                  <c:v>2.0403761671150522</c:v>
                </c:pt>
                <c:pt idx="2136">
                  <c:v>2.0403761671150522</c:v>
                </c:pt>
                <c:pt idx="2137">
                  <c:v>2.0403761671150522</c:v>
                </c:pt>
                <c:pt idx="2138">
                  <c:v>2.0403761671150522</c:v>
                </c:pt>
                <c:pt idx="2139">
                  <c:v>2.0403761671150522</c:v>
                </c:pt>
                <c:pt idx="2140">
                  <c:v>2.0403761671150522</c:v>
                </c:pt>
                <c:pt idx="2141">
                  <c:v>2.0403761671150522</c:v>
                </c:pt>
                <c:pt idx="2142">
                  <c:v>2.0403761671150522</c:v>
                </c:pt>
                <c:pt idx="2143">
                  <c:v>2.0403761671150522</c:v>
                </c:pt>
                <c:pt idx="2144">
                  <c:v>2.0403761671150522</c:v>
                </c:pt>
                <c:pt idx="2145">
                  <c:v>2.0403761671150522</c:v>
                </c:pt>
                <c:pt idx="2146">
                  <c:v>2.0403761671150522</c:v>
                </c:pt>
                <c:pt idx="2147">
                  <c:v>2.0403761671150522</c:v>
                </c:pt>
                <c:pt idx="2148">
                  <c:v>2.0403761671150522</c:v>
                </c:pt>
                <c:pt idx="2149">
                  <c:v>2.0403761671150522</c:v>
                </c:pt>
                <c:pt idx="2150">
                  <c:v>2.0403761671150522</c:v>
                </c:pt>
                <c:pt idx="2151">
                  <c:v>2.0403761671150522</c:v>
                </c:pt>
                <c:pt idx="2152">
                  <c:v>2.0403761671150522</c:v>
                </c:pt>
                <c:pt idx="2153">
                  <c:v>2.0403761671150522</c:v>
                </c:pt>
                <c:pt idx="2154">
                  <c:v>2.0403761671150522</c:v>
                </c:pt>
                <c:pt idx="2155">
                  <c:v>2.0403761671150522</c:v>
                </c:pt>
                <c:pt idx="2156">
                  <c:v>2.0403761671150522</c:v>
                </c:pt>
                <c:pt idx="2157">
                  <c:v>2.0403761671150522</c:v>
                </c:pt>
                <c:pt idx="2158">
                  <c:v>2.0403761671150522</c:v>
                </c:pt>
                <c:pt idx="2159">
                  <c:v>2.0403761671150522</c:v>
                </c:pt>
                <c:pt idx="2160">
                  <c:v>2.0403761671150522</c:v>
                </c:pt>
                <c:pt idx="2161">
                  <c:v>2.0403761671150522</c:v>
                </c:pt>
                <c:pt idx="2162">
                  <c:v>2.0403761671150522</c:v>
                </c:pt>
                <c:pt idx="2163">
                  <c:v>2.0403761671150522</c:v>
                </c:pt>
                <c:pt idx="2164">
                  <c:v>2.0403761671150522</c:v>
                </c:pt>
                <c:pt idx="2165">
                  <c:v>2.0403761671150522</c:v>
                </c:pt>
                <c:pt idx="2166">
                  <c:v>2.0403761671150522</c:v>
                </c:pt>
                <c:pt idx="2167">
                  <c:v>2.0403761671150522</c:v>
                </c:pt>
                <c:pt idx="2168">
                  <c:v>2.0403761671150522</c:v>
                </c:pt>
                <c:pt idx="2169">
                  <c:v>2.0403761671150522</c:v>
                </c:pt>
                <c:pt idx="2170">
                  <c:v>2.0403761671150522</c:v>
                </c:pt>
                <c:pt idx="2171">
                  <c:v>2.0403761671150522</c:v>
                </c:pt>
                <c:pt idx="2172">
                  <c:v>2.0403761671150522</c:v>
                </c:pt>
                <c:pt idx="2173">
                  <c:v>2.0403761671150522</c:v>
                </c:pt>
                <c:pt idx="2174">
                  <c:v>2.0403761671150522</c:v>
                </c:pt>
                <c:pt idx="2175">
                  <c:v>2.0403761671150522</c:v>
                </c:pt>
                <c:pt idx="2176">
                  <c:v>2.0403761671150522</c:v>
                </c:pt>
                <c:pt idx="2177">
                  <c:v>2.0403761671150522</c:v>
                </c:pt>
                <c:pt idx="2178">
                  <c:v>2.0403761671150522</c:v>
                </c:pt>
                <c:pt idx="2179">
                  <c:v>2.0403761671150522</c:v>
                </c:pt>
                <c:pt idx="2180">
                  <c:v>2.0403761671150522</c:v>
                </c:pt>
                <c:pt idx="2181">
                  <c:v>2.0403761671150522</c:v>
                </c:pt>
                <c:pt idx="2182">
                  <c:v>2.0403761671150522</c:v>
                </c:pt>
                <c:pt idx="2183">
                  <c:v>2.0403761671150522</c:v>
                </c:pt>
                <c:pt idx="2184">
                  <c:v>2.0403761671150522</c:v>
                </c:pt>
                <c:pt idx="2185">
                  <c:v>2.0403761671150522</c:v>
                </c:pt>
                <c:pt idx="2186">
                  <c:v>2.0403761671150522</c:v>
                </c:pt>
                <c:pt idx="2187">
                  <c:v>2.0403761671150522</c:v>
                </c:pt>
                <c:pt idx="2188">
                  <c:v>2.0403761671150522</c:v>
                </c:pt>
                <c:pt idx="2189">
                  <c:v>2.0403761671150522</c:v>
                </c:pt>
                <c:pt idx="2190">
                  <c:v>2.0403761671150522</c:v>
                </c:pt>
                <c:pt idx="2191">
                  <c:v>2.0403761671150522</c:v>
                </c:pt>
                <c:pt idx="2192">
                  <c:v>2.0403761671150522</c:v>
                </c:pt>
                <c:pt idx="2193">
                  <c:v>2.0403761671150522</c:v>
                </c:pt>
                <c:pt idx="2194">
                  <c:v>2.0403761671150522</c:v>
                </c:pt>
                <c:pt idx="2195">
                  <c:v>2.0403761671150522</c:v>
                </c:pt>
                <c:pt idx="2196">
                  <c:v>2.0403761671150522</c:v>
                </c:pt>
                <c:pt idx="2197">
                  <c:v>2.0403761671150522</c:v>
                </c:pt>
                <c:pt idx="2198">
                  <c:v>2.0403761671150522</c:v>
                </c:pt>
                <c:pt idx="2199">
                  <c:v>2.0403761671150522</c:v>
                </c:pt>
                <c:pt idx="2200">
                  <c:v>2.0403761671150522</c:v>
                </c:pt>
                <c:pt idx="2201">
                  <c:v>2.0403761671150522</c:v>
                </c:pt>
                <c:pt idx="2202">
                  <c:v>2.0403761671150522</c:v>
                </c:pt>
                <c:pt idx="2203">
                  <c:v>2.0403761671150522</c:v>
                </c:pt>
                <c:pt idx="2204">
                  <c:v>2.0403761671150522</c:v>
                </c:pt>
                <c:pt idx="2205">
                  <c:v>2.0403761671150522</c:v>
                </c:pt>
                <c:pt idx="2206">
                  <c:v>2.0403761671150522</c:v>
                </c:pt>
                <c:pt idx="2207">
                  <c:v>2.0403761671150522</c:v>
                </c:pt>
                <c:pt idx="2208">
                  <c:v>2.0403761671150522</c:v>
                </c:pt>
                <c:pt idx="2209">
                  <c:v>2.0403761671150522</c:v>
                </c:pt>
                <c:pt idx="2210">
                  <c:v>2.0403761671150522</c:v>
                </c:pt>
                <c:pt idx="2211">
                  <c:v>2.0403761671150522</c:v>
                </c:pt>
                <c:pt idx="2212">
                  <c:v>2.0403761671150522</c:v>
                </c:pt>
                <c:pt idx="2213">
                  <c:v>2.0403761671150522</c:v>
                </c:pt>
                <c:pt idx="2214">
                  <c:v>2.0403761671150522</c:v>
                </c:pt>
                <c:pt idx="2215">
                  <c:v>2.0403761671150522</c:v>
                </c:pt>
                <c:pt idx="2216">
                  <c:v>2.0403761671150522</c:v>
                </c:pt>
                <c:pt idx="2217">
                  <c:v>2.0403761671150522</c:v>
                </c:pt>
                <c:pt idx="2218">
                  <c:v>2.0403761671150522</c:v>
                </c:pt>
                <c:pt idx="2219">
                  <c:v>2.0403761671150522</c:v>
                </c:pt>
                <c:pt idx="2220">
                  <c:v>2.0403761671150522</c:v>
                </c:pt>
                <c:pt idx="2221">
                  <c:v>2.0403761671150522</c:v>
                </c:pt>
                <c:pt idx="2222">
                  <c:v>2.0403761671150522</c:v>
                </c:pt>
                <c:pt idx="2223">
                  <c:v>2.0403761671150522</c:v>
                </c:pt>
                <c:pt idx="2224">
                  <c:v>2.0403761671150522</c:v>
                </c:pt>
                <c:pt idx="2225">
                  <c:v>2.0403761671150522</c:v>
                </c:pt>
                <c:pt idx="2226">
                  <c:v>2.0403761671150522</c:v>
                </c:pt>
                <c:pt idx="2227">
                  <c:v>2.0403761671150522</c:v>
                </c:pt>
                <c:pt idx="2228">
                  <c:v>2.0403761671150522</c:v>
                </c:pt>
                <c:pt idx="2229">
                  <c:v>2.0403761671150522</c:v>
                </c:pt>
                <c:pt idx="2230">
                  <c:v>2.0403761671150522</c:v>
                </c:pt>
                <c:pt idx="2231">
                  <c:v>2.0403761671150522</c:v>
                </c:pt>
                <c:pt idx="2232">
                  <c:v>2.0403761671150522</c:v>
                </c:pt>
                <c:pt idx="2233">
                  <c:v>2.0403761671150522</c:v>
                </c:pt>
                <c:pt idx="2234">
                  <c:v>2.0403761671150522</c:v>
                </c:pt>
                <c:pt idx="2235">
                  <c:v>2.0403761671150522</c:v>
                </c:pt>
                <c:pt idx="2236">
                  <c:v>2.0403761671150522</c:v>
                </c:pt>
                <c:pt idx="2237">
                  <c:v>2.0403761671150522</c:v>
                </c:pt>
                <c:pt idx="2238">
                  <c:v>2.0403761671150522</c:v>
                </c:pt>
                <c:pt idx="2239">
                  <c:v>2.0403761671150522</c:v>
                </c:pt>
                <c:pt idx="2240">
                  <c:v>2.0403761671150522</c:v>
                </c:pt>
                <c:pt idx="2241">
                  <c:v>2.0403761671150522</c:v>
                </c:pt>
                <c:pt idx="2242">
                  <c:v>2.0403761671150522</c:v>
                </c:pt>
                <c:pt idx="2243">
                  <c:v>2.0403761671150522</c:v>
                </c:pt>
                <c:pt idx="2244">
                  <c:v>2.0403761671150522</c:v>
                </c:pt>
                <c:pt idx="2245">
                  <c:v>2.0403761671150522</c:v>
                </c:pt>
                <c:pt idx="2246">
                  <c:v>2.0403761671150522</c:v>
                </c:pt>
                <c:pt idx="2247">
                  <c:v>2.0403761671150522</c:v>
                </c:pt>
                <c:pt idx="2248">
                  <c:v>2.0403761671150522</c:v>
                </c:pt>
                <c:pt idx="2249">
                  <c:v>2.0403761671150522</c:v>
                </c:pt>
                <c:pt idx="2250">
                  <c:v>2.0403761671150522</c:v>
                </c:pt>
                <c:pt idx="2251">
                  <c:v>2.0403761671150522</c:v>
                </c:pt>
                <c:pt idx="2252">
                  <c:v>2.0403761671150522</c:v>
                </c:pt>
                <c:pt idx="2253">
                  <c:v>2.0403761671150522</c:v>
                </c:pt>
                <c:pt idx="2254">
                  <c:v>2.0403761671150522</c:v>
                </c:pt>
                <c:pt idx="2255">
                  <c:v>2.0403761671150522</c:v>
                </c:pt>
                <c:pt idx="2256">
                  <c:v>2.0403761671150522</c:v>
                </c:pt>
                <c:pt idx="2257">
                  <c:v>2.0403761671150522</c:v>
                </c:pt>
                <c:pt idx="2258">
                  <c:v>2.0403761671150522</c:v>
                </c:pt>
                <c:pt idx="2259">
                  <c:v>2.0403761671150522</c:v>
                </c:pt>
                <c:pt idx="2260">
                  <c:v>2.0403761671150522</c:v>
                </c:pt>
                <c:pt idx="2261">
                  <c:v>2.0403761671150522</c:v>
                </c:pt>
                <c:pt idx="2262">
                  <c:v>2.0403761671150522</c:v>
                </c:pt>
                <c:pt idx="2263">
                  <c:v>2.0403761671150522</c:v>
                </c:pt>
                <c:pt idx="2264">
                  <c:v>2.0403761671150522</c:v>
                </c:pt>
                <c:pt idx="2265">
                  <c:v>2.0403761671150522</c:v>
                </c:pt>
                <c:pt idx="2266">
                  <c:v>2.0403761671150522</c:v>
                </c:pt>
                <c:pt idx="2267">
                  <c:v>2.0403761671150522</c:v>
                </c:pt>
                <c:pt idx="2268">
                  <c:v>2.0403761671150522</c:v>
                </c:pt>
                <c:pt idx="2269">
                  <c:v>2.0403761671150522</c:v>
                </c:pt>
                <c:pt idx="2270">
                  <c:v>2.0403761671150522</c:v>
                </c:pt>
                <c:pt idx="2271">
                  <c:v>2.0403761671150522</c:v>
                </c:pt>
                <c:pt idx="2272">
                  <c:v>2.0403761671150522</c:v>
                </c:pt>
                <c:pt idx="2273">
                  <c:v>2.0403761671150522</c:v>
                </c:pt>
                <c:pt idx="2274">
                  <c:v>2.0403761671150522</c:v>
                </c:pt>
                <c:pt idx="2275">
                  <c:v>2.0403761671150522</c:v>
                </c:pt>
                <c:pt idx="2276">
                  <c:v>2.0403761671150522</c:v>
                </c:pt>
                <c:pt idx="2277">
                  <c:v>2.0403761671150522</c:v>
                </c:pt>
                <c:pt idx="2278">
                  <c:v>2.0403761671150522</c:v>
                </c:pt>
                <c:pt idx="2279">
                  <c:v>2.0403761671150522</c:v>
                </c:pt>
                <c:pt idx="2280">
                  <c:v>2.0403761671150522</c:v>
                </c:pt>
                <c:pt idx="2281">
                  <c:v>2.0403761671150522</c:v>
                </c:pt>
                <c:pt idx="2282">
                  <c:v>2.0403761671150522</c:v>
                </c:pt>
                <c:pt idx="2283">
                  <c:v>2.0403761671150522</c:v>
                </c:pt>
                <c:pt idx="2284">
                  <c:v>2.0403761671150522</c:v>
                </c:pt>
                <c:pt idx="2285">
                  <c:v>2.0403761671150522</c:v>
                </c:pt>
                <c:pt idx="2286">
                  <c:v>2.0403761671150522</c:v>
                </c:pt>
                <c:pt idx="2287">
                  <c:v>2.0403761671150522</c:v>
                </c:pt>
                <c:pt idx="2288">
                  <c:v>2.0403761671150522</c:v>
                </c:pt>
                <c:pt idx="2289">
                  <c:v>2.0403761671150522</c:v>
                </c:pt>
                <c:pt idx="2290">
                  <c:v>2.0403761671150522</c:v>
                </c:pt>
                <c:pt idx="2291">
                  <c:v>2.0403761671150522</c:v>
                </c:pt>
                <c:pt idx="2292">
                  <c:v>2.0403761671150522</c:v>
                </c:pt>
                <c:pt idx="2293">
                  <c:v>2.0403761671150522</c:v>
                </c:pt>
                <c:pt idx="2294">
                  <c:v>2.0403761671150522</c:v>
                </c:pt>
                <c:pt idx="2295">
                  <c:v>2.0403761671150522</c:v>
                </c:pt>
                <c:pt idx="2296">
                  <c:v>2.0403761671150522</c:v>
                </c:pt>
                <c:pt idx="2297">
                  <c:v>2.0403761671150522</c:v>
                </c:pt>
                <c:pt idx="2298">
                  <c:v>2.0403761671150522</c:v>
                </c:pt>
                <c:pt idx="2299">
                  <c:v>2.0403761671150522</c:v>
                </c:pt>
                <c:pt idx="2300">
                  <c:v>2.0403761671150522</c:v>
                </c:pt>
                <c:pt idx="2301">
                  <c:v>2.0403761671150522</c:v>
                </c:pt>
                <c:pt idx="2302">
                  <c:v>2.0403761671150522</c:v>
                </c:pt>
                <c:pt idx="2303">
                  <c:v>2.0403761671150522</c:v>
                </c:pt>
                <c:pt idx="2304">
                  <c:v>2.0403761671150522</c:v>
                </c:pt>
                <c:pt idx="2305">
                  <c:v>2.0403761671150522</c:v>
                </c:pt>
                <c:pt idx="2306">
                  <c:v>2.0403761671150522</c:v>
                </c:pt>
                <c:pt idx="2307">
                  <c:v>2.0403761671150522</c:v>
                </c:pt>
                <c:pt idx="2308">
                  <c:v>2.0403761671150522</c:v>
                </c:pt>
                <c:pt idx="2309">
                  <c:v>2.0403761671150522</c:v>
                </c:pt>
                <c:pt idx="2310">
                  <c:v>2.0403761671150522</c:v>
                </c:pt>
                <c:pt idx="2311">
                  <c:v>2.0403761671150522</c:v>
                </c:pt>
                <c:pt idx="2312">
                  <c:v>2.0403761671150522</c:v>
                </c:pt>
                <c:pt idx="2313">
                  <c:v>2.0403761671150522</c:v>
                </c:pt>
                <c:pt idx="2314">
                  <c:v>2.0403761671150522</c:v>
                </c:pt>
                <c:pt idx="2315">
                  <c:v>2.0403761671150522</c:v>
                </c:pt>
                <c:pt idx="2316">
                  <c:v>2.0403761671150522</c:v>
                </c:pt>
                <c:pt idx="2317">
                  <c:v>2.0403761671150522</c:v>
                </c:pt>
                <c:pt idx="2318">
                  <c:v>2.0403761671150522</c:v>
                </c:pt>
                <c:pt idx="2319">
                  <c:v>2.0403761671150522</c:v>
                </c:pt>
                <c:pt idx="2320">
                  <c:v>2.0403761671150522</c:v>
                </c:pt>
                <c:pt idx="2321">
                  <c:v>2.0403761671150522</c:v>
                </c:pt>
                <c:pt idx="2322">
                  <c:v>2.0403761671150522</c:v>
                </c:pt>
                <c:pt idx="2323">
                  <c:v>2.0403761671150522</c:v>
                </c:pt>
                <c:pt idx="2324">
                  <c:v>2.0403761671150522</c:v>
                </c:pt>
                <c:pt idx="2325">
                  <c:v>2.0403761671150522</c:v>
                </c:pt>
                <c:pt idx="2326">
                  <c:v>2.0403761671150522</c:v>
                </c:pt>
                <c:pt idx="2327">
                  <c:v>2.0403761671150522</c:v>
                </c:pt>
                <c:pt idx="2328">
                  <c:v>2.0403761671150522</c:v>
                </c:pt>
                <c:pt idx="2329">
                  <c:v>2.0403761671150522</c:v>
                </c:pt>
                <c:pt idx="2330">
                  <c:v>2.0403761671150522</c:v>
                </c:pt>
                <c:pt idx="2331">
                  <c:v>2.0403761671150522</c:v>
                </c:pt>
                <c:pt idx="2332">
                  <c:v>2.0403761671150522</c:v>
                </c:pt>
                <c:pt idx="2333">
                  <c:v>2.0403761671150522</c:v>
                </c:pt>
                <c:pt idx="2334">
                  <c:v>2.0403761671150522</c:v>
                </c:pt>
                <c:pt idx="2335">
                  <c:v>2.0403761671150522</c:v>
                </c:pt>
                <c:pt idx="2336">
                  <c:v>2.0403761671150522</c:v>
                </c:pt>
                <c:pt idx="2337">
                  <c:v>2.0403761671150522</c:v>
                </c:pt>
                <c:pt idx="2338">
                  <c:v>2.0403761671150522</c:v>
                </c:pt>
                <c:pt idx="2339">
                  <c:v>2.0403761671150522</c:v>
                </c:pt>
                <c:pt idx="2340">
                  <c:v>2.0403761671150522</c:v>
                </c:pt>
                <c:pt idx="2341">
                  <c:v>2.0403761671150522</c:v>
                </c:pt>
                <c:pt idx="2342">
                  <c:v>2.0403761671150522</c:v>
                </c:pt>
                <c:pt idx="2343">
                  <c:v>2.0403761671150522</c:v>
                </c:pt>
                <c:pt idx="2344">
                  <c:v>2.0403761671150522</c:v>
                </c:pt>
                <c:pt idx="2345">
                  <c:v>2.0403761671150522</c:v>
                </c:pt>
                <c:pt idx="2346">
                  <c:v>2.0403761671150522</c:v>
                </c:pt>
                <c:pt idx="2347">
                  <c:v>2.0403761671150522</c:v>
                </c:pt>
                <c:pt idx="2348">
                  <c:v>2.0403761671150522</c:v>
                </c:pt>
                <c:pt idx="2349">
                  <c:v>2.0403761671150522</c:v>
                </c:pt>
                <c:pt idx="2350">
                  <c:v>2.0403761671150522</c:v>
                </c:pt>
                <c:pt idx="2351">
                  <c:v>2.0403761671150522</c:v>
                </c:pt>
                <c:pt idx="2352">
                  <c:v>2.0403761671150522</c:v>
                </c:pt>
                <c:pt idx="2353">
                  <c:v>2.0403761671150522</c:v>
                </c:pt>
                <c:pt idx="2354">
                  <c:v>2.0403761671150522</c:v>
                </c:pt>
                <c:pt idx="2355">
                  <c:v>2.0403761671150522</c:v>
                </c:pt>
                <c:pt idx="2356">
                  <c:v>2.0403761671150522</c:v>
                </c:pt>
                <c:pt idx="2357">
                  <c:v>2.0403761671150522</c:v>
                </c:pt>
                <c:pt idx="2358">
                  <c:v>2.0403761671150522</c:v>
                </c:pt>
                <c:pt idx="2359">
                  <c:v>2.0403761671150522</c:v>
                </c:pt>
                <c:pt idx="2360">
                  <c:v>2.0403761671150522</c:v>
                </c:pt>
                <c:pt idx="2361">
                  <c:v>2.0403761671150522</c:v>
                </c:pt>
                <c:pt idx="2362">
                  <c:v>2.0403761671150522</c:v>
                </c:pt>
                <c:pt idx="2363">
                  <c:v>2.0403761671150522</c:v>
                </c:pt>
                <c:pt idx="2364">
                  <c:v>2.0403761671150522</c:v>
                </c:pt>
                <c:pt idx="2365">
                  <c:v>2.0403761671150522</c:v>
                </c:pt>
                <c:pt idx="2366">
                  <c:v>2.0403761671150522</c:v>
                </c:pt>
                <c:pt idx="2367">
                  <c:v>2.0403761671150522</c:v>
                </c:pt>
                <c:pt idx="2368">
                  <c:v>2.0403761671150522</c:v>
                </c:pt>
                <c:pt idx="2369">
                  <c:v>2.0403761671150522</c:v>
                </c:pt>
                <c:pt idx="2370">
                  <c:v>2.0403761671150522</c:v>
                </c:pt>
                <c:pt idx="2371">
                  <c:v>2.0403761671150522</c:v>
                </c:pt>
                <c:pt idx="2372">
                  <c:v>2.0403761671150522</c:v>
                </c:pt>
                <c:pt idx="2373">
                  <c:v>2.0403761671150522</c:v>
                </c:pt>
                <c:pt idx="2374">
                  <c:v>2.0403761671150522</c:v>
                </c:pt>
                <c:pt idx="2375">
                  <c:v>2.0403761671150522</c:v>
                </c:pt>
                <c:pt idx="2376">
                  <c:v>2.0403761671150522</c:v>
                </c:pt>
                <c:pt idx="2377">
                  <c:v>2.0403761671150522</c:v>
                </c:pt>
                <c:pt idx="2378">
                  <c:v>2.0403761671150522</c:v>
                </c:pt>
                <c:pt idx="2379">
                  <c:v>2.0403761671150522</c:v>
                </c:pt>
                <c:pt idx="2380">
                  <c:v>2.0403761671150522</c:v>
                </c:pt>
                <c:pt idx="2381">
                  <c:v>2.0403761671150522</c:v>
                </c:pt>
                <c:pt idx="2382">
                  <c:v>2.0403761671150522</c:v>
                </c:pt>
                <c:pt idx="2383">
                  <c:v>2.0403761671150522</c:v>
                </c:pt>
                <c:pt idx="2384">
                  <c:v>2.0403761671150522</c:v>
                </c:pt>
                <c:pt idx="2385">
                  <c:v>2.0403761671150522</c:v>
                </c:pt>
                <c:pt idx="2386">
                  <c:v>2.0403761671150522</c:v>
                </c:pt>
                <c:pt idx="2387">
                  <c:v>2.0403761671150522</c:v>
                </c:pt>
                <c:pt idx="2388">
                  <c:v>2.0403761671150522</c:v>
                </c:pt>
                <c:pt idx="2389">
                  <c:v>2.0403761671150522</c:v>
                </c:pt>
                <c:pt idx="2390">
                  <c:v>2.0403761671150522</c:v>
                </c:pt>
                <c:pt idx="2391">
                  <c:v>2.0403761671150522</c:v>
                </c:pt>
                <c:pt idx="2392">
                  <c:v>2.0403761671150522</c:v>
                </c:pt>
                <c:pt idx="2393">
                  <c:v>2.0403761671150522</c:v>
                </c:pt>
                <c:pt idx="2394">
                  <c:v>2.0403761671150522</c:v>
                </c:pt>
                <c:pt idx="2395">
                  <c:v>2.0403761671150522</c:v>
                </c:pt>
                <c:pt idx="2396">
                  <c:v>2.0403761671150522</c:v>
                </c:pt>
                <c:pt idx="2397">
                  <c:v>2.0403761671150522</c:v>
                </c:pt>
                <c:pt idx="2398">
                  <c:v>2.0403761671150522</c:v>
                </c:pt>
                <c:pt idx="2399">
                  <c:v>2.0403761671150522</c:v>
                </c:pt>
                <c:pt idx="2400">
                  <c:v>2.0403761671150522</c:v>
                </c:pt>
                <c:pt idx="2401">
                  <c:v>2.0403761671150522</c:v>
                </c:pt>
                <c:pt idx="2402">
                  <c:v>2.0403761671150522</c:v>
                </c:pt>
                <c:pt idx="2403">
                  <c:v>2.0403761671150522</c:v>
                </c:pt>
                <c:pt idx="2404">
                  <c:v>2.0403761671150522</c:v>
                </c:pt>
                <c:pt idx="2405">
                  <c:v>2.0403761671150522</c:v>
                </c:pt>
                <c:pt idx="2406">
                  <c:v>2.0403761671150522</c:v>
                </c:pt>
                <c:pt idx="2407">
                  <c:v>2.0403761671150522</c:v>
                </c:pt>
                <c:pt idx="2408">
                  <c:v>2.0403761671150522</c:v>
                </c:pt>
                <c:pt idx="2409">
                  <c:v>2.0403761671150522</c:v>
                </c:pt>
                <c:pt idx="2410">
                  <c:v>2.0403761671150522</c:v>
                </c:pt>
                <c:pt idx="2411">
                  <c:v>2.0403761671150522</c:v>
                </c:pt>
                <c:pt idx="2412">
                  <c:v>2.0403761671150522</c:v>
                </c:pt>
                <c:pt idx="2413">
                  <c:v>2.0403761671150522</c:v>
                </c:pt>
                <c:pt idx="2414">
                  <c:v>2.0403761671150522</c:v>
                </c:pt>
                <c:pt idx="2415">
                  <c:v>2.0403761671150522</c:v>
                </c:pt>
                <c:pt idx="2416">
                  <c:v>2.0403761671150522</c:v>
                </c:pt>
                <c:pt idx="2417">
                  <c:v>2.0403761671150522</c:v>
                </c:pt>
                <c:pt idx="2418">
                  <c:v>2.0403761671150522</c:v>
                </c:pt>
                <c:pt idx="2419">
                  <c:v>2.0403761671150522</c:v>
                </c:pt>
                <c:pt idx="2420">
                  <c:v>2.0403761671150522</c:v>
                </c:pt>
                <c:pt idx="2421">
                  <c:v>2.0403761671150522</c:v>
                </c:pt>
                <c:pt idx="2422">
                  <c:v>2.0403761671150522</c:v>
                </c:pt>
                <c:pt idx="2423">
                  <c:v>2.0403761671150522</c:v>
                </c:pt>
                <c:pt idx="2424">
                  <c:v>2.0403761671150522</c:v>
                </c:pt>
                <c:pt idx="2425">
                  <c:v>2.0403761671150522</c:v>
                </c:pt>
                <c:pt idx="2426">
                  <c:v>2.0403761671150522</c:v>
                </c:pt>
                <c:pt idx="2427">
                  <c:v>2.0403761671150522</c:v>
                </c:pt>
                <c:pt idx="2428">
                  <c:v>2.0403761671150522</c:v>
                </c:pt>
                <c:pt idx="2429">
                  <c:v>2.0403761671150522</c:v>
                </c:pt>
                <c:pt idx="2430">
                  <c:v>2.0403761671150522</c:v>
                </c:pt>
                <c:pt idx="2431">
                  <c:v>2.0403761671150522</c:v>
                </c:pt>
                <c:pt idx="2432">
                  <c:v>2.0403761671150522</c:v>
                </c:pt>
                <c:pt idx="2433">
                  <c:v>2.0403761671150522</c:v>
                </c:pt>
                <c:pt idx="2434">
                  <c:v>2.0403761671150522</c:v>
                </c:pt>
                <c:pt idx="2435">
                  <c:v>2.0403761671150522</c:v>
                </c:pt>
                <c:pt idx="2436">
                  <c:v>2.0403761671150522</c:v>
                </c:pt>
                <c:pt idx="2437">
                  <c:v>2.0403761671150522</c:v>
                </c:pt>
                <c:pt idx="2438">
                  <c:v>2.0403761671150522</c:v>
                </c:pt>
                <c:pt idx="2439">
                  <c:v>2.0403761671150522</c:v>
                </c:pt>
                <c:pt idx="2440">
                  <c:v>2.0403761671150522</c:v>
                </c:pt>
                <c:pt idx="2441">
                  <c:v>2.0403761671150522</c:v>
                </c:pt>
                <c:pt idx="2442">
                  <c:v>2.0403761671150522</c:v>
                </c:pt>
                <c:pt idx="2443">
                  <c:v>2.0403761671150522</c:v>
                </c:pt>
                <c:pt idx="2444">
                  <c:v>2.0403761671150522</c:v>
                </c:pt>
                <c:pt idx="2445">
                  <c:v>2.0403761671150522</c:v>
                </c:pt>
                <c:pt idx="2446">
                  <c:v>2.0403761671150522</c:v>
                </c:pt>
                <c:pt idx="2447">
                  <c:v>2.0403761671150522</c:v>
                </c:pt>
                <c:pt idx="2448">
                  <c:v>2.0403761671150522</c:v>
                </c:pt>
                <c:pt idx="2449">
                  <c:v>2.0403761671150522</c:v>
                </c:pt>
                <c:pt idx="2450">
                  <c:v>2.0403761671150522</c:v>
                </c:pt>
                <c:pt idx="2451">
                  <c:v>2.0403761671150522</c:v>
                </c:pt>
                <c:pt idx="2452">
                  <c:v>2.0403761671150522</c:v>
                </c:pt>
                <c:pt idx="2453">
                  <c:v>2.0403761671150522</c:v>
                </c:pt>
                <c:pt idx="2454">
                  <c:v>2.0403761671150522</c:v>
                </c:pt>
                <c:pt idx="2455">
                  <c:v>2.0403761671150522</c:v>
                </c:pt>
                <c:pt idx="2456">
                  <c:v>2.0403761671150522</c:v>
                </c:pt>
                <c:pt idx="2457">
                  <c:v>2.0403761671150522</c:v>
                </c:pt>
                <c:pt idx="2458">
                  <c:v>2.0403761671150522</c:v>
                </c:pt>
                <c:pt idx="2459">
                  <c:v>2.0403761671150522</c:v>
                </c:pt>
                <c:pt idx="2460">
                  <c:v>2.0403761671150522</c:v>
                </c:pt>
                <c:pt idx="2461">
                  <c:v>2.0403761671150522</c:v>
                </c:pt>
                <c:pt idx="2462">
                  <c:v>2.0403761671150522</c:v>
                </c:pt>
                <c:pt idx="2463">
                  <c:v>2.0403761671150522</c:v>
                </c:pt>
                <c:pt idx="2464">
                  <c:v>2.0403761671150522</c:v>
                </c:pt>
                <c:pt idx="2465">
                  <c:v>2.0403761671150522</c:v>
                </c:pt>
                <c:pt idx="2466">
                  <c:v>2.0403761671150522</c:v>
                </c:pt>
                <c:pt idx="2467">
                  <c:v>2.0403761671150522</c:v>
                </c:pt>
                <c:pt idx="2468">
                  <c:v>2.0403761671150522</c:v>
                </c:pt>
                <c:pt idx="2469">
                  <c:v>2.0403761671150522</c:v>
                </c:pt>
                <c:pt idx="2470">
                  <c:v>2.0403761671150522</c:v>
                </c:pt>
                <c:pt idx="2471">
                  <c:v>2.0403761671150522</c:v>
                </c:pt>
                <c:pt idx="2472">
                  <c:v>2.0403761671150522</c:v>
                </c:pt>
                <c:pt idx="2473">
                  <c:v>2.0403761671150522</c:v>
                </c:pt>
                <c:pt idx="2474">
                  <c:v>2.0403761671150522</c:v>
                </c:pt>
                <c:pt idx="2475">
                  <c:v>2.0403761671150522</c:v>
                </c:pt>
                <c:pt idx="2476">
                  <c:v>2.0403761671150522</c:v>
                </c:pt>
                <c:pt idx="2477">
                  <c:v>2.0403761671150522</c:v>
                </c:pt>
                <c:pt idx="2478">
                  <c:v>2.0403761671150522</c:v>
                </c:pt>
                <c:pt idx="2479">
                  <c:v>2.0403761671150522</c:v>
                </c:pt>
                <c:pt idx="2480">
                  <c:v>2.0403761671150522</c:v>
                </c:pt>
                <c:pt idx="2481">
                  <c:v>2.0403761671150522</c:v>
                </c:pt>
                <c:pt idx="2482">
                  <c:v>2.0403761671150522</c:v>
                </c:pt>
                <c:pt idx="2483">
                  <c:v>2.0403761671150522</c:v>
                </c:pt>
                <c:pt idx="2484">
                  <c:v>2.0403761671150522</c:v>
                </c:pt>
                <c:pt idx="2485">
                  <c:v>2.0403761671150522</c:v>
                </c:pt>
                <c:pt idx="2486">
                  <c:v>2.0403761671150522</c:v>
                </c:pt>
                <c:pt idx="2487">
                  <c:v>2.0403761671150522</c:v>
                </c:pt>
                <c:pt idx="2488">
                  <c:v>2.0403761671150522</c:v>
                </c:pt>
                <c:pt idx="2489">
                  <c:v>2.0403761671150522</c:v>
                </c:pt>
                <c:pt idx="2490">
                  <c:v>2.0403761671150522</c:v>
                </c:pt>
                <c:pt idx="2491">
                  <c:v>2.0403761671150522</c:v>
                </c:pt>
                <c:pt idx="2492">
                  <c:v>2.0403761671150522</c:v>
                </c:pt>
                <c:pt idx="2493">
                  <c:v>2.0403761671150522</c:v>
                </c:pt>
                <c:pt idx="2494">
                  <c:v>2.0403761671150522</c:v>
                </c:pt>
                <c:pt idx="2495">
                  <c:v>2.0403761671150522</c:v>
                </c:pt>
                <c:pt idx="2496">
                  <c:v>2.0403761671150522</c:v>
                </c:pt>
                <c:pt idx="2497">
                  <c:v>2.0403761671150522</c:v>
                </c:pt>
                <c:pt idx="2498">
                  <c:v>2.0403761671150522</c:v>
                </c:pt>
                <c:pt idx="2499">
                  <c:v>2.0403761671150522</c:v>
                </c:pt>
                <c:pt idx="2500">
                  <c:v>2.0403761671150522</c:v>
                </c:pt>
                <c:pt idx="2501">
                  <c:v>2.0403761671150522</c:v>
                </c:pt>
                <c:pt idx="2502">
                  <c:v>2.0403761671150522</c:v>
                </c:pt>
                <c:pt idx="2503">
                  <c:v>2.0403761671150522</c:v>
                </c:pt>
                <c:pt idx="2504">
                  <c:v>2.0403761671150522</c:v>
                </c:pt>
                <c:pt idx="2505">
                  <c:v>2.0403761671150522</c:v>
                </c:pt>
                <c:pt idx="2506">
                  <c:v>2.0403761671150522</c:v>
                </c:pt>
                <c:pt idx="2507">
                  <c:v>2.0403761671150522</c:v>
                </c:pt>
                <c:pt idx="2508">
                  <c:v>2.0403761671150522</c:v>
                </c:pt>
                <c:pt idx="2509">
                  <c:v>2.0403761671150522</c:v>
                </c:pt>
                <c:pt idx="2510">
                  <c:v>2.0403761671150522</c:v>
                </c:pt>
                <c:pt idx="2511">
                  <c:v>2.0403761671150522</c:v>
                </c:pt>
                <c:pt idx="2512">
                  <c:v>2.0403761671150522</c:v>
                </c:pt>
                <c:pt idx="2513">
                  <c:v>2.0403761671150522</c:v>
                </c:pt>
                <c:pt idx="2514">
                  <c:v>2.0403761671150522</c:v>
                </c:pt>
                <c:pt idx="2515">
                  <c:v>2.0403761671150522</c:v>
                </c:pt>
                <c:pt idx="2516">
                  <c:v>2.0403761671150522</c:v>
                </c:pt>
                <c:pt idx="2517">
                  <c:v>2.0403761671150522</c:v>
                </c:pt>
                <c:pt idx="2518">
                  <c:v>2.0403761671150522</c:v>
                </c:pt>
                <c:pt idx="2519">
                  <c:v>2.0403761671150522</c:v>
                </c:pt>
                <c:pt idx="2520">
                  <c:v>2.0403761671150522</c:v>
                </c:pt>
                <c:pt idx="2521">
                  <c:v>2.0403761671150522</c:v>
                </c:pt>
                <c:pt idx="2522">
                  <c:v>2.0403761671150522</c:v>
                </c:pt>
                <c:pt idx="2523">
                  <c:v>2.0403761671150522</c:v>
                </c:pt>
                <c:pt idx="2524">
                  <c:v>2.0403761671150522</c:v>
                </c:pt>
                <c:pt idx="2525">
                  <c:v>2.0403761671150522</c:v>
                </c:pt>
                <c:pt idx="2526">
                  <c:v>2.0403761671150522</c:v>
                </c:pt>
                <c:pt idx="2527">
                  <c:v>2.0403761671150522</c:v>
                </c:pt>
                <c:pt idx="2528">
                  <c:v>2.0403761671150522</c:v>
                </c:pt>
                <c:pt idx="2529">
                  <c:v>2.0403761671150522</c:v>
                </c:pt>
                <c:pt idx="2530">
                  <c:v>2.0403761671150522</c:v>
                </c:pt>
                <c:pt idx="2531">
                  <c:v>2.0403761671150522</c:v>
                </c:pt>
                <c:pt idx="2532">
                  <c:v>2.0403761671150522</c:v>
                </c:pt>
                <c:pt idx="2533">
                  <c:v>2.0403761671150522</c:v>
                </c:pt>
                <c:pt idx="2534">
                  <c:v>2.0403761671150522</c:v>
                </c:pt>
                <c:pt idx="2535">
                  <c:v>2.0403761671150522</c:v>
                </c:pt>
                <c:pt idx="2536">
                  <c:v>2.0403761671150522</c:v>
                </c:pt>
                <c:pt idx="2537">
                  <c:v>2.0403761671150522</c:v>
                </c:pt>
                <c:pt idx="2538">
                  <c:v>2.0403761671150522</c:v>
                </c:pt>
                <c:pt idx="2539">
                  <c:v>2.0403761671150522</c:v>
                </c:pt>
                <c:pt idx="2540">
                  <c:v>2.0403761671150522</c:v>
                </c:pt>
                <c:pt idx="2541">
                  <c:v>2.0403761671150522</c:v>
                </c:pt>
                <c:pt idx="2542">
                  <c:v>2.0403761671150522</c:v>
                </c:pt>
                <c:pt idx="2543">
                  <c:v>2.0403761671150522</c:v>
                </c:pt>
                <c:pt idx="2544">
                  <c:v>2.0403761671150522</c:v>
                </c:pt>
                <c:pt idx="2545">
                  <c:v>2.0403761671150522</c:v>
                </c:pt>
                <c:pt idx="2546">
                  <c:v>2.0403761671150522</c:v>
                </c:pt>
                <c:pt idx="2547">
                  <c:v>2.0403761671150522</c:v>
                </c:pt>
                <c:pt idx="2548">
                  <c:v>2.0403761671150522</c:v>
                </c:pt>
                <c:pt idx="2549">
                  <c:v>2.0403761671150522</c:v>
                </c:pt>
                <c:pt idx="2550">
                  <c:v>2.0403761671150522</c:v>
                </c:pt>
                <c:pt idx="2551">
                  <c:v>2.0403761671150522</c:v>
                </c:pt>
                <c:pt idx="2552">
                  <c:v>2.0403761671150522</c:v>
                </c:pt>
                <c:pt idx="2553">
                  <c:v>2.0403761671150522</c:v>
                </c:pt>
                <c:pt idx="2554">
                  <c:v>2.0403761671150522</c:v>
                </c:pt>
                <c:pt idx="2555">
                  <c:v>2.0403761671150522</c:v>
                </c:pt>
                <c:pt idx="2556">
                  <c:v>2.0403761671150522</c:v>
                </c:pt>
                <c:pt idx="2557">
                  <c:v>2.0403761671150522</c:v>
                </c:pt>
                <c:pt idx="2558">
                  <c:v>2.0403761671150522</c:v>
                </c:pt>
                <c:pt idx="2559">
                  <c:v>2.0403761671150522</c:v>
                </c:pt>
                <c:pt idx="2560">
                  <c:v>2.0403761671150522</c:v>
                </c:pt>
                <c:pt idx="2561">
                  <c:v>2.0403761671150522</c:v>
                </c:pt>
                <c:pt idx="2562">
                  <c:v>2.0403761671150522</c:v>
                </c:pt>
                <c:pt idx="2563">
                  <c:v>2.0403761671150522</c:v>
                </c:pt>
                <c:pt idx="2564">
                  <c:v>2.0403761671150522</c:v>
                </c:pt>
                <c:pt idx="2565">
                  <c:v>2.0403761671150522</c:v>
                </c:pt>
                <c:pt idx="2566">
                  <c:v>2.0403761671150522</c:v>
                </c:pt>
                <c:pt idx="2567">
                  <c:v>2.0403761671150522</c:v>
                </c:pt>
                <c:pt idx="2568">
                  <c:v>2.0403761671150522</c:v>
                </c:pt>
                <c:pt idx="2569">
                  <c:v>2.0403761671150522</c:v>
                </c:pt>
                <c:pt idx="2570">
                  <c:v>2.0403761671150522</c:v>
                </c:pt>
                <c:pt idx="2571">
                  <c:v>2.0403761671150522</c:v>
                </c:pt>
                <c:pt idx="2572">
                  <c:v>2.0403761671150522</c:v>
                </c:pt>
                <c:pt idx="2573">
                  <c:v>2.0403761671150522</c:v>
                </c:pt>
                <c:pt idx="2574">
                  <c:v>2.0403761671150522</c:v>
                </c:pt>
                <c:pt idx="2575">
                  <c:v>2.0403761671150522</c:v>
                </c:pt>
                <c:pt idx="2576">
                  <c:v>2.0403761671150522</c:v>
                </c:pt>
                <c:pt idx="2577">
                  <c:v>2.0403761671150522</c:v>
                </c:pt>
                <c:pt idx="2578">
                  <c:v>2.0403761671150522</c:v>
                </c:pt>
                <c:pt idx="2579">
                  <c:v>2.0403761671150522</c:v>
                </c:pt>
                <c:pt idx="2580">
                  <c:v>2.0403761671150522</c:v>
                </c:pt>
                <c:pt idx="2581">
                  <c:v>2.0403761671150522</c:v>
                </c:pt>
                <c:pt idx="2582">
                  <c:v>2.0403761671150522</c:v>
                </c:pt>
                <c:pt idx="2583">
                  <c:v>2.0403761671150522</c:v>
                </c:pt>
                <c:pt idx="2584">
                  <c:v>2.0403761671150522</c:v>
                </c:pt>
                <c:pt idx="2585">
                  <c:v>2.0403761671150522</c:v>
                </c:pt>
                <c:pt idx="2586">
                  <c:v>2.0403761671150522</c:v>
                </c:pt>
                <c:pt idx="2587">
                  <c:v>2.0403761671150522</c:v>
                </c:pt>
                <c:pt idx="2588">
                  <c:v>2.0403761671150522</c:v>
                </c:pt>
                <c:pt idx="2589">
                  <c:v>2.0403761671150522</c:v>
                </c:pt>
                <c:pt idx="2590">
                  <c:v>2.0403761671150522</c:v>
                </c:pt>
                <c:pt idx="2591">
                  <c:v>2.0403761671150522</c:v>
                </c:pt>
                <c:pt idx="2592">
                  <c:v>2.0403761671150522</c:v>
                </c:pt>
                <c:pt idx="2593">
                  <c:v>2.0403761671150522</c:v>
                </c:pt>
                <c:pt idx="2594">
                  <c:v>2.0403761671150522</c:v>
                </c:pt>
                <c:pt idx="2595">
                  <c:v>2.0403761671150522</c:v>
                </c:pt>
                <c:pt idx="2596">
                  <c:v>2.0403761671150522</c:v>
                </c:pt>
                <c:pt idx="2597">
                  <c:v>2.0403761671150522</c:v>
                </c:pt>
                <c:pt idx="2598">
                  <c:v>2.0403761671150522</c:v>
                </c:pt>
                <c:pt idx="2599">
                  <c:v>2.0403761671150522</c:v>
                </c:pt>
                <c:pt idx="2600">
                  <c:v>2.0403761671150522</c:v>
                </c:pt>
                <c:pt idx="2601">
                  <c:v>2.0403761671150522</c:v>
                </c:pt>
                <c:pt idx="2602">
                  <c:v>2.0403761671150522</c:v>
                </c:pt>
                <c:pt idx="2603">
                  <c:v>2.0403761671150522</c:v>
                </c:pt>
                <c:pt idx="2604">
                  <c:v>2.0403761671150522</c:v>
                </c:pt>
                <c:pt idx="2605">
                  <c:v>2.0403761671150522</c:v>
                </c:pt>
                <c:pt idx="2606">
                  <c:v>2.0403761671150522</c:v>
                </c:pt>
                <c:pt idx="2607">
                  <c:v>2.0403761671150522</c:v>
                </c:pt>
                <c:pt idx="2608">
                  <c:v>2.0403761671150522</c:v>
                </c:pt>
                <c:pt idx="2609">
                  <c:v>2.0403761671150522</c:v>
                </c:pt>
                <c:pt idx="2610">
                  <c:v>2.0403761671150522</c:v>
                </c:pt>
                <c:pt idx="2611">
                  <c:v>2.0403761671150522</c:v>
                </c:pt>
                <c:pt idx="2612">
                  <c:v>2.0403761671150522</c:v>
                </c:pt>
                <c:pt idx="2613">
                  <c:v>2.0403761671150522</c:v>
                </c:pt>
                <c:pt idx="2614">
                  <c:v>2.0403761671150522</c:v>
                </c:pt>
                <c:pt idx="2615">
                  <c:v>2.0403761671150522</c:v>
                </c:pt>
                <c:pt idx="2616">
                  <c:v>2.0403761671150522</c:v>
                </c:pt>
                <c:pt idx="2617">
                  <c:v>2.0403761671150522</c:v>
                </c:pt>
                <c:pt idx="2618">
                  <c:v>2.0403761671150522</c:v>
                </c:pt>
                <c:pt idx="2619">
                  <c:v>2.0403761671150522</c:v>
                </c:pt>
                <c:pt idx="2620">
                  <c:v>2.0403761671150522</c:v>
                </c:pt>
                <c:pt idx="2621">
                  <c:v>2.0403761671150522</c:v>
                </c:pt>
                <c:pt idx="2622">
                  <c:v>2.0403761671150522</c:v>
                </c:pt>
                <c:pt idx="2623">
                  <c:v>2.0403761671150522</c:v>
                </c:pt>
                <c:pt idx="2624">
                  <c:v>2.0403761671150522</c:v>
                </c:pt>
                <c:pt idx="2625">
                  <c:v>2.0403761671150522</c:v>
                </c:pt>
                <c:pt idx="2626">
                  <c:v>2.0403761671150522</c:v>
                </c:pt>
                <c:pt idx="2627">
                  <c:v>2.0403761671150522</c:v>
                </c:pt>
                <c:pt idx="2628">
                  <c:v>2.0403761671150522</c:v>
                </c:pt>
                <c:pt idx="2629">
                  <c:v>2.0403761671150522</c:v>
                </c:pt>
                <c:pt idx="2630">
                  <c:v>2.0403761671150522</c:v>
                </c:pt>
                <c:pt idx="2631">
                  <c:v>2.0403761671150522</c:v>
                </c:pt>
                <c:pt idx="2632">
                  <c:v>2.0403761671150522</c:v>
                </c:pt>
                <c:pt idx="2633">
                  <c:v>2.0403761671150522</c:v>
                </c:pt>
                <c:pt idx="2634">
                  <c:v>2.0403761671150522</c:v>
                </c:pt>
                <c:pt idx="2635">
                  <c:v>2.0403761671150522</c:v>
                </c:pt>
                <c:pt idx="2636">
                  <c:v>2.0403761671150522</c:v>
                </c:pt>
                <c:pt idx="2637">
                  <c:v>2.0403761671150522</c:v>
                </c:pt>
                <c:pt idx="2638">
                  <c:v>2.0403761671150522</c:v>
                </c:pt>
                <c:pt idx="2639">
                  <c:v>2.0403761671150522</c:v>
                </c:pt>
                <c:pt idx="2640">
                  <c:v>2.0403761671150522</c:v>
                </c:pt>
                <c:pt idx="2641">
                  <c:v>2.0403761671150522</c:v>
                </c:pt>
                <c:pt idx="2642">
                  <c:v>2.0403761671150522</c:v>
                </c:pt>
                <c:pt idx="2643">
                  <c:v>2.0403761671150522</c:v>
                </c:pt>
                <c:pt idx="2644">
                  <c:v>2.0403761671150522</c:v>
                </c:pt>
                <c:pt idx="2645">
                  <c:v>2.0403761671150522</c:v>
                </c:pt>
                <c:pt idx="2646">
                  <c:v>2.0403761671150522</c:v>
                </c:pt>
                <c:pt idx="2647">
                  <c:v>2.0403761671150522</c:v>
                </c:pt>
                <c:pt idx="2648">
                  <c:v>2.0403761671150522</c:v>
                </c:pt>
                <c:pt idx="2649">
                  <c:v>2.0403761671150522</c:v>
                </c:pt>
                <c:pt idx="2650">
                  <c:v>2.0403761671150522</c:v>
                </c:pt>
                <c:pt idx="2651">
                  <c:v>2.0403761671150522</c:v>
                </c:pt>
                <c:pt idx="2652">
                  <c:v>2.0403761671150522</c:v>
                </c:pt>
                <c:pt idx="2653">
                  <c:v>2.0403761671150522</c:v>
                </c:pt>
                <c:pt idx="2654">
                  <c:v>2.0403761671150522</c:v>
                </c:pt>
                <c:pt idx="2655">
                  <c:v>2.0403761671150522</c:v>
                </c:pt>
                <c:pt idx="2656">
                  <c:v>2.0403761671150522</c:v>
                </c:pt>
                <c:pt idx="2657">
                  <c:v>2.0403761671150522</c:v>
                </c:pt>
                <c:pt idx="2658">
                  <c:v>2.0403761671150522</c:v>
                </c:pt>
                <c:pt idx="2659">
                  <c:v>2.0403761671150522</c:v>
                </c:pt>
                <c:pt idx="2660">
                  <c:v>2.0403761671150522</c:v>
                </c:pt>
                <c:pt idx="2661">
                  <c:v>2.0403761671150522</c:v>
                </c:pt>
                <c:pt idx="2662">
                  <c:v>2.0403761671150522</c:v>
                </c:pt>
                <c:pt idx="2663">
                  <c:v>2.0403761671150522</c:v>
                </c:pt>
                <c:pt idx="2664">
                  <c:v>2.0403761671150522</c:v>
                </c:pt>
                <c:pt idx="2665">
                  <c:v>2.0403761671150522</c:v>
                </c:pt>
                <c:pt idx="2666">
                  <c:v>2.0403761671150522</c:v>
                </c:pt>
                <c:pt idx="2667">
                  <c:v>2.0403761671150522</c:v>
                </c:pt>
                <c:pt idx="2668">
                  <c:v>2.0403761671150522</c:v>
                </c:pt>
                <c:pt idx="2669">
                  <c:v>2.0403761671150522</c:v>
                </c:pt>
                <c:pt idx="2670">
                  <c:v>2.0403761671150522</c:v>
                </c:pt>
                <c:pt idx="2671">
                  <c:v>2.0403761671150522</c:v>
                </c:pt>
                <c:pt idx="2672">
                  <c:v>2.0403761671150522</c:v>
                </c:pt>
                <c:pt idx="2673">
                  <c:v>2.0403761671150522</c:v>
                </c:pt>
                <c:pt idx="2674">
                  <c:v>2.0403761671150522</c:v>
                </c:pt>
                <c:pt idx="2675">
                  <c:v>2.0403761671150522</c:v>
                </c:pt>
                <c:pt idx="2676">
                  <c:v>2.0403761671150522</c:v>
                </c:pt>
                <c:pt idx="2677">
                  <c:v>2.0403761671150522</c:v>
                </c:pt>
                <c:pt idx="2678">
                  <c:v>2.0403761671150522</c:v>
                </c:pt>
                <c:pt idx="2679">
                  <c:v>2.0403761671150522</c:v>
                </c:pt>
                <c:pt idx="2680">
                  <c:v>2.0403761671150522</c:v>
                </c:pt>
                <c:pt idx="2681">
                  <c:v>2.0403761671150522</c:v>
                </c:pt>
                <c:pt idx="2682">
                  <c:v>2.0403761671150522</c:v>
                </c:pt>
                <c:pt idx="2683">
                  <c:v>2.0403761671150522</c:v>
                </c:pt>
                <c:pt idx="2684">
                  <c:v>2.0403761671150522</c:v>
                </c:pt>
                <c:pt idx="2685">
                  <c:v>2.0403761671150522</c:v>
                </c:pt>
                <c:pt idx="2686">
                  <c:v>2.0403761671150522</c:v>
                </c:pt>
                <c:pt idx="2687">
                  <c:v>2.0403761671150522</c:v>
                </c:pt>
                <c:pt idx="2688">
                  <c:v>2.0403761671150522</c:v>
                </c:pt>
                <c:pt idx="2689">
                  <c:v>2.0403761671150522</c:v>
                </c:pt>
                <c:pt idx="2690">
                  <c:v>2.0403761671150522</c:v>
                </c:pt>
                <c:pt idx="2691">
                  <c:v>2.0403761671150522</c:v>
                </c:pt>
                <c:pt idx="2692">
                  <c:v>2.0403761671150522</c:v>
                </c:pt>
                <c:pt idx="2693">
                  <c:v>2.0403761671150522</c:v>
                </c:pt>
                <c:pt idx="2694">
                  <c:v>2.0403761671150522</c:v>
                </c:pt>
                <c:pt idx="2695">
                  <c:v>2.0403761671150522</c:v>
                </c:pt>
                <c:pt idx="2696">
                  <c:v>2.0403761671150522</c:v>
                </c:pt>
                <c:pt idx="2697">
                  <c:v>2.0403761671150522</c:v>
                </c:pt>
                <c:pt idx="2698">
                  <c:v>2.0403761671150522</c:v>
                </c:pt>
                <c:pt idx="2699">
                  <c:v>2.0403761671150522</c:v>
                </c:pt>
                <c:pt idx="2700">
                  <c:v>2.0403761671150522</c:v>
                </c:pt>
                <c:pt idx="2701">
                  <c:v>2.0403761671150522</c:v>
                </c:pt>
                <c:pt idx="2702">
                  <c:v>2.0403761671150522</c:v>
                </c:pt>
                <c:pt idx="2703">
                  <c:v>2.0403761671150522</c:v>
                </c:pt>
                <c:pt idx="2704">
                  <c:v>2.0403761671150522</c:v>
                </c:pt>
                <c:pt idx="2705">
                  <c:v>2.0403761671150522</c:v>
                </c:pt>
                <c:pt idx="2706">
                  <c:v>2.0403761671150522</c:v>
                </c:pt>
                <c:pt idx="2707">
                  <c:v>2.0403761671150522</c:v>
                </c:pt>
                <c:pt idx="2708">
                  <c:v>2.0403761671150522</c:v>
                </c:pt>
                <c:pt idx="2709">
                  <c:v>2.0403761671150522</c:v>
                </c:pt>
                <c:pt idx="2710">
                  <c:v>2.0403761671150522</c:v>
                </c:pt>
                <c:pt idx="2711">
                  <c:v>2.0403761671150522</c:v>
                </c:pt>
                <c:pt idx="2712">
                  <c:v>2.0403761671150522</c:v>
                </c:pt>
                <c:pt idx="2713">
                  <c:v>2.0403761671150522</c:v>
                </c:pt>
                <c:pt idx="2714">
                  <c:v>2.0403761671150522</c:v>
                </c:pt>
                <c:pt idx="2715">
                  <c:v>2.0403761671150522</c:v>
                </c:pt>
                <c:pt idx="2716">
                  <c:v>2.0403761671150522</c:v>
                </c:pt>
                <c:pt idx="2717">
                  <c:v>2.0403761671150522</c:v>
                </c:pt>
                <c:pt idx="2718">
                  <c:v>2.0403761671150522</c:v>
                </c:pt>
                <c:pt idx="2719">
                  <c:v>2.0403761671150522</c:v>
                </c:pt>
                <c:pt idx="2720">
                  <c:v>2.0403761671150522</c:v>
                </c:pt>
                <c:pt idx="2721">
                  <c:v>2.0403761671150522</c:v>
                </c:pt>
                <c:pt idx="2722">
                  <c:v>2.0403761671150522</c:v>
                </c:pt>
                <c:pt idx="2723">
                  <c:v>2.0403761671150522</c:v>
                </c:pt>
                <c:pt idx="2724">
                  <c:v>2.0403761671150522</c:v>
                </c:pt>
                <c:pt idx="2725">
                  <c:v>2.0403761671150522</c:v>
                </c:pt>
                <c:pt idx="2726">
                  <c:v>2.0403761671150522</c:v>
                </c:pt>
                <c:pt idx="2727">
                  <c:v>2.0403761671150522</c:v>
                </c:pt>
                <c:pt idx="2728">
                  <c:v>2.0403761671150522</c:v>
                </c:pt>
                <c:pt idx="2729">
                  <c:v>2.0403761671150522</c:v>
                </c:pt>
                <c:pt idx="2730">
                  <c:v>2.0403761671150522</c:v>
                </c:pt>
                <c:pt idx="2731">
                  <c:v>2.0403761671150522</c:v>
                </c:pt>
                <c:pt idx="2732">
                  <c:v>2.0403761671150522</c:v>
                </c:pt>
                <c:pt idx="2733">
                  <c:v>2.0403761671150522</c:v>
                </c:pt>
                <c:pt idx="2734">
                  <c:v>2.0403761671150522</c:v>
                </c:pt>
                <c:pt idx="2735">
                  <c:v>2.0403761671150522</c:v>
                </c:pt>
                <c:pt idx="2736">
                  <c:v>2.0403761671150522</c:v>
                </c:pt>
                <c:pt idx="2737">
                  <c:v>2.0403761671150522</c:v>
                </c:pt>
                <c:pt idx="2738">
                  <c:v>2.0403761671150522</c:v>
                </c:pt>
                <c:pt idx="2739">
                  <c:v>2.0403761671150522</c:v>
                </c:pt>
                <c:pt idx="2740">
                  <c:v>2.0403761671150522</c:v>
                </c:pt>
                <c:pt idx="2741">
                  <c:v>2.0403761671150522</c:v>
                </c:pt>
                <c:pt idx="2742">
                  <c:v>2.0403761671150522</c:v>
                </c:pt>
                <c:pt idx="2743">
                  <c:v>2.0403761671150522</c:v>
                </c:pt>
                <c:pt idx="2744">
                  <c:v>2.0403761671150522</c:v>
                </c:pt>
                <c:pt idx="2745">
                  <c:v>2.0403761671150522</c:v>
                </c:pt>
                <c:pt idx="2746">
                  <c:v>2.0403761671150522</c:v>
                </c:pt>
                <c:pt idx="2747">
                  <c:v>2.0403761671150522</c:v>
                </c:pt>
                <c:pt idx="2748">
                  <c:v>2.0403761671150522</c:v>
                </c:pt>
                <c:pt idx="2749">
                  <c:v>2.0403761671150522</c:v>
                </c:pt>
                <c:pt idx="2750">
                  <c:v>2.0403761671150522</c:v>
                </c:pt>
                <c:pt idx="2751">
                  <c:v>2.0403761671150522</c:v>
                </c:pt>
                <c:pt idx="2752">
                  <c:v>2.0403761671150522</c:v>
                </c:pt>
                <c:pt idx="2753">
                  <c:v>2.0403761671150522</c:v>
                </c:pt>
                <c:pt idx="2754">
                  <c:v>2.0403761671150522</c:v>
                </c:pt>
                <c:pt idx="2755">
                  <c:v>2.0403761671150522</c:v>
                </c:pt>
                <c:pt idx="2756">
                  <c:v>2.0403761671150522</c:v>
                </c:pt>
                <c:pt idx="2757">
                  <c:v>2.0403761671150522</c:v>
                </c:pt>
                <c:pt idx="2758">
                  <c:v>2.0403761671150522</c:v>
                </c:pt>
                <c:pt idx="2759">
                  <c:v>2.0403761671150522</c:v>
                </c:pt>
                <c:pt idx="2760">
                  <c:v>2.0403761671150522</c:v>
                </c:pt>
                <c:pt idx="2761">
                  <c:v>2.0403761671150522</c:v>
                </c:pt>
                <c:pt idx="2762">
                  <c:v>2.0403761671150522</c:v>
                </c:pt>
                <c:pt idx="2763">
                  <c:v>2.0403761671150522</c:v>
                </c:pt>
                <c:pt idx="2764">
                  <c:v>2.0403761671150522</c:v>
                </c:pt>
                <c:pt idx="2765">
                  <c:v>2.0403761671150522</c:v>
                </c:pt>
                <c:pt idx="2766">
                  <c:v>2.0403761671150522</c:v>
                </c:pt>
                <c:pt idx="2767">
                  <c:v>2.0403761671150522</c:v>
                </c:pt>
                <c:pt idx="2768">
                  <c:v>2.0403761671150522</c:v>
                </c:pt>
                <c:pt idx="2769">
                  <c:v>2.0403761671150522</c:v>
                </c:pt>
                <c:pt idx="2770">
                  <c:v>2.0403761671150522</c:v>
                </c:pt>
                <c:pt idx="2771">
                  <c:v>2.0403761671150522</c:v>
                </c:pt>
                <c:pt idx="2772">
                  <c:v>2.0403761671150522</c:v>
                </c:pt>
                <c:pt idx="2773">
                  <c:v>2.0403761671150522</c:v>
                </c:pt>
                <c:pt idx="2774">
                  <c:v>2.0403761671150522</c:v>
                </c:pt>
                <c:pt idx="2775">
                  <c:v>2.0403761671150522</c:v>
                </c:pt>
                <c:pt idx="2776">
                  <c:v>2.0403761671150522</c:v>
                </c:pt>
                <c:pt idx="2777">
                  <c:v>2.0403761671150522</c:v>
                </c:pt>
                <c:pt idx="2778">
                  <c:v>2.0403761671150522</c:v>
                </c:pt>
                <c:pt idx="2779">
                  <c:v>2.0403761671150522</c:v>
                </c:pt>
                <c:pt idx="2780">
                  <c:v>2.0403761671150522</c:v>
                </c:pt>
                <c:pt idx="2781">
                  <c:v>2.0403761671150522</c:v>
                </c:pt>
                <c:pt idx="2782">
                  <c:v>2.0403761671150522</c:v>
                </c:pt>
                <c:pt idx="2783">
                  <c:v>2.0403761671150522</c:v>
                </c:pt>
                <c:pt idx="2784">
                  <c:v>2.0403761671150522</c:v>
                </c:pt>
                <c:pt idx="2785">
                  <c:v>2.0403761671150522</c:v>
                </c:pt>
                <c:pt idx="2786">
                  <c:v>2.0403761671150522</c:v>
                </c:pt>
                <c:pt idx="2787">
                  <c:v>2.0403761671150522</c:v>
                </c:pt>
                <c:pt idx="2788">
                  <c:v>2.0403761671150522</c:v>
                </c:pt>
                <c:pt idx="2789">
                  <c:v>2.0403761671150522</c:v>
                </c:pt>
                <c:pt idx="2790">
                  <c:v>2.0403761671150522</c:v>
                </c:pt>
                <c:pt idx="2791">
                  <c:v>2.0403761671150522</c:v>
                </c:pt>
                <c:pt idx="2792">
                  <c:v>2.0403761671150522</c:v>
                </c:pt>
                <c:pt idx="2793">
                  <c:v>2.0403761671150522</c:v>
                </c:pt>
                <c:pt idx="2794">
                  <c:v>2.0403761671150522</c:v>
                </c:pt>
                <c:pt idx="2795">
                  <c:v>2.0403761671150522</c:v>
                </c:pt>
                <c:pt idx="2796">
                  <c:v>2.0403761671150522</c:v>
                </c:pt>
                <c:pt idx="2797">
                  <c:v>2.0403761671150522</c:v>
                </c:pt>
                <c:pt idx="2798">
                  <c:v>2.0403761671150522</c:v>
                </c:pt>
                <c:pt idx="2799">
                  <c:v>2.0403761671150522</c:v>
                </c:pt>
                <c:pt idx="2800">
                  <c:v>2.0403761671150522</c:v>
                </c:pt>
                <c:pt idx="2801">
                  <c:v>2.0403761671150522</c:v>
                </c:pt>
                <c:pt idx="2802">
                  <c:v>2.0403761671150522</c:v>
                </c:pt>
                <c:pt idx="2803">
                  <c:v>2.0403761671150522</c:v>
                </c:pt>
                <c:pt idx="2804">
                  <c:v>2.0403761671150522</c:v>
                </c:pt>
                <c:pt idx="2805">
                  <c:v>2.0403761671150522</c:v>
                </c:pt>
                <c:pt idx="2806">
                  <c:v>2.0403761671150522</c:v>
                </c:pt>
                <c:pt idx="2807">
                  <c:v>2.0403761671150522</c:v>
                </c:pt>
                <c:pt idx="2808">
                  <c:v>2.0403761671150522</c:v>
                </c:pt>
                <c:pt idx="2809">
                  <c:v>2.0403761671150522</c:v>
                </c:pt>
                <c:pt idx="2810">
                  <c:v>2.0403761671150522</c:v>
                </c:pt>
                <c:pt idx="2811">
                  <c:v>2.0403761671150522</c:v>
                </c:pt>
                <c:pt idx="2812">
                  <c:v>2.0403761671150522</c:v>
                </c:pt>
                <c:pt idx="2813">
                  <c:v>2.0403761671150522</c:v>
                </c:pt>
                <c:pt idx="2814">
                  <c:v>2.0403761671150522</c:v>
                </c:pt>
                <c:pt idx="2815">
                  <c:v>2.0403761671150522</c:v>
                </c:pt>
                <c:pt idx="2816">
                  <c:v>2.0403761671150522</c:v>
                </c:pt>
                <c:pt idx="2817">
                  <c:v>2.0403761671150522</c:v>
                </c:pt>
                <c:pt idx="2818">
                  <c:v>2.0403761671150522</c:v>
                </c:pt>
                <c:pt idx="2819">
                  <c:v>2.0403761671150522</c:v>
                </c:pt>
                <c:pt idx="2820">
                  <c:v>2.0403761671150522</c:v>
                </c:pt>
                <c:pt idx="2821">
                  <c:v>2.0403761671150522</c:v>
                </c:pt>
                <c:pt idx="2822">
                  <c:v>2.0403761671150522</c:v>
                </c:pt>
                <c:pt idx="2823">
                  <c:v>2.0403761671150522</c:v>
                </c:pt>
                <c:pt idx="2824">
                  <c:v>2.0403761671150522</c:v>
                </c:pt>
                <c:pt idx="2825">
                  <c:v>2.0403761671150522</c:v>
                </c:pt>
                <c:pt idx="2826">
                  <c:v>2.0403761671150522</c:v>
                </c:pt>
                <c:pt idx="2827">
                  <c:v>2.0403761671150522</c:v>
                </c:pt>
                <c:pt idx="2828">
                  <c:v>2.0403761671150522</c:v>
                </c:pt>
                <c:pt idx="2829">
                  <c:v>2.0403761671150522</c:v>
                </c:pt>
                <c:pt idx="2830">
                  <c:v>2.0403761671150522</c:v>
                </c:pt>
                <c:pt idx="2831">
                  <c:v>2.0403761671150522</c:v>
                </c:pt>
                <c:pt idx="2832">
                  <c:v>2.0403761671150522</c:v>
                </c:pt>
                <c:pt idx="2833">
                  <c:v>2.0403761671150522</c:v>
                </c:pt>
                <c:pt idx="2834">
                  <c:v>2.0403761671150522</c:v>
                </c:pt>
                <c:pt idx="2835">
                  <c:v>2.0403761671150522</c:v>
                </c:pt>
                <c:pt idx="2836">
                  <c:v>2.0403761671150522</c:v>
                </c:pt>
                <c:pt idx="2837">
                  <c:v>2.0403761671150522</c:v>
                </c:pt>
                <c:pt idx="2838">
                  <c:v>2.0403761671150522</c:v>
                </c:pt>
                <c:pt idx="2839">
                  <c:v>2.0403761671150522</c:v>
                </c:pt>
                <c:pt idx="2840">
                  <c:v>2.0403761671150522</c:v>
                </c:pt>
                <c:pt idx="2841">
                  <c:v>2.0403761671150522</c:v>
                </c:pt>
                <c:pt idx="2842">
                  <c:v>2.0403761671150522</c:v>
                </c:pt>
                <c:pt idx="2843">
                  <c:v>2.0403761671150522</c:v>
                </c:pt>
                <c:pt idx="2844">
                  <c:v>2.0403761671150522</c:v>
                </c:pt>
                <c:pt idx="2845">
                  <c:v>2.0403761671150522</c:v>
                </c:pt>
                <c:pt idx="2846">
                  <c:v>2.0403761671150522</c:v>
                </c:pt>
                <c:pt idx="2847">
                  <c:v>2.0403761671150522</c:v>
                </c:pt>
                <c:pt idx="2848">
                  <c:v>2.0403761671150522</c:v>
                </c:pt>
                <c:pt idx="2849">
                  <c:v>2.0403761671150522</c:v>
                </c:pt>
                <c:pt idx="2850">
                  <c:v>2.0403761671150522</c:v>
                </c:pt>
                <c:pt idx="2851">
                  <c:v>2.0403761671150522</c:v>
                </c:pt>
                <c:pt idx="2852">
                  <c:v>2.0403761671150522</c:v>
                </c:pt>
                <c:pt idx="2853">
                  <c:v>2.0403761671150522</c:v>
                </c:pt>
                <c:pt idx="2854">
                  <c:v>2.0403761671150522</c:v>
                </c:pt>
                <c:pt idx="2855">
                  <c:v>2.0403761671150522</c:v>
                </c:pt>
                <c:pt idx="2856">
                  <c:v>2.0403761671150522</c:v>
                </c:pt>
                <c:pt idx="2857">
                  <c:v>2.0403761671150522</c:v>
                </c:pt>
                <c:pt idx="2858">
                  <c:v>2.0403761671150522</c:v>
                </c:pt>
                <c:pt idx="2859">
                  <c:v>2.0403761671150522</c:v>
                </c:pt>
                <c:pt idx="2860">
                  <c:v>2.0403761671150522</c:v>
                </c:pt>
                <c:pt idx="2861">
                  <c:v>2.0403761671150522</c:v>
                </c:pt>
                <c:pt idx="2862">
                  <c:v>2.0403761671150522</c:v>
                </c:pt>
                <c:pt idx="2863">
                  <c:v>2.0403761671150522</c:v>
                </c:pt>
                <c:pt idx="2864">
                  <c:v>2.0403761671150522</c:v>
                </c:pt>
                <c:pt idx="2865">
                  <c:v>2.0403761671150522</c:v>
                </c:pt>
                <c:pt idx="2866">
                  <c:v>2.0403761671150522</c:v>
                </c:pt>
                <c:pt idx="2867">
                  <c:v>2.0403761671150522</c:v>
                </c:pt>
                <c:pt idx="2868">
                  <c:v>2.0403761671150522</c:v>
                </c:pt>
                <c:pt idx="2869">
                  <c:v>2.0403761671150522</c:v>
                </c:pt>
                <c:pt idx="2870">
                  <c:v>2.0403761671150522</c:v>
                </c:pt>
                <c:pt idx="2871">
                  <c:v>2.0403761671150522</c:v>
                </c:pt>
                <c:pt idx="2872">
                  <c:v>2.0403761671150522</c:v>
                </c:pt>
                <c:pt idx="2873">
                  <c:v>2.0403761671150522</c:v>
                </c:pt>
                <c:pt idx="2874">
                  <c:v>2.0403761671150522</c:v>
                </c:pt>
                <c:pt idx="2875">
                  <c:v>2.0403761671150522</c:v>
                </c:pt>
                <c:pt idx="2876">
                  <c:v>2.0403761671150522</c:v>
                </c:pt>
                <c:pt idx="2877">
                  <c:v>2.0403761671150522</c:v>
                </c:pt>
                <c:pt idx="2878">
                  <c:v>2.0403761671150522</c:v>
                </c:pt>
                <c:pt idx="2879">
                  <c:v>2.0403761671150522</c:v>
                </c:pt>
                <c:pt idx="2880">
                  <c:v>2.0403761671150522</c:v>
                </c:pt>
                <c:pt idx="2881">
                  <c:v>2.0403761671150522</c:v>
                </c:pt>
                <c:pt idx="2882">
                  <c:v>2.0403761671150522</c:v>
                </c:pt>
                <c:pt idx="2883">
                  <c:v>2.0403761671150522</c:v>
                </c:pt>
                <c:pt idx="2884">
                  <c:v>2.0403761671150522</c:v>
                </c:pt>
                <c:pt idx="2885">
                  <c:v>2.0403761671150522</c:v>
                </c:pt>
                <c:pt idx="2886">
                  <c:v>2.0403761671150522</c:v>
                </c:pt>
                <c:pt idx="2887">
                  <c:v>2.0403761671150522</c:v>
                </c:pt>
                <c:pt idx="2888">
                  <c:v>2.0403761671150522</c:v>
                </c:pt>
                <c:pt idx="2889">
                  <c:v>2.0403761671150522</c:v>
                </c:pt>
                <c:pt idx="2890">
                  <c:v>2.0403761671150522</c:v>
                </c:pt>
                <c:pt idx="2891">
                  <c:v>2.0403761671150522</c:v>
                </c:pt>
                <c:pt idx="2892">
                  <c:v>2.0403761671150522</c:v>
                </c:pt>
                <c:pt idx="2893">
                  <c:v>2.0403761671150522</c:v>
                </c:pt>
                <c:pt idx="2894">
                  <c:v>2.0403761671150522</c:v>
                </c:pt>
                <c:pt idx="2895">
                  <c:v>2.0403761671150522</c:v>
                </c:pt>
                <c:pt idx="2896">
                  <c:v>2.0403761671150522</c:v>
                </c:pt>
                <c:pt idx="2897">
                  <c:v>2.0403761671150522</c:v>
                </c:pt>
                <c:pt idx="2898">
                  <c:v>2.0403761671150522</c:v>
                </c:pt>
                <c:pt idx="2899">
                  <c:v>2.0403761671150522</c:v>
                </c:pt>
                <c:pt idx="2900">
                  <c:v>2.0403761671150522</c:v>
                </c:pt>
                <c:pt idx="2901">
                  <c:v>2.0403761671150522</c:v>
                </c:pt>
                <c:pt idx="2902">
                  <c:v>2.0403761671150522</c:v>
                </c:pt>
                <c:pt idx="2903">
                  <c:v>2.0403761671150522</c:v>
                </c:pt>
                <c:pt idx="2904">
                  <c:v>2.0403761671150522</c:v>
                </c:pt>
                <c:pt idx="2905">
                  <c:v>2.0403761671150522</c:v>
                </c:pt>
                <c:pt idx="2906">
                  <c:v>2.0403761671150522</c:v>
                </c:pt>
                <c:pt idx="2907">
                  <c:v>2.0403761671150522</c:v>
                </c:pt>
                <c:pt idx="2908">
                  <c:v>2.0403761671150522</c:v>
                </c:pt>
                <c:pt idx="2909">
                  <c:v>2.0403761671150522</c:v>
                </c:pt>
                <c:pt idx="2910">
                  <c:v>2.0403761671150522</c:v>
                </c:pt>
                <c:pt idx="2911">
                  <c:v>2.0403761671150522</c:v>
                </c:pt>
                <c:pt idx="2912">
                  <c:v>2.0403761671150522</c:v>
                </c:pt>
                <c:pt idx="2913">
                  <c:v>2.0403761671150522</c:v>
                </c:pt>
                <c:pt idx="2914">
                  <c:v>2.0403761671150522</c:v>
                </c:pt>
                <c:pt idx="2915">
                  <c:v>2.0403761671150522</c:v>
                </c:pt>
                <c:pt idx="2916">
                  <c:v>2.0403761671150522</c:v>
                </c:pt>
                <c:pt idx="2917">
                  <c:v>2.0403761671150522</c:v>
                </c:pt>
                <c:pt idx="2918">
                  <c:v>2.0403761671150522</c:v>
                </c:pt>
                <c:pt idx="2919">
                  <c:v>2.0403761671150522</c:v>
                </c:pt>
                <c:pt idx="2920">
                  <c:v>2.0403761671150522</c:v>
                </c:pt>
                <c:pt idx="2921">
                  <c:v>2.0403761671150522</c:v>
                </c:pt>
                <c:pt idx="2922">
                  <c:v>2.0403761671150522</c:v>
                </c:pt>
                <c:pt idx="2923">
                  <c:v>2.0403761671150522</c:v>
                </c:pt>
                <c:pt idx="2924">
                  <c:v>2.0403761671150522</c:v>
                </c:pt>
                <c:pt idx="2925">
                  <c:v>2.0403761671150522</c:v>
                </c:pt>
                <c:pt idx="2926">
                  <c:v>2.0403761671150522</c:v>
                </c:pt>
                <c:pt idx="2927">
                  <c:v>2.0403761671150522</c:v>
                </c:pt>
                <c:pt idx="2928">
                  <c:v>2.0403761671150522</c:v>
                </c:pt>
                <c:pt idx="2929">
                  <c:v>2.0403761671150522</c:v>
                </c:pt>
                <c:pt idx="2930">
                  <c:v>2.0403761671150522</c:v>
                </c:pt>
                <c:pt idx="2931">
                  <c:v>2.0403761671150522</c:v>
                </c:pt>
                <c:pt idx="2932">
                  <c:v>2.0403761671150522</c:v>
                </c:pt>
                <c:pt idx="2933">
                  <c:v>2.0403761671150522</c:v>
                </c:pt>
                <c:pt idx="2934">
                  <c:v>2.0403761671150522</c:v>
                </c:pt>
                <c:pt idx="2935">
                  <c:v>2.0403761671150522</c:v>
                </c:pt>
                <c:pt idx="2936">
                  <c:v>2.0403761671150522</c:v>
                </c:pt>
                <c:pt idx="2937">
                  <c:v>2.0403761671150522</c:v>
                </c:pt>
                <c:pt idx="2938">
                  <c:v>2.0403761671150522</c:v>
                </c:pt>
                <c:pt idx="2939">
                  <c:v>2.0403761671150522</c:v>
                </c:pt>
                <c:pt idx="2940">
                  <c:v>2.0403761671150522</c:v>
                </c:pt>
                <c:pt idx="2941">
                  <c:v>2.0403761671150522</c:v>
                </c:pt>
                <c:pt idx="2942">
                  <c:v>2.0403761671150522</c:v>
                </c:pt>
                <c:pt idx="2943">
                  <c:v>2.0403761671150522</c:v>
                </c:pt>
                <c:pt idx="2944">
                  <c:v>2.0403761671150522</c:v>
                </c:pt>
                <c:pt idx="2945">
                  <c:v>2.0403761671150522</c:v>
                </c:pt>
                <c:pt idx="2946">
                  <c:v>2.0403761671150522</c:v>
                </c:pt>
                <c:pt idx="2947">
                  <c:v>2.0403761671150522</c:v>
                </c:pt>
                <c:pt idx="2948">
                  <c:v>2.0403761671150522</c:v>
                </c:pt>
                <c:pt idx="2949">
                  <c:v>2.0403761671150522</c:v>
                </c:pt>
                <c:pt idx="2950">
                  <c:v>2.0403761671150522</c:v>
                </c:pt>
                <c:pt idx="2951">
                  <c:v>2.0403761671150522</c:v>
                </c:pt>
                <c:pt idx="2952">
                  <c:v>2.0403761671150522</c:v>
                </c:pt>
                <c:pt idx="2953">
                  <c:v>2.0403761671150522</c:v>
                </c:pt>
                <c:pt idx="2954">
                  <c:v>2.0403761671150522</c:v>
                </c:pt>
                <c:pt idx="2955">
                  <c:v>2.0403761671150522</c:v>
                </c:pt>
                <c:pt idx="2956">
                  <c:v>2.0403761671150522</c:v>
                </c:pt>
                <c:pt idx="2957">
                  <c:v>2.0403761671150522</c:v>
                </c:pt>
                <c:pt idx="2958">
                  <c:v>2.0403761671150522</c:v>
                </c:pt>
                <c:pt idx="2959">
                  <c:v>2.0403761671150522</c:v>
                </c:pt>
                <c:pt idx="2960">
                  <c:v>2.0403761671150522</c:v>
                </c:pt>
                <c:pt idx="2961">
                  <c:v>2.0403761671150522</c:v>
                </c:pt>
                <c:pt idx="2962">
                  <c:v>2.0403761671150522</c:v>
                </c:pt>
                <c:pt idx="2963">
                  <c:v>2.0403761671150522</c:v>
                </c:pt>
                <c:pt idx="2964">
                  <c:v>2.0403761671150522</c:v>
                </c:pt>
                <c:pt idx="2965">
                  <c:v>2.0403761671150522</c:v>
                </c:pt>
                <c:pt idx="2966">
                  <c:v>2.0403761671150522</c:v>
                </c:pt>
                <c:pt idx="2967">
                  <c:v>2.0403761671150522</c:v>
                </c:pt>
                <c:pt idx="2968">
                  <c:v>2.0403761671150522</c:v>
                </c:pt>
                <c:pt idx="2969">
                  <c:v>2.0403761671150522</c:v>
                </c:pt>
                <c:pt idx="2970">
                  <c:v>2.0403761671150522</c:v>
                </c:pt>
                <c:pt idx="2971">
                  <c:v>2.0403761671150522</c:v>
                </c:pt>
                <c:pt idx="2972">
                  <c:v>2.0403761671150522</c:v>
                </c:pt>
                <c:pt idx="2973">
                  <c:v>2.0403761671150522</c:v>
                </c:pt>
                <c:pt idx="2974">
                  <c:v>2.0403761671150522</c:v>
                </c:pt>
                <c:pt idx="2975">
                  <c:v>2.0403761671150522</c:v>
                </c:pt>
                <c:pt idx="2976">
                  <c:v>2.0403761671150522</c:v>
                </c:pt>
                <c:pt idx="2977">
                  <c:v>2.0403761671150522</c:v>
                </c:pt>
                <c:pt idx="2978">
                  <c:v>2.0403761671150522</c:v>
                </c:pt>
                <c:pt idx="2979">
                  <c:v>2.0403761671150522</c:v>
                </c:pt>
                <c:pt idx="2980">
                  <c:v>2.0403761671150522</c:v>
                </c:pt>
                <c:pt idx="2981">
                  <c:v>2.0403761671150522</c:v>
                </c:pt>
                <c:pt idx="2982">
                  <c:v>2.0403761671150522</c:v>
                </c:pt>
                <c:pt idx="2983">
                  <c:v>2.0403761671150522</c:v>
                </c:pt>
                <c:pt idx="2984">
                  <c:v>2.0403761671150522</c:v>
                </c:pt>
                <c:pt idx="2985">
                  <c:v>2.0403761671150522</c:v>
                </c:pt>
                <c:pt idx="2986">
                  <c:v>2.0403761671150522</c:v>
                </c:pt>
                <c:pt idx="2987">
                  <c:v>2.0403761671150522</c:v>
                </c:pt>
                <c:pt idx="2988">
                  <c:v>2.0403761671150522</c:v>
                </c:pt>
                <c:pt idx="2989">
                  <c:v>2.0403761671150522</c:v>
                </c:pt>
                <c:pt idx="2990">
                  <c:v>2.0403761671150522</c:v>
                </c:pt>
                <c:pt idx="2991">
                  <c:v>2.0403761671150522</c:v>
                </c:pt>
                <c:pt idx="2992">
                  <c:v>2.0403761671150522</c:v>
                </c:pt>
                <c:pt idx="2993">
                  <c:v>2.0403761671150522</c:v>
                </c:pt>
                <c:pt idx="2994">
                  <c:v>2.0403761671150522</c:v>
                </c:pt>
                <c:pt idx="2995">
                  <c:v>2.0403761671150522</c:v>
                </c:pt>
                <c:pt idx="2996">
                  <c:v>2.0403761671150522</c:v>
                </c:pt>
                <c:pt idx="2997">
                  <c:v>2.0403761671150522</c:v>
                </c:pt>
                <c:pt idx="2998">
                  <c:v>2.0403761671150522</c:v>
                </c:pt>
                <c:pt idx="2999">
                  <c:v>2.0403761671150522</c:v>
                </c:pt>
                <c:pt idx="3000">
                  <c:v>2.0403761671150522</c:v>
                </c:pt>
                <c:pt idx="3001">
                  <c:v>2.0403761671150522</c:v>
                </c:pt>
                <c:pt idx="3002">
                  <c:v>2.0403761671150522</c:v>
                </c:pt>
                <c:pt idx="3003">
                  <c:v>2.0403761671150522</c:v>
                </c:pt>
                <c:pt idx="3004">
                  <c:v>2.0403761671150522</c:v>
                </c:pt>
                <c:pt idx="3005">
                  <c:v>2.0403761671150522</c:v>
                </c:pt>
                <c:pt idx="3006">
                  <c:v>2.0403761671150522</c:v>
                </c:pt>
                <c:pt idx="3007">
                  <c:v>2.0403761671150522</c:v>
                </c:pt>
                <c:pt idx="3008">
                  <c:v>2.0403761671150522</c:v>
                </c:pt>
                <c:pt idx="3009">
                  <c:v>2.0403761671150522</c:v>
                </c:pt>
                <c:pt idx="3010">
                  <c:v>2.0403761671150522</c:v>
                </c:pt>
                <c:pt idx="3011">
                  <c:v>2.0403761671150522</c:v>
                </c:pt>
                <c:pt idx="3012">
                  <c:v>2.0403761671150522</c:v>
                </c:pt>
                <c:pt idx="3013">
                  <c:v>2.0403761671150522</c:v>
                </c:pt>
                <c:pt idx="3014">
                  <c:v>2.0403761671150522</c:v>
                </c:pt>
                <c:pt idx="3015">
                  <c:v>2.0403761671150522</c:v>
                </c:pt>
                <c:pt idx="3016">
                  <c:v>2.0403761671150522</c:v>
                </c:pt>
                <c:pt idx="3017">
                  <c:v>2.0403761671150522</c:v>
                </c:pt>
                <c:pt idx="3018">
                  <c:v>2.0403761671150522</c:v>
                </c:pt>
                <c:pt idx="3019">
                  <c:v>2.0403761671150522</c:v>
                </c:pt>
                <c:pt idx="3020">
                  <c:v>2.0403761671150522</c:v>
                </c:pt>
                <c:pt idx="3021">
                  <c:v>2.0403761671150522</c:v>
                </c:pt>
                <c:pt idx="3022">
                  <c:v>2.0403761671150522</c:v>
                </c:pt>
                <c:pt idx="3023">
                  <c:v>2.0403761671150522</c:v>
                </c:pt>
                <c:pt idx="3024">
                  <c:v>2.0403761671150522</c:v>
                </c:pt>
                <c:pt idx="3025">
                  <c:v>2.0403761671150522</c:v>
                </c:pt>
                <c:pt idx="3026">
                  <c:v>2.0403761671150522</c:v>
                </c:pt>
                <c:pt idx="3027">
                  <c:v>2.0403761671150522</c:v>
                </c:pt>
                <c:pt idx="3028">
                  <c:v>2.0403761671150522</c:v>
                </c:pt>
                <c:pt idx="3029">
                  <c:v>2.0403761671150522</c:v>
                </c:pt>
                <c:pt idx="3030">
                  <c:v>2.0403761671150522</c:v>
                </c:pt>
                <c:pt idx="3031">
                  <c:v>2.0403761671150522</c:v>
                </c:pt>
                <c:pt idx="3032">
                  <c:v>2.0403761671150522</c:v>
                </c:pt>
                <c:pt idx="3033">
                  <c:v>2.0403761671150522</c:v>
                </c:pt>
                <c:pt idx="3034">
                  <c:v>2.0403761671150522</c:v>
                </c:pt>
                <c:pt idx="3035">
                  <c:v>2.0403761671150522</c:v>
                </c:pt>
                <c:pt idx="3036">
                  <c:v>2.0403761671150522</c:v>
                </c:pt>
                <c:pt idx="3037">
                  <c:v>2.0403761671150522</c:v>
                </c:pt>
                <c:pt idx="3038">
                  <c:v>2.0403761671150522</c:v>
                </c:pt>
                <c:pt idx="3039">
                  <c:v>2.0403761671150522</c:v>
                </c:pt>
                <c:pt idx="3040">
                  <c:v>2.0403761671150522</c:v>
                </c:pt>
                <c:pt idx="3041">
                  <c:v>2.0403761671150522</c:v>
                </c:pt>
                <c:pt idx="3042">
                  <c:v>2.0403761671150522</c:v>
                </c:pt>
                <c:pt idx="3043">
                  <c:v>2.0403761671150522</c:v>
                </c:pt>
                <c:pt idx="3044">
                  <c:v>2.0403761671150522</c:v>
                </c:pt>
                <c:pt idx="3045">
                  <c:v>2.0403761671150522</c:v>
                </c:pt>
                <c:pt idx="3046">
                  <c:v>2.0403761671150522</c:v>
                </c:pt>
                <c:pt idx="3047">
                  <c:v>2.0403761671150522</c:v>
                </c:pt>
                <c:pt idx="3048">
                  <c:v>2.0403761671150522</c:v>
                </c:pt>
                <c:pt idx="3049">
                  <c:v>2.0403761671150522</c:v>
                </c:pt>
                <c:pt idx="3050">
                  <c:v>2.0403761671150522</c:v>
                </c:pt>
                <c:pt idx="3051">
                  <c:v>2.0403761671150522</c:v>
                </c:pt>
                <c:pt idx="3052">
                  <c:v>2.0403761671150522</c:v>
                </c:pt>
                <c:pt idx="3053">
                  <c:v>2.0403761671150522</c:v>
                </c:pt>
                <c:pt idx="3054">
                  <c:v>2.0403761671150522</c:v>
                </c:pt>
                <c:pt idx="3055">
                  <c:v>2.0403761671150522</c:v>
                </c:pt>
                <c:pt idx="3056">
                  <c:v>2.0403761671150522</c:v>
                </c:pt>
                <c:pt idx="3057">
                  <c:v>2.0403761671150522</c:v>
                </c:pt>
                <c:pt idx="3058">
                  <c:v>2.0403761671150522</c:v>
                </c:pt>
                <c:pt idx="3059">
                  <c:v>2.0403761671150522</c:v>
                </c:pt>
                <c:pt idx="3060">
                  <c:v>2.0403761671150522</c:v>
                </c:pt>
                <c:pt idx="3061">
                  <c:v>2.0403761671150522</c:v>
                </c:pt>
                <c:pt idx="3062">
                  <c:v>2.0403761671150522</c:v>
                </c:pt>
                <c:pt idx="3063">
                  <c:v>2.0403761671150522</c:v>
                </c:pt>
                <c:pt idx="3064">
                  <c:v>2.0403761671150522</c:v>
                </c:pt>
                <c:pt idx="3065">
                  <c:v>2.0403761671150522</c:v>
                </c:pt>
                <c:pt idx="3066">
                  <c:v>2.0403761671150522</c:v>
                </c:pt>
                <c:pt idx="3067">
                  <c:v>2.0403761671150522</c:v>
                </c:pt>
                <c:pt idx="3068">
                  <c:v>2.0403761671150522</c:v>
                </c:pt>
                <c:pt idx="3069">
                  <c:v>2.0403761671150522</c:v>
                </c:pt>
                <c:pt idx="3070">
                  <c:v>2.0403761671150522</c:v>
                </c:pt>
                <c:pt idx="3071">
                  <c:v>2.0403761671150522</c:v>
                </c:pt>
                <c:pt idx="3072">
                  <c:v>2.0403761671150522</c:v>
                </c:pt>
                <c:pt idx="3073">
                  <c:v>2.0403761671150522</c:v>
                </c:pt>
                <c:pt idx="3074">
                  <c:v>2.0403761671150522</c:v>
                </c:pt>
                <c:pt idx="3075">
                  <c:v>2.0403761671150522</c:v>
                </c:pt>
                <c:pt idx="3076">
                  <c:v>2.0403761671150522</c:v>
                </c:pt>
                <c:pt idx="3077">
                  <c:v>2.0403761671150522</c:v>
                </c:pt>
                <c:pt idx="3078">
                  <c:v>2.0403761671150522</c:v>
                </c:pt>
                <c:pt idx="3079">
                  <c:v>2.0403761671150522</c:v>
                </c:pt>
                <c:pt idx="3080">
                  <c:v>2.0403761671150522</c:v>
                </c:pt>
                <c:pt idx="3081">
                  <c:v>2.0403761671150522</c:v>
                </c:pt>
                <c:pt idx="3082">
                  <c:v>2.0403761671150522</c:v>
                </c:pt>
                <c:pt idx="3083">
                  <c:v>2.0403761671150522</c:v>
                </c:pt>
                <c:pt idx="3084">
                  <c:v>2.0403761671150522</c:v>
                </c:pt>
                <c:pt idx="3085">
                  <c:v>2.0403761671150522</c:v>
                </c:pt>
                <c:pt idx="3086">
                  <c:v>2.0403761671150522</c:v>
                </c:pt>
                <c:pt idx="3087">
                  <c:v>2.0403761671150522</c:v>
                </c:pt>
                <c:pt idx="3088">
                  <c:v>2.0403761671150522</c:v>
                </c:pt>
                <c:pt idx="3089">
                  <c:v>2.0403761671150522</c:v>
                </c:pt>
                <c:pt idx="3090">
                  <c:v>2.0403761671150522</c:v>
                </c:pt>
                <c:pt idx="3091">
                  <c:v>2.0403761671150522</c:v>
                </c:pt>
                <c:pt idx="3092">
                  <c:v>2.0403761671150522</c:v>
                </c:pt>
                <c:pt idx="3093">
                  <c:v>2.0403761671150522</c:v>
                </c:pt>
                <c:pt idx="3094">
                  <c:v>2.0403761671150522</c:v>
                </c:pt>
                <c:pt idx="3095">
                  <c:v>2.0403761671150522</c:v>
                </c:pt>
                <c:pt idx="3096">
                  <c:v>2.0403761671150522</c:v>
                </c:pt>
                <c:pt idx="3097">
                  <c:v>2.0403761671150522</c:v>
                </c:pt>
                <c:pt idx="3098">
                  <c:v>2.0403761671150522</c:v>
                </c:pt>
                <c:pt idx="3099">
                  <c:v>2.0403761671150522</c:v>
                </c:pt>
                <c:pt idx="3100">
                  <c:v>2.0403761671150522</c:v>
                </c:pt>
                <c:pt idx="3101">
                  <c:v>2.0403761671150522</c:v>
                </c:pt>
                <c:pt idx="3102">
                  <c:v>2.0403761671150522</c:v>
                </c:pt>
                <c:pt idx="3103">
                  <c:v>2.0403761671150522</c:v>
                </c:pt>
                <c:pt idx="3104">
                  <c:v>2.0403761671150522</c:v>
                </c:pt>
                <c:pt idx="3105">
                  <c:v>2.0403761671150522</c:v>
                </c:pt>
                <c:pt idx="3106">
                  <c:v>2.0403761671150522</c:v>
                </c:pt>
                <c:pt idx="3107">
                  <c:v>2.0403761671150522</c:v>
                </c:pt>
                <c:pt idx="3108">
                  <c:v>2.0403761671150522</c:v>
                </c:pt>
                <c:pt idx="3109">
                  <c:v>2.0403761671150522</c:v>
                </c:pt>
                <c:pt idx="3110">
                  <c:v>2.0403761671150522</c:v>
                </c:pt>
                <c:pt idx="3111">
                  <c:v>2.0403761671150522</c:v>
                </c:pt>
                <c:pt idx="3112">
                  <c:v>2.0403761671150522</c:v>
                </c:pt>
                <c:pt idx="3113">
                  <c:v>2.0403761671150522</c:v>
                </c:pt>
                <c:pt idx="3114">
                  <c:v>2.0403761671150522</c:v>
                </c:pt>
                <c:pt idx="3115">
                  <c:v>2.0403761671150522</c:v>
                </c:pt>
                <c:pt idx="3116">
                  <c:v>2.0403761671150522</c:v>
                </c:pt>
                <c:pt idx="3117">
                  <c:v>2.0403761671150522</c:v>
                </c:pt>
                <c:pt idx="3118">
                  <c:v>2.0403761671150522</c:v>
                </c:pt>
                <c:pt idx="3119">
                  <c:v>2.0403761671150522</c:v>
                </c:pt>
                <c:pt idx="3120">
                  <c:v>2.0403761671150522</c:v>
                </c:pt>
                <c:pt idx="3121">
                  <c:v>2.0403761671150522</c:v>
                </c:pt>
                <c:pt idx="3122">
                  <c:v>2.0403761671150522</c:v>
                </c:pt>
                <c:pt idx="3123">
                  <c:v>2.0403761671150522</c:v>
                </c:pt>
                <c:pt idx="3124">
                  <c:v>2.0403761671150522</c:v>
                </c:pt>
                <c:pt idx="3125">
                  <c:v>2.0403761671150522</c:v>
                </c:pt>
                <c:pt idx="3126">
                  <c:v>2.0403761671150522</c:v>
                </c:pt>
                <c:pt idx="3127">
                  <c:v>2.0403761671150522</c:v>
                </c:pt>
                <c:pt idx="3128">
                  <c:v>2.0403761671150522</c:v>
                </c:pt>
                <c:pt idx="3129">
                  <c:v>2.0403761671150522</c:v>
                </c:pt>
                <c:pt idx="3130">
                  <c:v>2.0403761671150522</c:v>
                </c:pt>
                <c:pt idx="3131">
                  <c:v>2.0403761671150522</c:v>
                </c:pt>
                <c:pt idx="3132">
                  <c:v>2.0403761671150522</c:v>
                </c:pt>
                <c:pt idx="3133">
                  <c:v>2.0403761671150522</c:v>
                </c:pt>
                <c:pt idx="3134">
                  <c:v>2.0403761671150522</c:v>
                </c:pt>
                <c:pt idx="3135">
                  <c:v>2.0403761671150522</c:v>
                </c:pt>
                <c:pt idx="3136">
                  <c:v>2.0403761671150522</c:v>
                </c:pt>
                <c:pt idx="3137">
                  <c:v>2.0403761671150522</c:v>
                </c:pt>
                <c:pt idx="3138">
                  <c:v>2.0403761671150522</c:v>
                </c:pt>
                <c:pt idx="3139">
                  <c:v>2.0403761671150522</c:v>
                </c:pt>
                <c:pt idx="3140">
                  <c:v>2.0403761671150522</c:v>
                </c:pt>
                <c:pt idx="3141">
                  <c:v>2.0403761671150522</c:v>
                </c:pt>
                <c:pt idx="3142">
                  <c:v>2.0403761671150522</c:v>
                </c:pt>
                <c:pt idx="3143">
                  <c:v>2.0403761671150522</c:v>
                </c:pt>
                <c:pt idx="3144">
                  <c:v>2.0403761671150522</c:v>
                </c:pt>
                <c:pt idx="3145">
                  <c:v>2.0403761671150522</c:v>
                </c:pt>
                <c:pt idx="3146">
                  <c:v>2.0403761671150522</c:v>
                </c:pt>
                <c:pt idx="3147">
                  <c:v>2.0403761671150522</c:v>
                </c:pt>
                <c:pt idx="3148">
                  <c:v>2.0403761671150522</c:v>
                </c:pt>
                <c:pt idx="3149">
                  <c:v>2.0403761671150522</c:v>
                </c:pt>
                <c:pt idx="3150">
                  <c:v>2.0403761671150522</c:v>
                </c:pt>
                <c:pt idx="3151">
                  <c:v>2.0403761671150522</c:v>
                </c:pt>
                <c:pt idx="3152">
                  <c:v>2.0403761671150522</c:v>
                </c:pt>
                <c:pt idx="3153">
                  <c:v>2.0403761671150522</c:v>
                </c:pt>
                <c:pt idx="3154">
                  <c:v>2.0403761671150522</c:v>
                </c:pt>
                <c:pt idx="3155">
                  <c:v>2.0403761671150522</c:v>
                </c:pt>
                <c:pt idx="3156">
                  <c:v>2.0403761671150522</c:v>
                </c:pt>
                <c:pt idx="3157">
                  <c:v>2.0403761671150522</c:v>
                </c:pt>
                <c:pt idx="3158">
                  <c:v>2.0403761671150522</c:v>
                </c:pt>
                <c:pt idx="3159">
                  <c:v>2.0403761671150522</c:v>
                </c:pt>
                <c:pt idx="3160">
                  <c:v>2.0403761671150522</c:v>
                </c:pt>
                <c:pt idx="3161">
                  <c:v>2.0403761671150522</c:v>
                </c:pt>
                <c:pt idx="3162">
                  <c:v>2.0403761671150522</c:v>
                </c:pt>
                <c:pt idx="3163">
                  <c:v>2.0403761671150522</c:v>
                </c:pt>
                <c:pt idx="3164">
                  <c:v>2.0403761671150522</c:v>
                </c:pt>
                <c:pt idx="3165">
                  <c:v>2.0403761671150522</c:v>
                </c:pt>
                <c:pt idx="3166">
                  <c:v>2.0403761671150522</c:v>
                </c:pt>
                <c:pt idx="3167">
                  <c:v>2.0403761671150522</c:v>
                </c:pt>
                <c:pt idx="3168">
                  <c:v>2.0403761671150522</c:v>
                </c:pt>
                <c:pt idx="3169">
                  <c:v>2.0403761671150522</c:v>
                </c:pt>
                <c:pt idx="3170">
                  <c:v>2.0403761671150522</c:v>
                </c:pt>
                <c:pt idx="3171">
                  <c:v>2.0403761671150522</c:v>
                </c:pt>
                <c:pt idx="3172">
                  <c:v>2.0403761671150522</c:v>
                </c:pt>
                <c:pt idx="3173">
                  <c:v>2.0403761671150522</c:v>
                </c:pt>
                <c:pt idx="3174">
                  <c:v>2.0403761671150522</c:v>
                </c:pt>
                <c:pt idx="3175">
                  <c:v>2.0403761671150522</c:v>
                </c:pt>
                <c:pt idx="3176">
                  <c:v>2.0403761671150522</c:v>
                </c:pt>
                <c:pt idx="3177">
                  <c:v>2.0403761671150522</c:v>
                </c:pt>
                <c:pt idx="3178">
                  <c:v>2.0403761671150522</c:v>
                </c:pt>
                <c:pt idx="3179">
                  <c:v>2.0403761671150522</c:v>
                </c:pt>
                <c:pt idx="3180">
                  <c:v>2.0403761671150522</c:v>
                </c:pt>
                <c:pt idx="3181">
                  <c:v>2.0403761671150522</c:v>
                </c:pt>
                <c:pt idx="3182">
                  <c:v>2.0403761671150522</c:v>
                </c:pt>
                <c:pt idx="3183">
                  <c:v>2.0403761671150522</c:v>
                </c:pt>
                <c:pt idx="3184">
                  <c:v>2.0403761671150522</c:v>
                </c:pt>
                <c:pt idx="3185">
                  <c:v>2.0403761671150522</c:v>
                </c:pt>
                <c:pt idx="3186">
                  <c:v>2.0403761671150522</c:v>
                </c:pt>
                <c:pt idx="3187">
                  <c:v>2.0403761671150522</c:v>
                </c:pt>
                <c:pt idx="3188">
                  <c:v>2.0403761671150522</c:v>
                </c:pt>
                <c:pt idx="3189">
                  <c:v>2.0403761671150522</c:v>
                </c:pt>
                <c:pt idx="3190">
                  <c:v>2.0403761671150522</c:v>
                </c:pt>
                <c:pt idx="3191">
                  <c:v>2.0403761671150522</c:v>
                </c:pt>
                <c:pt idx="3192">
                  <c:v>2.0403761671150522</c:v>
                </c:pt>
                <c:pt idx="3193">
                  <c:v>2.0403761671150522</c:v>
                </c:pt>
                <c:pt idx="3194">
                  <c:v>2.0403761671150522</c:v>
                </c:pt>
                <c:pt idx="3195">
                  <c:v>2.0403761671150522</c:v>
                </c:pt>
                <c:pt idx="3196">
                  <c:v>2.0403761671150522</c:v>
                </c:pt>
                <c:pt idx="3197">
                  <c:v>2.0403761671150522</c:v>
                </c:pt>
                <c:pt idx="3198">
                  <c:v>2.0403761671150522</c:v>
                </c:pt>
                <c:pt idx="3199">
                  <c:v>2.0403761671150522</c:v>
                </c:pt>
                <c:pt idx="3200">
                  <c:v>2.0403761671150522</c:v>
                </c:pt>
                <c:pt idx="3201">
                  <c:v>2.0403761671150522</c:v>
                </c:pt>
                <c:pt idx="3202">
                  <c:v>2.0403761671150522</c:v>
                </c:pt>
                <c:pt idx="3203">
                  <c:v>2.0403761671150522</c:v>
                </c:pt>
                <c:pt idx="3204">
                  <c:v>2.0403761671150522</c:v>
                </c:pt>
                <c:pt idx="3205">
                  <c:v>2.0403761671150522</c:v>
                </c:pt>
                <c:pt idx="3206">
                  <c:v>2.0403761671150522</c:v>
                </c:pt>
                <c:pt idx="3207">
                  <c:v>2.0403761671150522</c:v>
                </c:pt>
                <c:pt idx="3208">
                  <c:v>2.0403761671150522</c:v>
                </c:pt>
                <c:pt idx="3209">
                  <c:v>2.0403761671150522</c:v>
                </c:pt>
                <c:pt idx="3210">
                  <c:v>2.0403761671150522</c:v>
                </c:pt>
                <c:pt idx="3211">
                  <c:v>2.0403761671150522</c:v>
                </c:pt>
                <c:pt idx="3212">
                  <c:v>2.0403761671150522</c:v>
                </c:pt>
                <c:pt idx="3213">
                  <c:v>2.0403761671150522</c:v>
                </c:pt>
                <c:pt idx="3214">
                  <c:v>2.0403761671150522</c:v>
                </c:pt>
                <c:pt idx="3215">
                  <c:v>2.0403761671150522</c:v>
                </c:pt>
                <c:pt idx="3216">
                  <c:v>2.0403761671150522</c:v>
                </c:pt>
                <c:pt idx="3217">
                  <c:v>2.0403761671150522</c:v>
                </c:pt>
                <c:pt idx="3218">
                  <c:v>2.0403761671150522</c:v>
                </c:pt>
                <c:pt idx="3219">
                  <c:v>2.0403761671150522</c:v>
                </c:pt>
                <c:pt idx="3220">
                  <c:v>2.0403761671150522</c:v>
                </c:pt>
                <c:pt idx="3221">
                  <c:v>2.0403761671150522</c:v>
                </c:pt>
                <c:pt idx="3222">
                  <c:v>2.0403761671150522</c:v>
                </c:pt>
                <c:pt idx="3223">
                  <c:v>2.0403761671150522</c:v>
                </c:pt>
                <c:pt idx="3224">
                  <c:v>2.0403761671150522</c:v>
                </c:pt>
                <c:pt idx="3225">
                  <c:v>2.0403761671150522</c:v>
                </c:pt>
                <c:pt idx="3226">
                  <c:v>2.0403761671150522</c:v>
                </c:pt>
                <c:pt idx="3227">
                  <c:v>2.0403761671150522</c:v>
                </c:pt>
                <c:pt idx="3228">
                  <c:v>2.0403761671150522</c:v>
                </c:pt>
                <c:pt idx="3229">
                  <c:v>2.0403761671150522</c:v>
                </c:pt>
                <c:pt idx="3230">
                  <c:v>2.0403761671150522</c:v>
                </c:pt>
                <c:pt idx="3231">
                  <c:v>2.0403761671150522</c:v>
                </c:pt>
                <c:pt idx="3232">
                  <c:v>2.0403761671150522</c:v>
                </c:pt>
                <c:pt idx="3233">
                  <c:v>2.0403761671150522</c:v>
                </c:pt>
                <c:pt idx="3234">
                  <c:v>2.0403761671150522</c:v>
                </c:pt>
                <c:pt idx="3235">
                  <c:v>2.0403761671150522</c:v>
                </c:pt>
                <c:pt idx="3236">
                  <c:v>2.0403761671150522</c:v>
                </c:pt>
                <c:pt idx="3237">
                  <c:v>2.0403761671150522</c:v>
                </c:pt>
                <c:pt idx="3238">
                  <c:v>2.0403761671150522</c:v>
                </c:pt>
                <c:pt idx="3239">
                  <c:v>2.0403761671150522</c:v>
                </c:pt>
                <c:pt idx="3240">
                  <c:v>2.0403761671150522</c:v>
                </c:pt>
                <c:pt idx="3241">
                  <c:v>2.0403761671150522</c:v>
                </c:pt>
                <c:pt idx="3242">
                  <c:v>2.0403761671150522</c:v>
                </c:pt>
                <c:pt idx="3243">
                  <c:v>2.0403761671150522</c:v>
                </c:pt>
                <c:pt idx="3244">
                  <c:v>2.0403761671150522</c:v>
                </c:pt>
                <c:pt idx="3245">
                  <c:v>2.0403761671150522</c:v>
                </c:pt>
                <c:pt idx="3246">
                  <c:v>2.0403761671150522</c:v>
                </c:pt>
                <c:pt idx="3247">
                  <c:v>2.0403761671150522</c:v>
                </c:pt>
                <c:pt idx="3248">
                  <c:v>2.0403761671150522</c:v>
                </c:pt>
                <c:pt idx="3249">
                  <c:v>2.0403761671150522</c:v>
                </c:pt>
                <c:pt idx="3250">
                  <c:v>2.0403761671150522</c:v>
                </c:pt>
                <c:pt idx="3251">
                  <c:v>2.0403761671150522</c:v>
                </c:pt>
                <c:pt idx="3252">
                  <c:v>2.0403761671150522</c:v>
                </c:pt>
                <c:pt idx="3253">
                  <c:v>2.0403761671150522</c:v>
                </c:pt>
                <c:pt idx="3254">
                  <c:v>2.0403761671150522</c:v>
                </c:pt>
                <c:pt idx="3255">
                  <c:v>2.0403761671150522</c:v>
                </c:pt>
                <c:pt idx="3256">
                  <c:v>2.0403761671150522</c:v>
                </c:pt>
                <c:pt idx="3257">
                  <c:v>2.0403761671150522</c:v>
                </c:pt>
                <c:pt idx="3258">
                  <c:v>2.0403761671150522</c:v>
                </c:pt>
                <c:pt idx="3259">
                  <c:v>2.0403761671150522</c:v>
                </c:pt>
                <c:pt idx="3260">
                  <c:v>2.0403761671150522</c:v>
                </c:pt>
                <c:pt idx="3261">
                  <c:v>2.0403761671150522</c:v>
                </c:pt>
                <c:pt idx="3262">
                  <c:v>2.0403761671150522</c:v>
                </c:pt>
                <c:pt idx="3263">
                  <c:v>2.0403761671150522</c:v>
                </c:pt>
                <c:pt idx="3264">
                  <c:v>2.0403761671150522</c:v>
                </c:pt>
                <c:pt idx="3265">
                  <c:v>2.0403761671150522</c:v>
                </c:pt>
                <c:pt idx="3266">
                  <c:v>2.0403761671150522</c:v>
                </c:pt>
                <c:pt idx="3267">
                  <c:v>2.0403761671150522</c:v>
                </c:pt>
                <c:pt idx="3268">
                  <c:v>2.0403761671150522</c:v>
                </c:pt>
                <c:pt idx="3269">
                  <c:v>2.0403761671150522</c:v>
                </c:pt>
                <c:pt idx="3270">
                  <c:v>2.0403761671150522</c:v>
                </c:pt>
                <c:pt idx="3271">
                  <c:v>2.0403761671150522</c:v>
                </c:pt>
                <c:pt idx="3272">
                  <c:v>2.0403761671150522</c:v>
                </c:pt>
                <c:pt idx="3273">
                  <c:v>2.0403761671150522</c:v>
                </c:pt>
                <c:pt idx="3274">
                  <c:v>2.0403761671150522</c:v>
                </c:pt>
                <c:pt idx="3275">
                  <c:v>2.0403761671150522</c:v>
                </c:pt>
                <c:pt idx="3276">
                  <c:v>2.0403761671150522</c:v>
                </c:pt>
                <c:pt idx="3277">
                  <c:v>2.0403761671150522</c:v>
                </c:pt>
                <c:pt idx="3278">
                  <c:v>2.0403761671150522</c:v>
                </c:pt>
                <c:pt idx="3279">
                  <c:v>2.0403761671150522</c:v>
                </c:pt>
                <c:pt idx="3280">
                  <c:v>2.0403761671150522</c:v>
                </c:pt>
                <c:pt idx="3281">
                  <c:v>2.0403761671150522</c:v>
                </c:pt>
                <c:pt idx="3282">
                  <c:v>2.0403761671150522</c:v>
                </c:pt>
                <c:pt idx="3283">
                  <c:v>2.0403761671150522</c:v>
                </c:pt>
                <c:pt idx="3284">
                  <c:v>2.0403761671150522</c:v>
                </c:pt>
                <c:pt idx="3285">
                  <c:v>2.0403761671150522</c:v>
                </c:pt>
                <c:pt idx="3286">
                  <c:v>2.0403761671150522</c:v>
                </c:pt>
                <c:pt idx="3287">
                  <c:v>2.0403761671150522</c:v>
                </c:pt>
                <c:pt idx="3288">
                  <c:v>2.0403761671150522</c:v>
                </c:pt>
                <c:pt idx="3289">
                  <c:v>2.0403761671150522</c:v>
                </c:pt>
                <c:pt idx="3290">
                  <c:v>2.0403761671150522</c:v>
                </c:pt>
                <c:pt idx="3291">
                  <c:v>2.0403761671150522</c:v>
                </c:pt>
                <c:pt idx="3292">
                  <c:v>2.0403761671150522</c:v>
                </c:pt>
                <c:pt idx="3293">
                  <c:v>2.0403761671150522</c:v>
                </c:pt>
                <c:pt idx="3294">
                  <c:v>2.0403761671150522</c:v>
                </c:pt>
                <c:pt idx="3295">
                  <c:v>2.0403761671150522</c:v>
                </c:pt>
                <c:pt idx="3296">
                  <c:v>2.0403761671150522</c:v>
                </c:pt>
                <c:pt idx="3297">
                  <c:v>2.0403761671150522</c:v>
                </c:pt>
                <c:pt idx="3298">
                  <c:v>2.0403761671150522</c:v>
                </c:pt>
                <c:pt idx="3299">
                  <c:v>2.0403761671150522</c:v>
                </c:pt>
                <c:pt idx="3300">
                  <c:v>2.0403761671150522</c:v>
                </c:pt>
                <c:pt idx="3301">
                  <c:v>2.0403761671150522</c:v>
                </c:pt>
                <c:pt idx="3302">
                  <c:v>2.0403761671150522</c:v>
                </c:pt>
                <c:pt idx="3303">
                  <c:v>2.0403761671150522</c:v>
                </c:pt>
                <c:pt idx="3304">
                  <c:v>2.0403761671150522</c:v>
                </c:pt>
                <c:pt idx="3305">
                  <c:v>2.0403761671150522</c:v>
                </c:pt>
                <c:pt idx="3306">
                  <c:v>2.0403761671150522</c:v>
                </c:pt>
                <c:pt idx="3307">
                  <c:v>2.0403761671150522</c:v>
                </c:pt>
                <c:pt idx="3308">
                  <c:v>2.0403761671150522</c:v>
                </c:pt>
                <c:pt idx="3309">
                  <c:v>2.0403761671150522</c:v>
                </c:pt>
                <c:pt idx="3310">
                  <c:v>2.0403761671150522</c:v>
                </c:pt>
                <c:pt idx="3311">
                  <c:v>2.0403761671150522</c:v>
                </c:pt>
                <c:pt idx="3312">
                  <c:v>2.0403761671150522</c:v>
                </c:pt>
                <c:pt idx="3313">
                  <c:v>2.0403761671150522</c:v>
                </c:pt>
                <c:pt idx="3314">
                  <c:v>2.0403761671150522</c:v>
                </c:pt>
                <c:pt idx="3315">
                  <c:v>2.0403761671150522</c:v>
                </c:pt>
                <c:pt idx="3316">
                  <c:v>2.0403761671150522</c:v>
                </c:pt>
                <c:pt idx="3317">
                  <c:v>2.0403761671150522</c:v>
                </c:pt>
                <c:pt idx="3318">
                  <c:v>2.0403761671150522</c:v>
                </c:pt>
                <c:pt idx="3319">
                  <c:v>2.0403761671150522</c:v>
                </c:pt>
                <c:pt idx="3320">
                  <c:v>2.0403761671150522</c:v>
                </c:pt>
                <c:pt idx="3321">
                  <c:v>2.0403761671150522</c:v>
                </c:pt>
                <c:pt idx="3322">
                  <c:v>2.0403761671150522</c:v>
                </c:pt>
                <c:pt idx="3323">
                  <c:v>2.0403761671150522</c:v>
                </c:pt>
                <c:pt idx="3324">
                  <c:v>2.0403761671150522</c:v>
                </c:pt>
                <c:pt idx="3325">
                  <c:v>2.0403761671150522</c:v>
                </c:pt>
                <c:pt idx="3326">
                  <c:v>2.0403761671150522</c:v>
                </c:pt>
                <c:pt idx="3327">
                  <c:v>2.0403761671150522</c:v>
                </c:pt>
                <c:pt idx="3328">
                  <c:v>2.0403761671150522</c:v>
                </c:pt>
                <c:pt idx="3329">
                  <c:v>2.0403761671150522</c:v>
                </c:pt>
                <c:pt idx="3330">
                  <c:v>2.0403761671150522</c:v>
                </c:pt>
                <c:pt idx="3331">
                  <c:v>2.0403761671150522</c:v>
                </c:pt>
                <c:pt idx="3332">
                  <c:v>2.0403761671150522</c:v>
                </c:pt>
                <c:pt idx="3333">
                  <c:v>2.0403761671150522</c:v>
                </c:pt>
                <c:pt idx="3334">
                  <c:v>2.0403761671150522</c:v>
                </c:pt>
                <c:pt idx="3335">
                  <c:v>2.0403761671150522</c:v>
                </c:pt>
                <c:pt idx="3336">
                  <c:v>2.0403761671150522</c:v>
                </c:pt>
                <c:pt idx="3337">
                  <c:v>2.0403761671150522</c:v>
                </c:pt>
                <c:pt idx="3338">
                  <c:v>2.0403761671150522</c:v>
                </c:pt>
                <c:pt idx="3339">
                  <c:v>2.0403761671150522</c:v>
                </c:pt>
                <c:pt idx="3340">
                  <c:v>2.0403761671150522</c:v>
                </c:pt>
                <c:pt idx="3341">
                  <c:v>2.0403761671150522</c:v>
                </c:pt>
                <c:pt idx="3342">
                  <c:v>2.0403761671150522</c:v>
                </c:pt>
                <c:pt idx="3343">
                  <c:v>2.0403761671150522</c:v>
                </c:pt>
                <c:pt idx="3344">
                  <c:v>2.0403761671150522</c:v>
                </c:pt>
                <c:pt idx="3345">
                  <c:v>2.0403761671150522</c:v>
                </c:pt>
                <c:pt idx="3346">
                  <c:v>2.0403761671150522</c:v>
                </c:pt>
                <c:pt idx="3347">
                  <c:v>2.0403761671150522</c:v>
                </c:pt>
                <c:pt idx="3348">
                  <c:v>2.0403761671150522</c:v>
                </c:pt>
                <c:pt idx="3349">
                  <c:v>2.0403761671150522</c:v>
                </c:pt>
                <c:pt idx="3350">
                  <c:v>2.0403761671150522</c:v>
                </c:pt>
                <c:pt idx="3351">
                  <c:v>2.0403761671150522</c:v>
                </c:pt>
                <c:pt idx="3352">
                  <c:v>2.0403761671150522</c:v>
                </c:pt>
                <c:pt idx="3353">
                  <c:v>2.0403761671150522</c:v>
                </c:pt>
                <c:pt idx="3354">
                  <c:v>2.0403761671150522</c:v>
                </c:pt>
                <c:pt idx="3355">
                  <c:v>2.0403761671150522</c:v>
                </c:pt>
                <c:pt idx="3356">
                  <c:v>2.0403761671150522</c:v>
                </c:pt>
                <c:pt idx="3357">
                  <c:v>2.0403761671150522</c:v>
                </c:pt>
                <c:pt idx="3358">
                  <c:v>2.0403761671150522</c:v>
                </c:pt>
                <c:pt idx="3359">
                  <c:v>2.0403761671150522</c:v>
                </c:pt>
                <c:pt idx="3360">
                  <c:v>2.0403761671150522</c:v>
                </c:pt>
                <c:pt idx="3361">
                  <c:v>2.0403761671150522</c:v>
                </c:pt>
                <c:pt idx="3362">
                  <c:v>2.0403761671150522</c:v>
                </c:pt>
                <c:pt idx="3363">
                  <c:v>2.0403761671150522</c:v>
                </c:pt>
                <c:pt idx="3364">
                  <c:v>2.0403761671150522</c:v>
                </c:pt>
                <c:pt idx="3365">
                  <c:v>2.0403761671150522</c:v>
                </c:pt>
                <c:pt idx="3366">
                  <c:v>2.0403761671150522</c:v>
                </c:pt>
                <c:pt idx="3367">
                  <c:v>2.0403761671150522</c:v>
                </c:pt>
                <c:pt idx="3368">
                  <c:v>2.0403761671150522</c:v>
                </c:pt>
                <c:pt idx="3369">
                  <c:v>2.0403761671150522</c:v>
                </c:pt>
                <c:pt idx="3370">
                  <c:v>2.0403761671150522</c:v>
                </c:pt>
                <c:pt idx="3371">
                  <c:v>2.0403761671150522</c:v>
                </c:pt>
                <c:pt idx="3372">
                  <c:v>2.0403761671150522</c:v>
                </c:pt>
                <c:pt idx="3373">
                  <c:v>2.0403761671150522</c:v>
                </c:pt>
                <c:pt idx="3374">
                  <c:v>2.0403761671150522</c:v>
                </c:pt>
                <c:pt idx="3375">
                  <c:v>2.0403761671150522</c:v>
                </c:pt>
                <c:pt idx="3376">
                  <c:v>2.0403761671150522</c:v>
                </c:pt>
                <c:pt idx="3377">
                  <c:v>2.0403761671150522</c:v>
                </c:pt>
                <c:pt idx="3378">
                  <c:v>2.0403761671150522</c:v>
                </c:pt>
                <c:pt idx="3379">
                  <c:v>2.0403761671150522</c:v>
                </c:pt>
                <c:pt idx="3380">
                  <c:v>2.0403761671150522</c:v>
                </c:pt>
                <c:pt idx="3381">
                  <c:v>2.0403761671150522</c:v>
                </c:pt>
                <c:pt idx="3382">
                  <c:v>2.0403761671150522</c:v>
                </c:pt>
                <c:pt idx="3383">
                  <c:v>2.0403761671150522</c:v>
                </c:pt>
                <c:pt idx="3384">
                  <c:v>2.0403761671150522</c:v>
                </c:pt>
                <c:pt idx="3385">
                  <c:v>2.0403761671150522</c:v>
                </c:pt>
                <c:pt idx="3386">
                  <c:v>2.0403761671150522</c:v>
                </c:pt>
                <c:pt idx="3387">
                  <c:v>2.0403761671150522</c:v>
                </c:pt>
                <c:pt idx="3388">
                  <c:v>2.0403761671150522</c:v>
                </c:pt>
                <c:pt idx="3389">
                  <c:v>2.0403761671150522</c:v>
                </c:pt>
                <c:pt idx="3390">
                  <c:v>2.0403761671150522</c:v>
                </c:pt>
                <c:pt idx="3391">
                  <c:v>2.0403761671150522</c:v>
                </c:pt>
                <c:pt idx="3392">
                  <c:v>2.0403761671150522</c:v>
                </c:pt>
                <c:pt idx="3393">
                  <c:v>2.0403761671150522</c:v>
                </c:pt>
                <c:pt idx="3394">
                  <c:v>2.0403761671150522</c:v>
                </c:pt>
                <c:pt idx="3395">
                  <c:v>2.0403761671150522</c:v>
                </c:pt>
                <c:pt idx="3396">
                  <c:v>2.0403761671150522</c:v>
                </c:pt>
                <c:pt idx="3397">
                  <c:v>2.0403761671150522</c:v>
                </c:pt>
                <c:pt idx="3398">
                  <c:v>2.0403761671150522</c:v>
                </c:pt>
                <c:pt idx="3399">
                  <c:v>2.0403761671150522</c:v>
                </c:pt>
                <c:pt idx="3400">
                  <c:v>2.0403761671150522</c:v>
                </c:pt>
                <c:pt idx="3401">
                  <c:v>2.0403761671150522</c:v>
                </c:pt>
                <c:pt idx="3402">
                  <c:v>2.0403761671150522</c:v>
                </c:pt>
                <c:pt idx="3403">
                  <c:v>2.0403761671150522</c:v>
                </c:pt>
                <c:pt idx="3404">
                  <c:v>2.0403761671150522</c:v>
                </c:pt>
                <c:pt idx="3405">
                  <c:v>2.0403761671150522</c:v>
                </c:pt>
                <c:pt idx="3406">
                  <c:v>2.0403761671150522</c:v>
                </c:pt>
                <c:pt idx="3407">
                  <c:v>2.0403761671150522</c:v>
                </c:pt>
                <c:pt idx="3408">
                  <c:v>2.0403761671150522</c:v>
                </c:pt>
                <c:pt idx="3409">
                  <c:v>2.0403761671150522</c:v>
                </c:pt>
                <c:pt idx="3410">
                  <c:v>2.0403761671150522</c:v>
                </c:pt>
                <c:pt idx="3411">
                  <c:v>2.0403761671150522</c:v>
                </c:pt>
                <c:pt idx="3412">
                  <c:v>2.0403761671150522</c:v>
                </c:pt>
                <c:pt idx="3413">
                  <c:v>2.0403761671150522</c:v>
                </c:pt>
                <c:pt idx="3414">
                  <c:v>2.0403761671150522</c:v>
                </c:pt>
                <c:pt idx="3415">
                  <c:v>2.0403761671150522</c:v>
                </c:pt>
                <c:pt idx="3416">
                  <c:v>2.0403761671150522</c:v>
                </c:pt>
                <c:pt idx="3417">
                  <c:v>2.0403761671150522</c:v>
                </c:pt>
                <c:pt idx="3418">
                  <c:v>2.0403761671150522</c:v>
                </c:pt>
                <c:pt idx="3419">
                  <c:v>2.0403761671150522</c:v>
                </c:pt>
                <c:pt idx="3420">
                  <c:v>2.0403761671150522</c:v>
                </c:pt>
                <c:pt idx="3421">
                  <c:v>2.0403761671150522</c:v>
                </c:pt>
                <c:pt idx="3422">
                  <c:v>2.0403761671150522</c:v>
                </c:pt>
                <c:pt idx="3423">
                  <c:v>2.0403761671150522</c:v>
                </c:pt>
                <c:pt idx="3424">
                  <c:v>2.0403761671150522</c:v>
                </c:pt>
                <c:pt idx="3425">
                  <c:v>2.0403761671150522</c:v>
                </c:pt>
                <c:pt idx="3426">
                  <c:v>2.0403761671150522</c:v>
                </c:pt>
                <c:pt idx="3427">
                  <c:v>2.0403761671150522</c:v>
                </c:pt>
                <c:pt idx="3428">
                  <c:v>2.0403761671150522</c:v>
                </c:pt>
                <c:pt idx="3429">
                  <c:v>2.0403761671150522</c:v>
                </c:pt>
                <c:pt idx="3430">
                  <c:v>2.0403761671150522</c:v>
                </c:pt>
                <c:pt idx="3431">
                  <c:v>2.0403761671150522</c:v>
                </c:pt>
                <c:pt idx="3432">
                  <c:v>2.0403761671150522</c:v>
                </c:pt>
                <c:pt idx="3433">
                  <c:v>2.0403761671150522</c:v>
                </c:pt>
                <c:pt idx="3434">
                  <c:v>2.0403761671150522</c:v>
                </c:pt>
                <c:pt idx="3435">
                  <c:v>2.0403761671150522</c:v>
                </c:pt>
                <c:pt idx="3436">
                  <c:v>2.0403761671150522</c:v>
                </c:pt>
                <c:pt idx="3437">
                  <c:v>2.0403761671150522</c:v>
                </c:pt>
                <c:pt idx="3438">
                  <c:v>2.0403761671150522</c:v>
                </c:pt>
                <c:pt idx="3439">
                  <c:v>2.0403761671150522</c:v>
                </c:pt>
                <c:pt idx="3440">
                  <c:v>2.0403761671150522</c:v>
                </c:pt>
                <c:pt idx="3441">
                  <c:v>2.0403761671150522</c:v>
                </c:pt>
                <c:pt idx="3442">
                  <c:v>2.0403761671150522</c:v>
                </c:pt>
                <c:pt idx="3443">
                  <c:v>2.0403761671150522</c:v>
                </c:pt>
                <c:pt idx="3444">
                  <c:v>2.0403761671150522</c:v>
                </c:pt>
                <c:pt idx="3445">
                  <c:v>2.0403761671150522</c:v>
                </c:pt>
                <c:pt idx="3446">
                  <c:v>2.0403761671150522</c:v>
                </c:pt>
                <c:pt idx="3447">
                  <c:v>2.0403761671150522</c:v>
                </c:pt>
                <c:pt idx="3448">
                  <c:v>2.0403761671150522</c:v>
                </c:pt>
                <c:pt idx="3449">
                  <c:v>2.0403761671150522</c:v>
                </c:pt>
                <c:pt idx="3450">
                  <c:v>2.0403761671150522</c:v>
                </c:pt>
                <c:pt idx="3451">
                  <c:v>2.0403761671150522</c:v>
                </c:pt>
                <c:pt idx="3452">
                  <c:v>2.0403761671150522</c:v>
                </c:pt>
                <c:pt idx="3453">
                  <c:v>2.0403761671150522</c:v>
                </c:pt>
                <c:pt idx="3454">
                  <c:v>2.0403761671150522</c:v>
                </c:pt>
                <c:pt idx="3455">
                  <c:v>2.0403761671150522</c:v>
                </c:pt>
                <c:pt idx="3456">
                  <c:v>2.0403761671150522</c:v>
                </c:pt>
                <c:pt idx="3457">
                  <c:v>2.0403761671150522</c:v>
                </c:pt>
                <c:pt idx="3458">
                  <c:v>2.0403761671150522</c:v>
                </c:pt>
                <c:pt idx="3459">
                  <c:v>2.0403761671150522</c:v>
                </c:pt>
                <c:pt idx="3460">
                  <c:v>2.0403761671150522</c:v>
                </c:pt>
                <c:pt idx="3461">
                  <c:v>2.0403761671150522</c:v>
                </c:pt>
                <c:pt idx="3462">
                  <c:v>2.0403761671150522</c:v>
                </c:pt>
                <c:pt idx="3463">
                  <c:v>2.0403761671150522</c:v>
                </c:pt>
                <c:pt idx="3464">
                  <c:v>2.0403761671150522</c:v>
                </c:pt>
                <c:pt idx="3465">
                  <c:v>2.0403761671150522</c:v>
                </c:pt>
                <c:pt idx="3466">
                  <c:v>2.0403761671150522</c:v>
                </c:pt>
                <c:pt idx="3467">
                  <c:v>2.0403761671150522</c:v>
                </c:pt>
                <c:pt idx="3468">
                  <c:v>2.0403761671150522</c:v>
                </c:pt>
                <c:pt idx="3469">
                  <c:v>2.0403761671150522</c:v>
                </c:pt>
                <c:pt idx="3470">
                  <c:v>2.0403761671150522</c:v>
                </c:pt>
                <c:pt idx="3471">
                  <c:v>2.0403761671150522</c:v>
                </c:pt>
                <c:pt idx="3472">
                  <c:v>2.0403761671150522</c:v>
                </c:pt>
                <c:pt idx="3473">
                  <c:v>2.0403761671150522</c:v>
                </c:pt>
                <c:pt idx="3474">
                  <c:v>2.0403761671150522</c:v>
                </c:pt>
                <c:pt idx="3475">
                  <c:v>2.0403761671150522</c:v>
                </c:pt>
                <c:pt idx="3476">
                  <c:v>2.0403761671150522</c:v>
                </c:pt>
                <c:pt idx="3477">
                  <c:v>2.0403761671150522</c:v>
                </c:pt>
                <c:pt idx="3478">
                  <c:v>2.0403761671150522</c:v>
                </c:pt>
                <c:pt idx="3479">
                  <c:v>2.0403761671150522</c:v>
                </c:pt>
                <c:pt idx="3480">
                  <c:v>2.0403761671150522</c:v>
                </c:pt>
                <c:pt idx="3481">
                  <c:v>2.0403761671150522</c:v>
                </c:pt>
                <c:pt idx="3482">
                  <c:v>2.0403761671150522</c:v>
                </c:pt>
                <c:pt idx="3483">
                  <c:v>2.0403761671150522</c:v>
                </c:pt>
                <c:pt idx="3484">
                  <c:v>2.0403761671150522</c:v>
                </c:pt>
                <c:pt idx="3485">
                  <c:v>2.0403761671150522</c:v>
                </c:pt>
                <c:pt idx="3486">
                  <c:v>2.0403761671150522</c:v>
                </c:pt>
                <c:pt idx="3487">
                  <c:v>2.0403761671150522</c:v>
                </c:pt>
                <c:pt idx="3488">
                  <c:v>2.0403761671150522</c:v>
                </c:pt>
                <c:pt idx="3489">
                  <c:v>2.0403761671150522</c:v>
                </c:pt>
                <c:pt idx="3490">
                  <c:v>2.0403761671150522</c:v>
                </c:pt>
                <c:pt idx="3491">
                  <c:v>2.0403761671150522</c:v>
                </c:pt>
                <c:pt idx="3492">
                  <c:v>2.0403761671150522</c:v>
                </c:pt>
                <c:pt idx="3493">
                  <c:v>2.0403761671150522</c:v>
                </c:pt>
                <c:pt idx="3494">
                  <c:v>2.0403761671150522</c:v>
                </c:pt>
                <c:pt idx="3495">
                  <c:v>2.0403761671150522</c:v>
                </c:pt>
                <c:pt idx="3496">
                  <c:v>2.0403761671150522</c:v>
                </c:pt>
                <c:pt idx="3497">
                  <c:v>2.0403761671150522</c:v>
                </c:pt>
                <c:pt idx="3498">
                  <c:v>2.0403761671150522</c:v>
                </c:pt>
                <c:pt idx="3499">
                  <c:v>2.0403761671150522</c:v>
                </c:pt>
                <c:pt idx="3500">
                  <c:v>2.0403761671150522</c:v>
                </c:pt>
                <c:pt idx="3501">
                  <c:v>2.0403761671150522</c:v>
                </c:pt>
                <c:pt idx="3502">
                  <c:v>2.0403761671150522</c:v>
                </c:pt>
                <c:pt idx="3503">
                  <c:v>2.0403761671150522</c:v>
                </c:pt>
                <c:pt idx="3504">
                  <c:v>2.0403761671150522</c:v>
                </c:pt>
                <c:pt idx="3505">
                  <c:v>2.0403761671150522</c:v>
                </c:pt>
                <c:pt idx="3506">
                  <c:v>2.0403761671150522</c:v>
                </c:pt>
                <c:pt idx="3507">
                  <c:v>2.0403761671150522</c:v>
                </c:pt>
                <c:pt idx="3508">
                  <c:v>2.0403761671150522</c:v>
                </c:pt>
                <c:pt idx="3509">
                  <c:v>2.0403761671150522</c:v>
                </c:pt>
                <c:pt idx="3510">
                  <c:v>2.0403761671150522</c:v>
                </c:pt>
                <c:pt idx="3511">
                  <c:v>2.0403761671150522</c:v>
                </c:pt>
                <c:pt idx="3512">
                  <c:v>2.0403761671150522</c:v>
                </c:pt>
                <c:pt idx="3513">
                  <c:v>2.0403761671150522</c:v>
                </c:pt>
                <c:pt idx="3514">
                  <c:v>2.0403761671150522</c:v>
                </c:pt>
                <c:pt idx="3515">
                  <c:v>2.0403761671150522</c:v>
                </c:pt>
                <c:pt idx="3516">
                  <c:v>2.0403761671150522</c:v>
                </c:pt>
                <c:pt idx="3517">
                  <c:v>2.0403761671150522</c:v>
                </c:pt>
                <c:pt idx="3518">
                  <c:v>2.0403761671150522</c:v>
                </c:pt>
                <c:pt idx="3519">
                  <c:v>2.0403761671150522</c:v>
                </c:pt>
                <c:pt idx="3520">
                  <c:v>2.0403761671150522</c:v>
                </c:pt>
                <c:pt idx="3521">
                  <c:v>2.0403761671150522</c:v>
                </c:pt>
                <c:pt idx="3522">
                  <c:v>2.0403761671150522</c:v>
                </c:pt>
                <c:pt idx="3523">
                  <c:v>2.0403761671150522</c:v>
                </c:pt>
                <c:pt idx="3524">
                  <c:v>2.0403761671150522</c:v>
                </c:pt>
                <c:pt idx="3525">
                  <c:v>2.0403761671150522</c:v>
                </c:pt>
                <c:pt idx="3526">
                  <c:v>2.0403761671150522</c:v>
                </c:pt>
                <c:pt idx="3527">
                  <c:v>2.0403761671150522</c:v>
                </c:pt>
                <c:pt idx="3528">
                  <c:v>2.0403761671150522</c:v>
                </c:pt>
                <c:pt idx="3529">
                  <c:v>2.0403761671150522</c:v>
                </c:pt>
                <c:pt idx="3530">
                  <c:v>2.0403761671150522</c:v>
                </c:pt>
                <c:pt idx="3531">
                  <c:v>2.0403761671150522</c:v>
                </c:pt>
                <c:pt idx="3532">
                  <c:v>2.0403761671150522</c:v>
                </c:pt>
                <c:pt idx="3533">
                  <c:v>2.0403761671150522</c:v>
                </c:pt>
                <c:pt idx="3534">
                  <c:v>2.0403761671150522</c:v>
                </c:pt>
                <c:pt idx="3535">
                  <c:v>2.0403761671150522</c:v>
                </c:pt>
                <c:pt idx="3536">
                  <c:v>2.0403761671150522</c:v>
                </c:pt>
                <c:pt idx="3537">
                  <c:v>2.0403761671150522</c:v>
                </c:pt>
                <c:pt idx="3538">
                  <c:v>2.0403761671150522</c:v>
                </c:pt>
                <c:pt idx="3539">
                  <c:v>2.0403761671150522</c:v>
                </c:pt>
                <c:pt idx="3540">
                  <c:v>2.0403761671150522</c:v>
                </c:pt>
                <c:pt idx="3541">
                  <c:v>2.0403761671150522</c:v>
                </c:pt>
                <c:pt idx="3542">
                  <c:v>2.0403761671150522</c:v>
                </c:pt>
                <c:pt idx="3543">
                  <c:v>2.0403761671150522</c:v>
                </c:pt>
                <c:pt idx="3544">
                  <c:v>2.0403761671150522</c:v>
                </c:pt>
                <c:pt idx="3545">
                  <c:v>2.0403761671150522</c:v>
                </c:pt>
                <c:pt idx="3546">
                  <c:v>2.0403761671150522</c:v>
                </c:pt>
                <c:pt idx="3547">
                  <c:v>2.0403761671150522</c:v>
                </c:pt>
                <c:pt idx="3548">
                  <c:v>2.0403761671150522</c:v>
                </c:pt>
                <c:pt idx="3549">
                  <c:v>2.0403761671150522</c:v>
                </c:pt>
                <c:pt idx="3550">
                  <c:v>2.0403761671150522</c:v>
                </c:pt>
                <c:pt idx="3551">
                  <c:v>2.0403761671150522</c:v>
                </c:pt>
                <c:pt idx="3552">
                  <c:v>2.0403761671150522</c:v>
                </c:pt>
                <c:pt idx="3553">
                  <c:v>2.0403761671150522</c:v>
                </c:pt>
                <c:pt idx="3554">
                  <c:v>2.0403761671150522</c:v>
                </c:pt>
                <c:pt idx="3555">
                  <c:v>2.0403761671150522</c:v>
                </c:pt>
                <c:pt idx="3556">
                  <c:v>2.0403761671150522</c:v>
                </c:pt>
                <c:pt idx="3557">
                  <c:v>2.0403761671150522</c:v>
                </c:pt>
                <c:pt idx="3558">
                  <c:v>2.0403761671150522</c:v>
                </c:pt>
                <c:pt idx="3559">
                  <c:v>2.0403761671150522</c:v>
                </c:pt>
                <c:pt idx="3560">
                  <c:v>2.0403761671150522</c:v>
                </c:pt>
                <c:pt idx="3561">
                  <c:v>2.0403761671150522</c:v>
                </c:pt>
                <c:pt idx="3562">
                  <c:v>2.0403761671150522</c:v>
                </c:pt>
                <c:pt idx="3563">
                  <c:v>2.0403761671150522</c:v>
                </c:pt>
                <c:pt idx="3564">
                  <c:v>2.0403761671150522</c:v>
                </c:pt>
                <c:pt idx="3565">
                  <c:v>2.0403761671150522</c:v>
                </c:pt>
                <c:pt idx="3566">
                  <c:v>2.0403761671150522</c:v>
                </c:pt>
                <c:pt idx="3567">
                  <c:v>2.0403761671150522</c:v>
                </c:pt>
                <c:pt idx="3568">
                  <c:v>2.0403761671150522</c:v>
                </c:pt>
                <c:pt idx="3569">
                  <c:v>2.0403761671150522</c:v>
                </c:pt>
                <c:pt idx="3570">
                  <c:v>2.0403761671150522</c:v>
                </c:pt>
                <c:pt idx="3571">
                  <c:v>2.0403761671150522</c:v>
                </c:pt>
                <c:pt idx="3572">
                  <c:v>2.0403761671150522</c:v>
                </c:pt>
                <c:pt idx="3573">
                  <c:v>2.0403761671150522</c:v>
                </c:pt>
                <c:pt idx="3574">
                  <c:v>2.0403761671150522</c:v>
                </c:pt>
                <c:pt idx="3575">
                  <c:v>2.0403761671150522</c:v>
                </c:pt>
                <c:pt idx="3576">
                  <c:v>2.0403761671150522</c:v>
                </c:pt>
                <c:pt idx="3577">
                  <c:v>2.0403761671150522</c:v>
                </c:pt>
                <c:pt idx="3578">
                  <c:v>2.0403761671150522</c:v>
                </c:pt>
                <c:pt idx="3579">
                  <c:v>2.0403761671150522</c:v>
                </c:pt>
                <c:pt idx="3580">
                  <c:v>2.0403761671150522</c:v>
                </c:pt>
                <c:pt idx="3581">
                  <c:v>2.0403761671150522</c:v>
                </c:pt>
                <c:pt idx="3582">
                  <c:v>2.0403761671150522</c:v>
                </c:pt>
                <c:pt idx="3583">
                  <c:v>2.0403761671150522</c:v>
                </c:pt>
                <c:pt idx="3584">
                  <c:v>2.0403761671150522</c:v>
                </c:pt>
                <c:pt idx="3585">
                  <c:v>2.0403761671150522</c:v>
                </c:pt>
                <c:pt idx="3586">
                  <c:v>2.0403761671150522</c:v>
                </c:pt>
                <c:pt idx="3587">
                  <c:v>2.0403761671150522</c:v>
                </c:pt>
                <c:pt idx="3588">
                  <c:v>2.0403761671150522</c:v>
                </c:pt>
                <c:pt idx="3589">
                  <c:v>2.0403761671150522</c:v>
                </c:pt>
                <c:pt idx="3590">
                  <c:v>2.0403761671150522</c:v>
                </c:pt>
                <c:pt idx="3591">
                  <c:v>2.0403761671150522</c:v>
                </c:pt>
                <c:pt idx="3592">
                  <c:v>2.0403761671150522</c:v>
                </c:pt>
                <c:pt idx="3593">
                  <c:v>2.0403761671150522</c:v>
                </c:pt>
                <c:pt idx="3594">
                  <c:v>2.0403761671150522</c:v>
                </c:pt>
                <c:pt idx="3595">
                  <c:v>2.0403761671150522</c:v>
                </c:pt>
                <c:pt idx="3596">
                  <c:v>2.0403761671150522</c:v>
                </c:pt>
                <c:pt idx="3597">
                  <c:v>2.0403761671150522</c:v>
                </c:pt>
                <c:pt idx="3598">
                  <c:v>2.0403761671150522</c:v>
                </c:pt>
                <c:pt idx="3599">
                  <c:v>2.0403761671150522</c:v>
                </c:pt>
                <c:pt idx="3600">
                  <c:v>2.0403761671150522</c:v>
                </c:pt>
                <c:pt idx="3601">
                  <c:v>2.0403761671150522</c:v>
                </c:pt>
                <c:pt idx="3602">
                  <c:v>2.0403761671150522</c:v>
                </c:pt>
                <c:pt idx="3603">
                  <c:v>2.0403761671150522</c:v>
                </c:pt>
                <c:pt idx="3604">
                  <c:v>2.0403761671150522</c:v>
                </c:pt>
                <c:pt idx="3605">
                  <c:v>2.0403761671150522</c:v>
                </c:pt>
                <c:pt idx="3606">
                  <c:v>2.0403761671150522</c:v>
                </c:pt>
                <c:pt idx="3607">
                  <c:v>2.0403761671150522</c:v>
                </c:pt>
                <c:pt idx="3608">
                  <c:v>2.0403761671150522</c:v>
                </c:pt>
                <c:pt idx="3609">
                  <c:v>2.0403761671150522</c:v>
                </c:pt>
                <c:pt idx="3610">
                  <c:v>2.0403761671150522</c:v>
                </c:pt>
                <c:pt idx="3611">
                  <c:v>2.0403761671150522</c:v>
                </c:pt>
                <c:pt idx="3612">
                  <c:v>2.0403761671150522</c:v>
                </c:pt>
                <c:pt idx="3613">
                  <c:v>2.0403761671150522</c:v>
                </c:pt>
                <c:pt idx="3614">
                  <c:v>2.0403761671150522</c:v>
                </c:pt>
                <c:pt idx="3615">
                  <c:v>2.0403761671150522</c:v>
                </c:pt>
                <c:pt idx="3616">
                  <c:v>2.0403761671150522</c:v>
                </c:pt>
                <c:pt idx="3617">
                  <c:v>2.0403761671150522</c:v>
                </c:pt>
                <c:pt idx="3618">
                  <c:v>2.0403761671150522</c:v>
                </c:pt>
                <c:pt idx="3619">
                  <c:v>2.0403761671150522</c:v>
                </c:pt>
                <c:pt idx="3620">
                  <c:v>2.0403761671150522</c:v>
                </c:pt>
                <c:pt idx="3621">
                  <c:v>2.0403761671150522</c:v>
                </c:pt>
                <c:pt idx="3622">
                  <c:v>2.0403761671150522</c:v>
                </c:pt>
                <c:pt idx="3623">
                  <c:v>2.0403761671150522</c:v>
                </c:pt>
                <c:pt idx="3624">
                  <c:v>2.0403761671150522</c:v>
                </c:pt>
                <c:pt idx="3625">
                  <c:v>2.0403761671150522</c:v>
                </c:pt>
                <c:pt idx="3626">
                  <c:v>2.0403761671150522</c:v>
                </c:pt>
                <c:pt idx="3627">
                  <c:v>2.0403761671150522</c:v>
                </c:pt>
                <c:pt idx="3628">
                  <c:v>2.0403761671150522</c:v>
                </c:pt>
                <c:pt idx="3629">
                  <c:v>2.0403761671150522</c:v>
                </c:pt>
                <c:pt idx="3630">
                  <c:v>2.0403761671150522</c:v>
                </c:pt>
                <c:pt idx="3631">
                  <c:v>2.0403761671150522</c:v>
                </c:pt>
                <c:pt idx="3632">
                  <c:v>2.0403761671150522</c:v>
                </c:pt>
                <c:pt idx="3633">
                  <c:v>2.0403761671150522</c:v>
                </c:pt>
                <c:pt idx="3634">
                  <c:v>2.0403761671150522</c:v>
                </c:pt>
                <c:pt idx="3635">
                  <c:v>2.0403761671150522</c:v>
                </c:pt>
                <c:pt idx="3636">
                  <c:v>2.0403761671150522</c:v>
                </c:pt>
                <c:pt idx="3637">
                  <c:v>2.0403761671150522</c:v>
                </c:pt>
                <c:pt idx="3638">
                  <c:v>2.0403761671150522</c:v>
                </c:pt>
                <c:pt idx="3639">
                  <c:v>2.0403761671150522</c:v>
                </c:pt>
                <c:pt idx="3640">
                  <c:v>2.0403761671150522</c:v>
                </c:pt>
                <c:pt idx="3641">
                  <c:v>2.0403761671150522</c:v>
                </c:pt>
                <c:pt idx="3642">
                  <c:v>2.0403761671150522</c:v>
                </c:pt>
                <c:pt idx="3643">
                  <c:v>2.0403761671150522</c:v>
                </c:pt>
                <c:pt idx="3644">
                  <c:v>2.0403761671150522</c:v>
                </c:pt>
                <c:pt idx="3645">
                  <c:v>2.0403761671150522</c:v>
                </c:pt>
                <c:pt idx="3646">
                  <c:v>2.0403761671150522</c:v>
                </c:pt>
                <c:pt idx="3647">
                  <c:v>2.0403761671150522</c:v>
                </c:pt>
                <c:pt idx="3648">
                  <c:v>2.0403761671150522</c:v>
                </c:pt>
                <c:pt idx="3649">
                  <c:v>2.0403761671150522</c:v>
                </c:pt>
                <c:pt idx="3650">
                  <c:v>2.0403761671150522</c:v>
                </c:pt>
                <c:pt idx="3651">
                  <c:v>2.0403761671150522</c:v>
                </c:pt>
                <c:pt idx="3652">
                  <c:v>2.0403761671150522</c:v>
                </c:pt>
                <c:pt idx="3653">
                  <c:v>2.0403761671150522</c:v>
                </c:pt>
                <c:pt idx="3654">
                  <c:v>2.0403761671150522</c:v>
                </c:pt>
                <c:pt idx="3655">
                  <c:v>2.0403761671150522</c:v>
                </c:pt>
                <c:pt idx="3656">
                  <c:v>2.0403761671150522</c:v>
                </c:pt>
                <c:pt idx="3657">
                  <c:v>2.0403761671150522</c:v>
                </c:pt>
                <c:pt idx="3658">
                  <c:v>2.0403761671150522</c:v>
                </c:pt>
                <c:pt idx="3659">
                  <c:v>2.0403761671150522</c:v>
                </c:pt>
                <c:pt idx="3660">
                  <c:v>2.0403761671150522</c:v>
                </c:pt>
                <c:pt idx="3661">
                  <c:v>2.0403761671150522</c:v>
                </c:pt>
                <c:pt idx="3662">
                  <c:v>2.0403761671150522</c:v>
                </c:pt>
                <c:pt idx="3663">
                  <c:v>2.0403761671150522</c:v>
                </c:pt>
                <c:pt idx="3664">
                  <c:v>2.0403761671150522</c:v>
                </c:pt>
                <c:pt idx="3665">
                  <c:v>2.0403761671150522</c:v>
                </c:pt>
                <c:pt idx="3666">
                  <c:v>2.0403761671150522</c:v>
                </c:pt>
                <c:pt idx="3667">
                  <c:v>2.0403761671150522</c:v>
                </c:pt>
                <c:pt idx="3668">
                  <c:v>2.0403761671150522</c:v>
                </c:pt>
                <c:pt idx="3669">
                  <c:v>2.0403761671150522</c:v>
                </c:pt>
                <c:pt idx="3670">
                  <c:v>2.0403761671150522</c:v>
                </c:pt>
                <c:pt idx="3671">
                  <c:v>2.0403761671150522</c:v>
                </c:pt>
                <c:pt idx="3672">
                  <c:v>2.0403761671150522</c:v>
                </c:pt>
                <c:pt idx="3673">
                  <c:v>2.0403761671150522</c:v>
                </c:pt>
                <c:pt idx="3674">
                  <c:v>2.0403761671150522</c:v>
                </c:pt>
                <c:pt idx="3675">
                  <c:v>2.0403761671150522</c:v>
                </c:pt>
                <c:pt idx="3676">
                  <c:v>2.0403761671150522</c:v>
                </c:pt>
                <c:pt idx="3677">
                  <c:v>2.0403761671150522</c:v>
                </c:pt>
                <c:pt idx="3678">
                  <c:v>2.0403761671150522</c:v>
                </c:pt>
                <c:pt idx="3679">
                  <c:v>2.0403761671150522</c:v>
                </c:pt>
                <c:pt idx="3680">
                  <c:v>2.0403761671150522</c:v>
                </c:pt>
                <c:pt idx="3681">
                  <c:v>2.0403761671150522</c:v>
                </c:pt>
                <c:pt idx="3682">
                  <c:v>2.0403761671150522</c:v>
                </c:pt>
                <c:pt idx="3683">
                  <c:v>2.0403761671150522</c:v>
                </c:pt>
                <c:pt idx="3684">
                  <c:v>2.0403761671150522</c:v>
                </c:pt>
                <c:pt idx="3685">
                  <c:v>2.0403761671150522</c:v>
                </c:pt>
                <c:pt idx="3686">
                  <c:v>2.0403761671150522</c:v>
                </c:pt>
                <c:pt idx="3687">
                  <c:v>2.0403761671150522</c:v>
                </c:pt>
                <c:pt idx="3688">
                  <c:v>2.0403761671150522</c:v>
                </c:pt>
                <c:pt idx="3689">
                  <c:v>2.0403761671150522</c:v>
                </c:pt>
                <c:pt idx="3690">
                  <c:v>2.0403761671150522</c:v>
                </c:pt>
                <c:pt idx="3691">
                  <c:v>2.0403761671150522</c:v>
                </c:pt>
                <c:pt idx="3692">
                  <c:v>2.0403761671150522</c:v>
                </c:pt>
                <c:pt idx="3693">
                  <c:v>2.0403761671150522</c:v>
                </c:pt>
                <c:pt idx="3694">
                  <c:v>2.0403761671150522</c:v>
                </c:pt>
                <c:pt idx="3695">
                  <c:v>2.0403761671150522</c:v>
                </c:pt>
                <c:pt idx="3696">
                  <c:v>2.0403761671150522</c:v>
                </c:pt>
                <c:pt idx="3697">
                  <c:v>2.0403761671150522</c:v>
                </c:pt>
                <c:pt idx="3698">
                  <c:v>2.0403761671150522</c:v>
                </c:pt>
                <c:pt idx="3699">
                  <c:v>2.0403761671150522</c:v>
                </c:pt>
                <c:pt idx="3700">
                  <c:v>2.0403761671150522</c:v>
                </c:pt>
                <c:pt idx="3701">
                  <c:v>2.0403761671150522</c:v>
                </c:pt>
                <c:pt idx="3702">
                  <c:v>2.0403761671150522</c:v>
                </c:pt>
                <c:pt idx="3703">
                  <c:v>2.0403761671150522</c:v>
                </c:pt>
                <c:pt idx="3704">
                  <c:v>2.0403761671150522</c:v>
                </c:pt>
                <c:pt idx="3705">
                  <c:v>2.0403761671150522</c:v>
                </c:pt>
                <c:pt idx="3706">
                  <c:v>2.0403761671150522</c:v>
                </c:pt>
                <c:pt idx="3707">
                  <c:v>2.0403761671150522</c:v>
                </c:pt>
                <c:pt idx="3708">
                  <c:v>2.0403761671150522</c:v>
                </c:pt>
                <c:pt idx="3709">
                  <c:v>2.0403761671150522</c:v>
                </c:pt>
                <c:pt idx="3710">
                  <c:v>2.0403761671150522</c:v>
                </c:pt>
                <c:pt idx="3711">
                  <c:v>2.0403761671150522</c:v>
                </c:pt>
                <c:pt idx="3712">
                  <c:v>2.0403761671150522</c:v>
                </c:pt>
                <c:pt idx="3713">
                  <c:v>2.0403761671150522</c:v>
                </c:pt>
                <c:pt idx="3714">
                  <c:v>2.0403761671150522</c:v>
                </c:pt>
                <c:pt idx="3715">
                  <c:v>2.0403761671150522</c:v>
                </c:pt>
                <c:pt idx="3716">
                  <c:v>2.0403761671150522</c:v>
                </c:pt>
                <c:pt idx="3717">
                  <c:v>2.0403761671150522</c:v>
                </c:pt>
                <c:pt idx="3718">
                  <c:v>2.0403761671150522</c:v>
                </c:pt>
                <c:pt idx="3719">
                  <c:v>2.0403761671150522</c:v>
                </c:pt>
                <c:pt idx="3720">
                  <c:v>2.0403761671150522</c:v>
                </c:pt>
                <c:pt idx="3721">
                  <c:v>2.0403761671150522</c:v>
                </c:pt>
                <c:pt idx="3722">
                  <c:v>2.0403761671150522</c:v>
                </c:pt>
                <c:pt idx="3723">
                  <c:v>2.0403761671150522</c:v>
                </c:pt>
                <c:pt idx="3724">
                  <c:v>2.0403761671150522</c:v>
                </c:pt>
                <c:pt idx="3725">
                  <c:v>2.0403761671150522</c:v>
                </c:pt>
                <c:pt idx="3726">
                  <c:v>2.0403761671150522</c:v>
                </c:pt>
                <c:pt idx="3727">
                  <c:v>2.0403761671150522</c:v>
                </c:pt>
                <c:pt idx="3728">
                  <c:v>2.0403761671150522</c:v>
                </c:pt>
                <c:pt idx="3729">
                  <c:v>2.0403761671150522</c:v>
                </c:pt>
                <c:pt idx="3730">
                  <c:v>2.0403761671150522</c:v>
                </c:pt>
                <c:pt idx="3731">
                  <c:v>2.0403761671150522</c:v>
                </c:pt>
                <c:pt idx="3732">
                  <c:v>2.0403761671150522</c:v>
                </c:pt>
                <c:pt idx="3733">
                  <c:v>2.0403761671150522</c:v>
                </c:pt>
                <c:pt idx="3734">
                  <c:v>2.0403761671150522</c:v>
                </c:pt>
                <c:pt idx="3735">
                  <c:v>2.0403761671150522</c:v>
                </c:pt>
                <c:pt idx="3736">
                  <c:v>2.0403761671150522</c:v>
                </c:pt>
                <c:pt idx="3737">
                  <c:v>2.0403761671150522</c:v>
                </c:pt>
                <c:pt idx="3738">
                  <c:v>2.0403761671150522</c:v>
                </c:pt>
                <c:pt idx="3739">
                  <c:v>2.0403761671150522</c:v>
                </c:pt>
                <c:pt idx="3740">
                  <c:v>2.0403761671150522</c:v>
                </c:pt>
                <c:pt idx="3741">
                  <c:v>2.0403761671150522</c:v>
                </c:pt>
                <c:pt idx="3742">
                  <c:v>2.0403761671150522</c:v>
                </c:pt>
                <c:pt idx="3743">
                  <c:v>2.0403761671150522</c:v>
                </c:pt>
                <c:pt idx="3744">
                  <c:v>2.0403761671150522</c:v>
                </c:pt>
                <c:pt idx="3745">
                  <c:v>2.0403761671150522</c:v>
                </c:pt>
                <c:pt idx="3746">
                  <c:v>2.0403761671150522</c:v>
                </c:pt>
                <c:pt idx="3747">
                  <c:v>2.0403761671150522</c:v>
                </c:pt>
                <c:pt idx="3748">
                  <c:v>2.0403761671150522</c:v>
                </c:pt>
                <c:pt idx="3749">
                  <c:v>2.0403761671150522</c:v>
                </c:pt>
                <c:pt idx="3750">
                  <c:v>2.0403761671150522</c:v>
                </c:pt>
                <c:pt idx="3751">
                  <c:v>2.0403761671150522</c:v>
                </c:pt>
                <c:pt idx="3752">
                  <c:v>2.0403761671150522</c:v>
                </c:pt>
                <c:pt idx="3753">
                  <c:v>2.0403761671150522</c:v>
                </c:pt>
                <c:pt idx="3754">
                  <c:v>2.0403761671150522</c:v>
                </c:pt>
                <c:pt idx="3755">
                  <c:v>2.0403761671150522</c:v>
                </c:pt>
                <c:pt idx="3756">
                  <c:v>2.0403761671150522</c:v>
                </c:pt>
                <c:pt idx="3757">
                  <c:v>2.0403761671150522</c:v>
                </c:pt>
                <c:pt idx="3758">
                  <c:v>2.0403761671150522</c:v>
                </c:pt>
                <c:pt idx="3759">
                  <c:v>2.0403761671150522</c:v>
                </c:pt>
                <c:pt idx="3760">
                  <c:v>2.0403761671150522</c:v>
                </c:pt>
                <c:pt idx="3761">
                  <c:v>2.0403761671150522</c:v>
                </c:pt>
                <c:pt idx="3762">
                  <c:v>2.0403761671150522</c:v>
                </c:pt>
                <c:pt idx="3763">
                  <c:v>2.0403761671150522</c:v>
                </c:pt>
                <c:pt idx="3764">
                  <c:v>2.0403761671150522</c:v>
                </c:pt>
                <c:pt idx="3765">
                  <c:v>2.0403761671150522</c:v>
                </c:pt>
                <c:pt idx="3766">
                  <c:v>2.0403761671150522</c:v>
                </c:pt>
                <c:pt idx="3767">
                  <c:v>2.0403761671150522</c:v>
                </c:pt>
                <c:pt idx="3768">
                  <c:v>2.0403761671150522</c:v>
                </c:pt>
                <c:pt idx="3769">
                  <c:v>2.0403761671150522</c:v>
                </c:pt>
                <c:pt idx="3770">
                  <c:v>2.0403761671150522</c:v>
                </c:pt>
                <c:pt idx="3771">
                  <c:v>2.0403761671150522</c:v>
                </c:pt>
                <c:pt idx="3772">
                  <c:v>2.0403761671150522</c:v>
                </c:pt>
                <c:pt idx="3773">
                  <c:v>2.0403761671150522</c:v>
                </c:pt>
                <c:pt idx="3774">
                  <c:v>2.0403761671150522</c:v>
                </c:pt>
                <c:pt idx="3775">
                  <c:v>2.0403761671150522</c:v>
                </c:pt>
                <c:pt idx="3776">
                  <c:v>2.0403761671150522</c:v>
                </c:pt>
                <c:pt idx="3777">
                  <c:v>2.0403761671150522</c:v>
                </c:pt>
                <c:pt idx="3778">
                  <c:v>2.0403761671150522</c:v>
                </c:pt>
                <c:pt idx="3779">
                  <c:v>2.0403761671150522</c:v>
                </c:pt>
                <c:pt idx="3780">
                  <c:v>2.0403761671150522</c:v>
                </c:pt>
                <c:pt idx="3781">
                  <c:v>2.0403761671150522</c:v>
                </c:pt>
                <c:pt idx="3782">
                  <c:v>2.0403761671150522</c:v>
                </c:pt>
                <c:pt idx="3783">
                  <c:v>2.0403761671150522</c:v>
                </c:pt>
                <c:pt idx="3784">
                  <c:v>2.0403761671150522</c:v>
                </c:pt>
                <c:pt idx="3785">
                  <c:v>2.0403761671150522</c:v>
                </c:pt>
                <c:pt idx="3786">
                  <c:v>2.0403761671150522</c:v>
                </c:pt>
                <c:pt idx="3787">
                  <c:v>2.0403761671150522</c:v>
                </c:pt>
                <c:pt idx="3788">
                  <c:v>2.0403761671150522</c:v>
                </c:pt>
                <c:pt idx="3789">
                  <c:v>2.0403761671150522</c:v>
                </c:pt>
                <c:pt idx="3790">
                  <c:v>2.0403761671150522</c:v>
                </c:pt>
                <c:pt idx="3791">
                  <c:v>2.0403761671150522</c:v>
                </c:pt>
                <c:pt idx="3792">
                  <c:v>2.0403761671150522</c:v>
                </c:pt>
                <c:pt idx="3793">
                  <c:v>2.0403761671150522</c:v>
                </c:pt>
                <c:pt idx="3794">
                  <c:v>2.0403761671150522</c:v>
                </c:pt>
                <c:pt idx="3795">
                  <c:v>2.0403761671150522</c:v>
                </c:pt>
                <c:pt idx="3796">
                  <c:v>2.0403761671150522</c:v>
                </c:pt>
                <c:pt idx="3797">
                  <c:v>2.0403761671150522</c:v>
                </c:pt>
                <c:pt idx="3798">
                  <c:v>2.0403761671150522</c:v>
                </c:pt>
                <c:pt idx="3799">
                  <c:v>2.0403761671150522</c:v>
                </c:pt>
                <c:pt idx="3800">
                  <c:v>2.0403761671150522</c:v>
                </c:pt>
                <c:pt idx="3801">
                  <c:v>2.0403761671150522</c:v>
                </c:pt>
                <c:pt idx="3802">
                  <c:v>2.0403761671150522</c:v>
                </c:pt>
                <c:pt idx="3803">
                  <c:v>2.0403761671150522</c:v>
                </c:pt>
                <c:pt idx="3804">
                  <c:v>2.0403761671150522</c:v>
                </c:pt>
                <c:pt idx="3805">
                  <c:v>2.0403761671150522</c:v>
                </c:pt>
                <c:pt idx="3806">
                  <c:v>2.0403761671150522</c:v>
                </c:pt>
                <c:pt idx="3807">
                  <c:v>2.0403761671150522</c:v>
                </c:pt>
                <c:pt idx="3808">
                  <c:v>2.0403761671150522</c:v>
                </c:pt>
                <c:pt idx="3809">
                  <c:v>2.0403761671150522</c:v>
                </c:pt>
                <c:pt idx="3810">
                  <c:v>2.0403761671150522</c:v>
                </c:pt>
                <c:pt idx="3811">
                  <c:v>2.0403761671150522</c:v>
                </c:pt>
                <c:pt idx="3812">
                  <c:v>2.0403761671150522</c:v>
                </c:pt>
                <c:pt idx="3813">
                  <c:v>2.0403761671150522</c:v>
                </c:pt>
                <c:pt idx="3814">
                  <c:v>2.0403761671150522</c:v>
                </c:pt>
                <c:pt idx="3815">
                  <c:v>2.0403761671150522</c:v>
                </c:pt>
                <c:pt idx="3816">
                  <c:v>2.0403761671150522</c:v>
                </c:pt>
                <c:pt idx="3817">
                  <c:v>2.0403761671150522</c:v>
                </c:pt>
                <c:pt idx="3818">
                  <c:v>2.0403761671150522</c:v>
                </c:pt>
                <c:pt idx="3819">
                  <c:v>2.0403761671150522</c:v>
                </c:pt>
                <c:pt idx="3820">
                  <c:v>2.0403761671150522</c:v>
                </c:pt>
                <c:pt idx="3821">
                  <c:v>2.0403761671150522</c:v>
                </c:pt>
                <c:pt idx="3822">
                  <c:v>2.0403761671150522</c:v>
                </c:pt>
                <c:pt idx="3823">
                  <c:v>2.0403761671150522</c:v>
                </c:pt>
                <c:pt idx="3824">
                  <c:v>2.0403761671150522</c:v>
                </c:pt>
                <c:pt idx="3825">
                  <c:v>2.0403761671150522</c:v>
                </c:pt>
                <c:pt idx="3826">
                  <c:v>2.0403761671150522</c:v>
                </c:pt>
                <c:pt idx="3827">
                  <c:v>2.0403761671150522</c:v>
                </c:pt>
                <c:pt idx="3828">
                  <c:v>2.0403761671150522</c:v>
                </c:pt>
                <c:pt idx="3829">
                  <c:v>2.0403761671150522</c:v>
                </c:pt>
                <c:pt idx="3830">
                  <c:v>2.0403761671150522</c:v>
                </c:pt>
                <c:pt idx="3831">
                  <c:v>2.0403761671150522</c:v>
                </c:pt>
                <c:pt idx="3832">
                  <c:v>2.0403761671150522</c:v>
                </c:pt>
                <c:pt idx="3833">
                  <c:v>2.0403761671150522</c:v>
                </c:pt>
                <c:pt idx="3834">
                  <c:v>2.0403761671150522</c:v>
                </c:pt>
                <c:pt idx="3835">
                  <c:v>2.0403761671150522</c:v>
                </c:pt>
                <c:pt idx="3836">
                  <c:v>2.0403761671150522</c:v>
                </c:pt>
                <c:pt idx="3837">
                  <c:v>2.0403761671150522</c:v>
                </c:pt>
                <c:pt idx="3838">
                  <c:v>2.0403761671150522</c:v>
                </c:pt>
                <c:pt idx="3839">
                  <c:v>2.0403761671150522</c:v>
                </c:pt>
                <c:pt idx="3840">
                  <c:v>2.0403761671150522</c:v>
                </c:pt>
                <c:pt idx="3841">
                  <c:v>2.0403761671150522</c:v>
                </c:pt>
                <c:pt idx="3842">
                  <c:v>2.0403761671150522</c:v>
                </c:pt>
                <c:pt idx="3843">
                  <c:v>2.0403761671150522</c:v>
                </c:pt>
                <c:pt idx="3844">
                  <c:v>2.0403761671150522</c:v>
                </c:pt>
                <c:pt idx="3845">
                  <c:v>2.0403761671150522</c:v>
                </c:pt>
                <c:pt idx="3846">
                  <c:v>2.0403761671150522</c:v>
                </c:pt>
                <c:pt idx="3847">
                  <c:v>2.0403761671150522</c:v>
                </c:pt>
                <c:pt idx="3848">
                  <c:v>2.0403761671150522</c:v>
                </c:pt>
                <c:pt idx="3849">
                  <c:v>2.0403761671150522</c:v>
                </c:pt>
                <c:pt idx="3850">
                  <c:v>2.0403761671150522</c:v>
                </c:pt>
                <c:pt idx="3851">
                  <c:v>2.0403761671150522</c:v>
                </c:pt>
                <c:pt idx="3852">
                  <c:v>2.0403761671150522</c:v>
                </c:pt>
                <c:pt idx="3853">
                  <c:v>2.0403761671150522</c:v>
                </c:pt>
                <c:pt idx="3854">
                  <c:v>2.0403761671150522</c:v>
                </c:pt>
                <c:pt idx="3855">
                  <c:v>2.0403761671150522</c:v>
                </c:pt>
                <c:pt idx="3856">
                  <c:v>2.0403761671150522</c:v>
                </c:pt>
                <c:pt idx="3857">
                  <c:v>2.0403761671150522</c:v>
                </c:pt>
                <c:pt idx="3858">
                  <c:v>2.0403761671150522</c:v>
                </c:pt>
                <c:pt idx="3859">
                  <c:v>2.0403761671150522</c:v>
                </c:pt>
                <c:pt idx="3860">
                  <c:v>2.0403761671150522</c:v>
                </c:pt>
                <c:pt idx="3861">
                  <c:v>2.0403761671150522</c:v>
                </c:pt>
                <c:pt idx="3862">
                  <c:v>2.0403761671150522</c:v>
                </c:pt>
                <c:pt idx="3863">
                  <c:v>2.0403761671150522</c:v>
                </c:pt>
                <c:pt idx="3864">
                  <c:v>2.0403761671150522</c:v>
                </c:pt>
                <c:pt idx="3865">
                  <c:v>2.0403761671150522</c:v>
                </c:pt>
                <c:pt idx="3866">
                  <c:v>2.0403761671150522</c:v>
                </c:pt>
                <c:pt idx="3867">
                  <c:v>2.0403761671150522</c:v>
                </c:pt>
                <c:pt idx="3868">
                  <c:v>2.0403761671150522</c:v>
                </c:pt>
                <c:pt idx="3869">
                  <c:v>2.0403761671150522</c:v>
                </c:pt>
                <c:pt idx="3870">
                  <c:v>2.0403761671150522</c:v>
                </c:pt>
                <c:pt idx="3871">
                  <c:v>2.0403761671150522</c:v>
                </c:pt>
                <c:pt idx="3872">
                  <c:v>2.0403761671150522</c:v>
                </c:pt>
                <c:pt idx="3873">
                  <c:v>2.0403761671150522</c:v>
                </c:pt>
                <c:pt idx="3874">
                  <c:v>2.0403761671150522</c:v>
                </c:pt>
                <c:pt idx="3875">
                  <c:v>2.0403761671150522</c:v>
                </c:pt>
                <c:pt idx="3876">
                  <c:v>2.0403761671150522</c:v>
                </c:pt>
                <c:pt idx="3877">
                  <c:v>2.0403761671150522</c:v>
                </c:pt>
                <c:pt idx="3878">
                  <c:v>2.0403761671150522</c:v>
                </c:pt>
                <c:pt idx="3879">
                  <c:v>2.0403761671150522</c:v>
                </c:pt>
                <c:pt idx="3880">
                  <c:v>2.0403761671150522</c:v>
                </c:pt>
                <c:pt idx="3881">
                  <c:v>2.0403761671150522</c:v>
                </c:pt>
                <c:pt idx="3882">
                  <c:v>2.0403761671150522</c:v>
                </c:pt>
                <c:pt idx="3883">
                  <c:v>2.0403761671150522</c:v>
                </c:pt>
                <c:pt idx="3884">
                  <c:v>2.0403761671150522</c:v>
                </c:pt>
                <c:pt idx="3885">
                  <c:v>2.0403761671150522</c:v>
                </c:pt>
                <c:pt idx="3886">
                  <c:v>2.0403761671150522</c:v>
                </c:pt>
                <c:pt idx="3887">
                  <c:v>2.0403761671150522</c:v>
                </c:pt>
                <c:pt idx="3888">
                  <c:v>2.0403761671150522</c:v>
                </c:pt>
                <c:pt idx="3889">
                  <c:v>2.0403761671150522</c:v>
                </c:pt>
                <c:pt idx="3890">
                  <c:v>2.0403761671150522</c:v>
                </c:pt>
                <c:pt idx="3891">
                  <c:v>2.0403761671150522</c:v>
                </c:pt>
                <c:pt idx="3892">
                  <c:v>2.0403761671150522</c:v>
                </c:pt>
                <c:pt idx="3893">
                  <c:v>2.0403761671150522</c:v>
                </c:pt>
                <c:pt idx="3894">
                  <c:v>2.0403761671150522</c:v>
                </c:pt>
                <c:pt idx="3895">
                  <c:v>2.0403761671150522</c:v>
                </c:pt>
                <c:pt idx="3896">
                  <c:v>2.0403761671150522</c:v>
                </c:pt>
                <c:pt idx="3897">
                  <c:v>2.0403761671150522</c:v>
                </c:pt>
                <c:pt idx="3898">
                  <c:v>2.0403761671150522</c:v>
                </c:pt>
                <c:pt idx="3899">
                  <c:v>2.0403761671150522</c:v>
                </c:pt>
                <c:pt idx="3900">
                  <c:v>2.0403761671150522</c:v>
                </c:pt>
                <c:pt idx="3901">
                  <c:v>2.0403761671150522</c:v>
                </c:pt>
                <c:pt idx="3902">
                  <c:v>2.0403761671150522</c:v>
                </c:pt>
                <c:pt idx="3903">
                  <c:v>2.0403761671150522</c:v>
                </c:pt>
                <c:pt idx="3904">
                  <c:v>2.0403761671150522</c:v>
                </c:pt>
                <c:pt idx="3905">
                  <c:v>2.0403761671150522</c:v>
                </c:pt>
                <c:pt idx="3906">
                  <c:v>2.0403761671150522</c:v>
                </c:pt>
                <c:pt idx="3907">
                  <c:v>2.0403761671150522</c:v>
                </c:pt>
                <c:pt idx="3908">
                  <c:v>2.0403761671150522</c:v>
                </c:pt>
                <c:pt idx="3909">
                  <c:v>2.0403761671150522</c:v>
                </c:pt>
                <c:pt idx="3910">
                  <c:v>2.0403761671150522</c:v>
                </c:pt>
                <c:pt idx="3911">
                  <c:v>2.0403761671150522</c:v>
                </c:pt>
                <c:pt idx="3912">
                  <c:v>2.0403761671150522</c:v>
                </c:pt>
                <c:pt idx="3913">
                  <c:v>2.0403761671150522</c:v>
                </c:pt>
                <c:pt idx="3914">
                  <c:v>2.0403761671150522</c:v>
                </c:pt>
                <c:pt idx="3915">
                  <c:v>2.0403761671150522</c:v>
                </c:pt>
                <c:pt idx="3916">
                  <c:v>2.0403761671150522</c:v>
                </c:pt>
                <c:pt idx="3917">
                  <c:v>2.0403761671150522</c:v>
                </c:pt>
                <c:pt idx="3918">
                  <c:v>2.0403761671150522</c:v>
                </c:pt>
                <c:pt idx="3919">
                  <c:v>2.0403761671150522</c:v>
                </c:pt>
                <c:pt idx="3920">
                  <c:v>2.0403761671150522</c:v>
                </c:pt>
                <c:pt idx="3921">
                  <c:v>2.0403761671150522</c:v>
                </c:pt>
                <c:pt idx="3922">
                  <c:v>2.0403761671150522</c:v>
                </c:pt>
                <c:pt idx="3923">
                  <c:v>2.0403761671150522</c:v>
                </c:pt>
                <c:pt idx="3924">
                  <c:v>2.0403761671150522</c:v>
                </c:pt>
                <c:pt idx="3925">
                  <c:v>2.0403761671150522</c:v>
                </c:pt>
                <c:pt idx="3926">
                  <c:v>2.0403761671150522</c:v>
                </c:pt>
                <c:pt idx="3927">
                  <c:v>2.0403761671150522</c:v>
                </c:pt>
                <c:pt idx="3928">
                  <c:v>2.0403761671150522</c:v>
                </c:pt>
                <c:pt idx="3929">
                  <c:v>2.0403761671150522</c:v>
                </c:pt>
                <c:pt idx="3930">
                  <c:v>2.0403761671150522</c:v>
                </c:pt>
                <c:pt idx="3931">
                  <c:v>2.0403761671150522</c:v>
                </c:pt>
                <c:pt idx="3932">
                  <c:v>2.0403761671150522</c:v>
                </c:pt>
                <c:pt idx="3933">
                  <c:v>2.0403761671150522</c:v>
                </c:pt>
                <c:pt idx="3934">
                  <c:v>2.0403761671150522</c:v>
                </c:pt>
                <c:pt idx="3935">
                  <c:v>2.0403761671150522</c:v>
                </c:pt>
                <c:pt idx="3936">
                  <c:v>2.0403761671150522</c:v>
                </c:pt>
                <c:pt idx="3937">
                  <c:v>2.0403761671150522</c:v>
                </c:pt>
                <c:pt idx="3938">
                  <c:v>2.0403761671150522</c:v>
                </c:pt>
                <c:pt idx="3939">
                  <c:v>2.0403761671150522</c:v>
                </c:pt>
                <c:pt idx="3940">
                  <c:v>2.0403761671150522</c:v>
                </c:pt>
                <c:pt idx="3941">
                  <c:v>2.0403761671150522</c:v>
                </c:pt>
                <c:pt idx="3942">
                  <c:v>2.0403761671150522</c:v>
                </c:pt>
                <c:pt idx="3943">
                  <c:v>2.0403761671150522</c:v>
                </c:pt>
                <c:pt idx="3944">
                  <c:v>2.0403761671150522</c:v>
                </c:pt>
                <c:pt idx="3945">
                  <c:v>2.0403761671150522</c:v>
                </c:pt>
                <c:pt idx="3946">
                  <c:v>2.0403761671150522</c:v>
                </c:pt>
                <c:pt idx="3947">
                  <c:v>2.0403761671150522</c:v>
                </c:pt>
                <c:pt idx="3948">
                  <c:v>2.0403761671150522</c:v>
                </c:pt>
                <c:pt idx="3949">
                  <c:v>2.0403761671150522</c:v>
                </c:pt>
                <c:pt idx="3950">
                  <c:v>2.0403761671150522</c:v>
                </c:pt>
                <c:pt idx="3951">
                  <c:v>2.0403761671150522</c:v>
                </c:pt>
                <c:pt idx="3952">
                  <c:v>2.0403761671150522</c:v>
                </c:pt>
                <c:pt idx="3953">
                  <c:v>2.0403761671150522</c:v>
                </c:pt>
                <c:pt idx="3954">
                  <c:v>2.0403761671150522</c:v>
                </c:pt>
                <c:pt idx="3955">
                  <c:v>2.0403761671150522</c:v>
                </c:pt>
                <c:pt idx="3956">
                  <c:v>2.0403761671150522</c:v>
                </c:pt>
                <c:pt idx="3957">
                  <c:v>2.0403761671150522</c:v>
                </c:pt>
                <c:pt idx="3958">
                  <c:v>2.0403761671150522</c:v>
                </c:pt>
                <c:pt idx="3959">
                  <c:v>2.0403761671150522</c:v>
                </c:pt>
                <c:pt idx="3960">
                  <c:v>2.0403761671150522</c:v>
                </c:pt>
                <c:pt idx="3961">
                  <c:v>2.0403761671150522</c:v>
                </c:pt>
                <c:pt idx="3962">
                  <c:v>2.0403761671150522</c:v>
                </c:pt>
                <c:pt idx="3963">
                  <c:v>2.0403761671150522</c:v>
                </c:pt>
                <c:pt idx="3964">
                  <c:v>2.0403761671150522</c:v>
                </c:pt>
                <c:pt idx="3965">
                  <c:v>2.0403761671150522</c:v>
                </c:pt>
                <c:pt idx="3966">
                  <c:v>2.0403761671150522</c:v>
                </c:pt>
                <c:pt idx="3967">
                  <c:v>2.0403761671150522</c:v>
                </c:pt>
                <c:pt idx="3968">
                  <c:v>2.0403761671150522</c:v>
                </c:pt>
                <c:pt idx="3969">
                  <c:v>2.0403761671150522</c:v>
                </c:pt>
                <c:pt idx="3970">
                  <c:v>2.0403761671150522</c:v>
                </c:pt>
                <c:pt idx="3971">
                  <c:v>2.0403761671150522</c:v>
                </c:pt>
                <c:pt idx="3972">
                  <c:v>2.0403761671150522</c:v>
                </c:pt>
                <c:pt idx="3973">
                  <c:v>2.0403761671150522</c:v>
                </c:pt>
                <c:pt idx="3974">
                  <c:v>2.0403761671150522</c:v>
                </c:pt>
                <c:pt idx="3975">
                  <c:v>2.0403761671150522</c:v>
                </c:pt>
                <c:pt idx="3976">
                  <c:v>2.0403761671150522</c:v>
                </c:pt>
                <c:pt idx="3977">
                  <c:v>2.0403761671150522</c:v>
                </c:pt>
                <c:pt idx="3978">
                  <c:v>2.0403761671150522</c:v>
                </c:pt>
                <c:pt idx="3979">
                  <c:v>2.0403761671150522</c:v>
                </c:pt>
                <c:pt idx="3980">
                  <c:v>2.0403761671150522</c:v>
                </c:pt>
                <c:pt idx="3981">
                  <c:v>2.0403761671150522</c:v>
                </c:pt>
                <c:pt idx="3982">
                  <c:v>2.0403761671150522</c:v>
                </c:pt>
                <c:pt idx="3983">
                  <c:v>2.0403761671150522</c:v>
                </c:pt>
                <c:pt idx="3984">
                  <c:v>2.0403761671150522</c:v>
                </c:pt>
                <c:pt idx="3985">
                  <c:v>2.0403761671150522</c:v>
                </c:pt>
                <c:pt idx="3986">
                  <c:v>2.0403761671150522</c:v>
                </c:pt>
                <c:pt idx="3987">
                  <c:v>2.0403761671150522</c:v>
                </c:pt>
                <c:pt idx="3988">
                  <c:v>2.0403761671150522</c:v>
                </c:pt>
                <c:pt idx="3989">
                  <c:v>2.0403761671150522</c:v>
                </c:pt>
                <c:pt idx="3990">
                  <c:v>2.0403761671150522</c:v>
                </c:pt>
                <c:pt idx="3991">
                  <c:v>2.0403761671150522</c:v>
                </c:pt>
                <c:pt idx="3992">
                  <c:v>2.0403761671150522</c:v>
                </c:pt>
                <c:pt idx="3993">
                  <c:v>2.0403761671150522</c:v>
                </c:pt>
                <c:pt idx="3994">
                  <c:v>2.0403761671150522</c:v>
                </c:pt>
                <c:pt idx="3995">
                  <c:v>2.0403761671150522</c:v>
                </c:pt>
                <c:pt idx="3996">
                  <c:v>2.0403761671150522</c:v>
                </c:pt>
                <c:pt idx="3997">
                  <c:v>2.0403761671150522</c:v>
                </c:pt>
                <c:pt idx="3998">
                  <c:v>2.0403761671150522</c:v>
                </c:pt>
                <c:pt idx="3999">
                  <c:v>2.0403761671150522</c:v>
                </c:pt>
                <c:pt idx="4000">
                  <c:v>2.0403761671150522</c:v>
                </c:pt>
                <c:pt idx="4001">
                  <c:v>2.0403761671150522</c:v>
                </c:pt>
                <c:pt idx="4002">
                  <c:v>2.0403761671150522</c:v>
                </c:pt>
                <c:pt idx="4003">
                  <c:v>2.0403761671150522</c:v>
                </c:pt>
                <c:pt idx="4004">
                  <c:v>2.0403761671150522</c:v>
                </c:pt>
                <c:pt idx="4005">
                  <c:v>2.0403761671150522</c:v>
                </c:pt>
                <c:pt idx="4006">
                  <c:v>2.0403761671150522</c:v>
                </c:pt>
                <c:pt idx="4007">
                  <c:v>2.0403761671150522</c:v>
                </c:pt>
                <c:pt idx="4008">
                  <c:v>2.0403761671150522</c:v>
                </c:pt>
                <c:pt idx="4009">
                  <c:v>2.0403761671150522</c:v>
                </c:pt>
                <c:pt idx="4010">
                  <c:v>2.0403761671150522</c:v>
                </c:pt>
                <c:pt idx="4011">
                  <c:v>2.0403761671150522</c:v>
                </c:pt>
                <c:pt idx="4012">
                  <c:v>2.0403761671150522</c:v>
                </c:pt>
                <c:pt idx="4013">
                  <c:v>2.0403761671150522</c:v>
                </c:pt>
                <c:pt idx="4014">
                  <c:v>2.0403761671150522</c:v>
                </c:pt>
                <c:pt idx="4015">
                  <c:v>2.0403761671150522</c:v>
                </c:pt>
                <c:pt idx="4016">
                  <c:v>2.0403761671150522</c:v>
                </c:pt>
                <c:pt idx="4017">
                  <c:v>2.0403761671150522</c:v>
                </c:pt>
                <c:pt idx="4018">
                  <c:v>2.0403761671150522</c:v>
                </c:pt>
                <c:pt idx="4019">
                  <c:v>2.0403761671150522</c:v>
                </c:pt>
                <c:pt idx="4020">
                  <c:v>2.0403761671150522</c:v>
                </c:pt>
                <c:pt idx="4021">
                  <c:v>2.0403761671150522</c:v>
                </c:pt>
                <c:pt idx="4022">
                  <c:v>2.0403761671150522</c:v>
                </c:pt>
                <c:pt idx="4023">
                  <c:v>2.0403761671150522</c:v>
                </c:pt>
                <c:pt idx="4024">
                  <c:v>2.0403761671150522</c:v>
                </c:pt>
                <c:pt idx="4025">
                  <c:v>2.0403761671150522</c:v>
                </c:pt>
                <c:pt idx="4026">
                  <c:v>2.0403761671150522</c:v>
                </c:pt>
                <c:pt idx="4027">
                  <c:v>2.0403761671150522</c:v>
                </c:pt>
                <c:pt idx="4028">
                  <c:v>2.0403761671150522</c:v>
                </c:pt>
                <c:pt idx="4029">
                  <c:v>2.0403761671150522</c:v>
                </c:pt>
                <c:pt idx="4030">
                  <c:v>2.0403761671150522</c:v>
                </c:pt>
                <c:pt idx="4031">
                  <c:v>2.0403761671150522</c:v>
                </c:pt>
                <c:pt idx="4032">
                  <c:v>2.0403761671150522</c:v>
                </c:pt>
                <c:pt idx="4033">
                  <c:v>2.0403761671150522</c:v>
                </c:pt>
                <c:pt idx="4034">
                  <c:v>2.0403761671150522</c:v>
                </c:pt>
                <c:pt idx="4035">
                  <c:v>2.0403761671150522</c:v>
                </c:pt>
                <c:pt idx="4036">
                  <c:v>2.0403761671150522</c:v>
                </c:pt>
                <c:pt idx="4037">
                  <c:v>2.0403761671150522</c:v>
                </c:pt>
                <c:pt idx="4038">
                  <c:v>2.0403761671150522</c:v>
                </c:pt>
                <c:pt idx="4039">
                  <c:v>2.0403761671150522</c:v>
                </c:pt>
                <c:pt idx="4040">
                  <c:v>2.0403761671150522</c:v>
                </c:pt>
                <c:pt idx="4041">
                  <c:v>2.0403761671150522</c:v>
                </c:pt>
                <c:pt idx="4042">
                  <c:v>2.0403761671150522</c:v>
                </c:pt>
                <c:pt idx="4043">
                  <c:v>2.0403761671150522</c:v>
                </c:pt>
                <c:pt idx="4044">
                  <c:v>2.0403761671150522</c:v>
                </c:pt>
                <c:pt idx="4045">
                  <c:v>2.0403761671150522</c:v>
                </c:pt>
                <c:pt idx="4046">
                  <c:v>2.0403761671150522</c:v>
                </c:pt>
                <c:pt idx="4047">
                  <c:v>2.0403761671150522</c:v>
                </c:pt>
                <c:pt idx="4048">
                  <c:v>2.0403761671150522</c:v>
                </c:pt>
                <c:pt idx="4049">
                  <c:v>2.0403761671150522</c:v>
                </c:pt>
                <c:pt idx="4050">
                  <c:v>2.0403761671150522</c:v>
                </c:pt>
                <c:pt idx="4051">
                  <c:v>2.0403761671150522</c:v>
                </c:pt>
                <c:pt idx="4052">
                  <c:v>2.0403761671150522</c:v>
                </c:pt>
                <c:pt idx="4053">
                  <c:v>2.0403761671150522</c:v>
                </c:pt>
                <c:pt idx="4054">
                  <c:v>2.0403761671150522</c:v>
                </c:pt>
                <c:pt idx="4055">
                  <c:v>2.0403761671150522</c:v>
                </c:pt>
                <c:pt idx="4056">
                  <c:v>2.0403761671150522</c:v>
                </c:pt>
                <c:pt idx="4057">
                  <c:v>2.0403761671150522</c:v>
                </c:pt>
                <c:pt idx="4058">
                  <c:v>2.0403761671150522</c:v>
                </c:pt>
                <c:pt idx="4059">
                  <c:v>2.0403761671150522</c:v>
                </c:pt>
                <c:pt idx="4060">
                  <c:v>2.0403761671150522</c:v>
                </c:pt>
                <c:pt idx="4061">
                  <c:v>2.0403761671150522</c:v>
                </c:pt>
                <c:pt idx="4062">
                  <c:v>2.0403761671150522</c:v>
                </c:pt>
                <c:pt idx="4063">
                  <c:v>2.0403761671150522</c:v>
                </c:pt>
                <c:pt idx="4064">
                  <c:v>2.0403761671150522</c:v>
                </c:pt>
                <c:pt idx="4065">
                  <c:v>2.0403761671150522</c:v>
                </c:pt>
                <c:pt idx="4066">
                  <c:v>2.0403761671150522</c:v>
                </c:pt>
                <c:pt idx="4067">
                  <c:v>2.0403761671150522</c:v>
                </c:pt>
                <c:pt idx="4068">
                  <c:v>2.0403761671150522</c:v>
                </c:pt>
                <c:pt idx="4069">
                  <c:v>2.0403761671150522</c:v>
                </c:pt>
                <c:pt idx="4070">
                  <c:v>2.0403761671150522</c:v>
                </c:pt>
                <c:pt idx="4071">
                  <c:v>2.0403761671150522</c:v>
                </c:pt>
                <c:pt idx="4072">
                  <c:v>2.0403761671150522</c:v>
                </c:pt>
                <c:pt idx="4073">
                  <c:v>2.0403761671150522</c:v>
                </c:pt>
                <c:pt idx="4074">
                  <c:v>2.0403761671150522</c:v>
                </c:pt>
                <c:pt idx="4075">
                  <c:v>2.0403761671150522</c:v>
                </c:pt>
                <c:pt idx="4076">
                  <c:v>2.0403761671150522</c:v>
                </c:pt>
                <c:pt idx="4077">
                  <c:v>2.0403761671150522</c:v>
                </c:pt>
                <c:pt idx="4078">
                  <c:v>2.0403761671150522</c:v>
                </c:pt>
                <c:pt idx="4079">
                  <c:v>2.0403761671150522</c:v>
                </c:pt>
                <c:pt idx="4080">
                  <c:v>2.0403761671150522</c:v>
                </c:pt>
                <c:pt idx="4081">
                  <c:v>2.0403761671150522</c:v>
                </c:pt>
                <c:pt idx="4082">
                  <c:v>2.0403761671150522</c:v>
                </c:pt>
                <c:pt idx="4083">
                  <c:v>2.0403761671150522</c:v>
                </c:pt>
                <c:pt idx="4084">
                  <c:v>2.0403761671150522</c:v>
                </c:pt>
                <c:pt idx="4085">
                  <c:v>2.0403761671150522</c:v>
                </c:pt>
                <c:pt idx="4086">
                  <c:v>2.0403761671150522</c:v>
                </c:pt>
                <c:pt idx="4087">
                  <c:v>2.0403761671150522</c:v>
                </c:pt>
                <c:pt idx="4088">
                  <c:v>2.0403761671150522</c:v>
                </c:pt>
                <c:pt idx="4089">
                  <c:v>2.0403761671150522</c:v>
                </c:pt>
                <c:pt idx="4090">
                  <c:v>2.0403761671150522</c:v>
                </c:pt>
                <c:pt idx="4091">
                  <c:v>2.0403761671150522</c:v>
                </c:pt>
                <c:pt idx="4092">
                  <c:v>2.0403761671150522</c:v>
                </c:pt>
                <c:pt idx="4093">
                  <c:v>2.0403761671150522</c:v>
                </c:pt>
                <c:pt idx="4094">
                  <c:v>2.0403761671150522</c:v>
                </c:pt>
                <c:pt idx="4095">
                  <c:v>2.0403761671150522</c:v>
                </c:pt>
                <c:pt idx="4096">
                  <c:v>2.0403761671150522</c:v>
                </c:pt>
                <c:pt idx="4097">
                  <c:v>2.0403761671150522</c:v>
                </c:pt>
                <c:pt idx="4098">
                  <c:v>2.0403761671150522</c:v>
                </c:pt>
                <c:pt idx="4099">
                  <c:v>2.0403761671150522</c:v>
                </c:pt>
                <c:pt idx="4100">
                  <c:v>2.0403761671150522</c:v>
                </c:pt>
                <c:pt idx="4101">
                  <c:v>2.0403761671150522</c:v>
                </c:pt>
                <c:pt idx="4102">
                  <c:v>2.0403761671150522</c:v>
                </c:pt>
                <c:pt idx="4103">
                  <c:v>2.0403761671150522</c:v>
                </c:pt>
                <c:pt idx="4104">
                  <c:v>2.0403761671150522</c:v>
                </c:pt>
                <c:pt idx="4105">
                  <c:v>2.0403761671150522</c:v>
                </c:pt>
                <c:pt idx="4106">
                  <c:v>2.0403761671150522</c:v>
                </c:pt>
                <c:pt idx="4107">
                  <c:v>2.0403761671150522</c:v>
                </c:pt>
                <c:pt idx="4108">
                  <c:v>2.0403761671150522</c:v>
                </c:pt>
                <c:pt idx="4109">
                  <c:v>2.0403761671150522</c:v>
                </c:pt>
                <c:pt idx="4110">
                  <c:v>2.0403761671150522</c:v>
                </c:pt>
                <c:pt idx="4111">
                  <c:v>2.0403761671150522</c:v>
                </c:pt>
                <c:pt idx="4112">
                  <c:v>2.0403761671150522</c:v>
                </c:pt>
                <c:pt idx="4113">
                  <c:v>2.0403761671150522</c:v>
                </c:pt>
                <c:pt idx="4114">
                  <c:v>2.0403761671150522</c:v>
                </c:pt>
                <c:pt idx="4115">
                  <c:v>2.0403761671150522</c:v>
                </c:pt>
                <c:pt idx="4116">
                  <c:v>2.0403761671150522</c:v>
                </c:pt>
                <c:pt idx="4117">
                  <c:v>2.0403761671150522</c:v>
                </c:pt>
                <c:pt idx="4118">
                  <c:v>2.0403761671150522</c:v>
                </c:pt>
                <c:pt idx="4119">
                  <c:v>2.0403761671150522</c:v>
                </c:pt>
                <c:pt idx="4120">
                  <c:v>2.0403761671150522</c:v>
                </c:pt>
                <c:pt idx="4121">
                  <c:v>2.0403761671150522</c:v>
                </c:pt>
                <c:pt idx="4122">
                  <c:v>2.0403761671150522</c:v>
                </c:pt>
                <c:pt idx="4123">
                  <c:v>2.0403761671150522</c:v>
                </c:pt>
                <c:pt idx="4124">
                  <c:v>2.0403761671150522</c:v>
                </c:pt>
                <c:pt idx="4125">
                  <c:v>2.0403761671150522</c:v>
                </c:pt>
                <c:pt idx="4126">
                  <c:v>2.0403761671150522</c:v>
                </c:pt>
                <c:pt idx="4127">
                  <c:v>2.0403761671150522</c:v>
                </c:pt>
                <c:pt idx="4128">
                  <c:v>2.0403761671150522</c:v>
                </c:pt>
                <c:pt idx="4129">
                  <c:v>2.0403761671150522</c:v>
                </c:pt>
                <c:pt idx="4130">
                  <c:v>2.0403761671150522</c:v>
                </c:pt>
                <c:pt idx="4131">
                  <c:v>2.0403761671150522</c:v>
                </c:pt>
                <c:pt idx="4132">
                  <c:v>2.0403761671150522</c:v>
                </c:pt>
                <c:pt idx="4133">
                  <c:v>2.0403761671150522</c:v>
                </c:pt>
                <c:pt idx="4134">
                  <c:v>2.0403761671150522</c:v>
                </c:pt>
                <c:pt idx="4135">
                  <c:v>2.0403761671150522</c:v>
                </c:pt>
                <c:pt idx="4136">
                  <c:v>2.0403761671150522</c:v>
                </c:pt>
                <c:pt idx="4137">
                  <c:v>2.0403761671150522</c:v>
                </c:pt>
                <c:pt idx="4138">
                  <c:v>2.0403761671150522</c:v>
                </c:pt>
                <c:pt idx="4139">
                  <c:v>2.0403761671150522</c:v>
                </c:pt>
                <c:pt idx="4140">
                  <c:v>2.0403761671150522</c:v>
                </c:pt>
                <c:pt idx="4141">
                  <c:v>2.0403761671150522</c:v>
                </c:pt>
                <c:pt idx="4142">
                  <c:v>2.0403761671150522</c:v>
                </c:pt>
                <c:pt idx="4143">
                  <c:v>2.0403761671150522</c:v>
                </c:pt>
                <c:pt idx="4144">
                  <c:v>2.0403761671150522</c:v>
                </c:pt>
                <c:pt idx="4145">
                  <c:v>2.0403761671150522</c:v>
                </c:pt>
                <c:pt idx="4146">
                  <c:v>2.0403761671150522</c:v>
                </c:pt>
                <c:pt idx="4147">
                  <c:v>2.0403761671150522</c:v>
                </c:pt>
                <c:pt idx="4148">
                  <c:v>2.0403761671150522</c:v>
                </c:pt>
                <c:pt idx="4149">
                  <c:v>2.0403761671150522</c:v>
                </c:pt>
                <c:pt idx="4150">
                  <c:v>2.0403761671150522</c:v>
                </c:pt>
                <c:pt idx="4151">
                  <c:v>2.0403761671150522</c:v>
                </c:pt>
                <c:pt idx="4152">
                  <c:v>2.0403761671150522</c:v>
                </c:pt>
                <c:pt idx="4153">
                  <c:v>2.0403761671150522</c:v>
                </c:pt>
                <c:pt idx="4154">
                  <c:v>2.0403761671150522</c:v>
                </c:pt>
                <c:pt idx="4155">
                  <c:v>2.0403761671150522</c:v>
                </c:pt>
                <c:pt idx="4156">
                  <c:v>2.0403761671150522</c:v>
                </c:pt>
                <c:pt idx="4157">
                  <c:v>2.0403761671150522</c:v>
                </c:pt>
                <c:pt idx="4158">
                  <c:v>2.0403761671150522</c:v>
                </c:pt>
                <c:pt idx="4159">
                  <c:v>2.0403761671150522</c:v>
                </c:pt>
                <c:pt idx="4160">
                  <c:v>2.0403761671150522</c:v>
                </c:pt>
                <c:pt idx="4161">
                  <c:v>2.0403761671150522</c:v>
                </c:pt>
                <c:pt idx="4162">
                  <c:v>2.0403761671150522</c:v>
                </c:pt>
                <c:pt idx="4163">
                  <c:v>2.0403761671150522</c:v>
                </c:pt>
                <c:pt idx="4164">
                  <c:v>2.0403761671150522</c:v>
                </c:pt>
                <c:pt idx="4165">
                  <c:v>2.0403761671150522</c:v>
                </c:pt>
                <c:pt idx="4166">
                  <c:v>2.0403761671150522</c:v>
                </c:pt>
                <c:pt idx="4167">
                  <c:v>2.0403761671150522</c:v>
                </c:pt>
                <c:pt idx="4168">
                  <c:v>2.0403761671150522</c:v>
                </c:pt>
                <c:pt idx="4169">
                  <c:v>2.0403761671150522</c:v>
                </c:pt>
                <c:pt idx="4170">
                  <c:v>2.0403761671150522</c:v>
                </c:pt>
                <c:pt idx="4171">
                  <c:v>2.0403761671150522</c:v>
                </c:pt>
                <c:pt idx="4172">
                  <c:v>2.0403761671150522</c:v>
                </c:pt>
                <c:pt idx="4173">
                  <c:v>2.0403761671150522</c:v>
                </c:pt>
                <c:pt idx="4174">
                  <c:v>2.0403761671150522</c:v>
                </c:pt>
                <c:pt idx="4175">
                  <c:v>2.0403761671150522</c:v>
                </c:pt>
                <c:pt idx="4176">
                  <c:v>2.0403761671150522</c:v>
                </c:pt>
                <c:pt idx="4177">
                  <c:v>2.0403761671150522</c:v>
                </c:pt>
                <c:pt idx="4178">
                  <c:v>2.0403761671150522</c:v>
                </c:pt>
                <c:pt idx="4179">
                  <c:v>2.0403761671150522</c:v>
                </c:pt>
                <c:pt idx="4180">
                  <c:v>2.0403761671150522</c:v>
                </c:pt>
                <c:pt idx="4181">
                  <c:v>2.0403761671150522</c:v>
                </c:pt>
                <c:pt idx="4182">
                  <c:v>2.0403761671150522</c:v>
                </c:pt>
                <c:pt idx="4183">
                  <c:v>2.0403761671150522</c:v>
                </c:pt>
                <c:pt idx="4184">
                  <c:v>2.0403761671150522</c:v>
                </c:pt>
                <c:pt idx="4185">
                  <c:v>2.0403761671150522</c:v>
                </c:pt>
                <c:pt idx="4186">
                  <c:v>2.0403761671150522</c:v>
                </c:pt>
                <c:pt idx="4187">
                  <c:v>2.0403761671150522</c:v>
                </c:pt>
                <c:pt idx="4188">
                  <c:v>2.0403761671150522</c:v>
                </c:pt>
                <c:pt idx="4189">
                  <c:v>2.0403761671150522</c:v>
                </c:pt>
                <c:pt idx="4190">
                  <c:v>2.0403761671150522</c:v>
                </c:pt>
                <c:pt idx="4191">
                  <c:v>2.0403761671150522</c:v>
                </c:pt>
                <c:pt idx="4192">
                  <c:v>2.0403761671150522</c:v>
                </c:pt>
                <c:pt idx="4193">
                  <c:v>2.0403761671150522</c:v>
                </c:pt>
                <c:pt idx="4194">
                  <c:v>2.0403761671150522</c:v>
                </c:pt>
                <c:pt idx="4195">
                  <c:v>2.0403761671150522</c:v>
                </c:pt>
                <c:pt idx="4196">
                  <c:v>2.0403761671150522</c:v>
                </c:pt>
                <c:pt idx="4197">
                  <c:v>2.0403761671150522</c:v>
                </c:pt>
                <c:pt idx="4198">
                  <c:v>2.0403761671150522</c:v>
                </c:pt>
                <c:pt idx="4199">
                  <c:v>2.0403761671150522</c:v>
                </c:pt>
                <c:pt idx="4200">
                  <c:v>2.0403761671150522</c:v>
                </c:pt>
                <c:pt idx="4201">
                  <c:v>2.0403761671150522</c:v>
                </c:pt>
                <c:pt idx="4202">
                  <c:v>2.0403761671150522</c:v>
                </c:pt>
                <c:pt idx="4203">
                  <c:v>2.0403761671150522</c:v>
                </c:pt>
                <c:pt idx="4204">
                  <c:v>2.0403761671150522</c:v>
                </c:pt>
                <c:pt idx="4205">
                  <c:v>2.0403761671150522</c:v>
                </c:pt>
                <c:pt idx="4206">
                  <c:v>2.0403761671150522</c:v>
                </c:pt>
                <c:pt idx="4207">
                  <c:v>2.0403761671150522</c:v>
                </c:pt>
                <c:pt idx="4208">
                  <c:v>2.0403761671150522</c:v>
                </c:pt>
                <c:pt idx="4209">
                  <c:v>2.0403761671150522</c:v>
                </c:pt>
                <c:pt idx="4210">
                  <c:v>2.0403761671150522</c:v>
                </c:pt>
                <c:pt idx="4211">
                  <c:v>2.0403761671150522</c:v>
                </c:pt>
                <c:pt idx="4212">
                  <c:v>2.0403761671150522</c:v>
                </c:pt>
                <c:pt idx="4213">
                  <c:v>2.0403761671150522</c:v>
                </c:pt>
                <c:pt idx="4214">
                  <c:v>2.0403761671150522</c:v>
                </c:pt>
                <c:pt idx="4215">
                  <c:v>2.0403761671150522</c:v>
                </c:pt>
                <c:pt idx="4216">
                  <c:v>2.0403761671150522</c:v>
                </c:pt>
                <c:pt idx="4217">
                  <c:v>2.0403761671150522</c:v>
                </c:pt>
                <c:pt idx="4218">
                  <c:v>2.0403761671150522</c:v>
                </c:pt>
                <c:pt idx="4219">
                  <c:v>2.0403761671150522</c:v>
                </c:pt>
                <c:pt idx="4220">
                  <c:v>2.0403761671150522</c:v>
                </c:pt>
                <c:pt idx="4221">
                  <c:v>2.0403761671150522</c:v>
                </c:pt>
                <c:pt idx="4222">
                  <c:v>2.0403761671150522</c:v>
                </c:pt>
                <c:pt idx="4223">
                  <c:v>2.0403761671150522</c:v>
                </c:pt>
                <c:pt idx="4224">
                  <c:v>2.0403761671150522</c:v>
                </c:pt>
                <c:pt idx="4225">
                  <c:v>2.0403761671150522</c:v>
                </c:pt>
                <c:pt idx="4226">
                  <c:v>2.0403761671150522</c:v>
                </c:pt>
                <c:pt idx="4227">
                  <c:v>2.0403761671150522</c:v>
                </c:pt>
                <c:pt idx="4228">
                  <c:v>2.0403761671150522</c:v>
                </c:pt>
                <c:pt idx="4229">
                  <c:v>2.0403761671150522</c:v>
                </c:pt>
                <c:pt idx="4230">
                  <c:v>2.0403761671150522</c:v>
                </c:pt>
                <c:pt idx="4231">
                  <c:v>2.0403761671150522</c:v>
                </c:pt>
                <c:pt idx="4232">
                  <c:v>2.0403761671150522</c:v>
                </c:pt>
                <c:pt idx="4233">
                  <c:v>2.0403761671150522</c:v>
                </c:pt>
                <c:pt idx="4234">
                  <c:v>2.0403761671150522</c:v>
                </c:pt>
                <c:pt idx="4235">
                  <c:v>2.0403761671150522</c:v>
                </c:pt>
                <c:pt idx="4236">
                  <c:v>2.0403761671150522</c:v>
                </c:pt>
                <c:pt idx="4237">
                  <c:v>2.0403761671150522</c:v>
                </c:pt>
                <c:pt idx="4238">
                  <c:v>2.0403761671150522</c:v>
                </c:pt>
                <c:pt idx="4239">
                  <c:v>2.0403761671150522</c:v>
                </c:pt>
                <c:pt idx="4240">
                  <c:v>2.0403761671150522</c:v>
                </c:pt>
                <c:pt idx="4241">
                  <c:v>2.0403761671150522</c:v>
                </c:pt>
                <c:pt idx="4242">
                  <c:v>2.0403761671150522</c:v>
                </c:pt>
                <c:pt idx="4243">
                  <c:v>2.0403761671150522</c:v>
                </c:pt>
                <c:pt idx="4244">
                  <c:v>2.0403761671150522</c:v>
                </c:pt>
                <c:pt idx="4245">
                  <c:v>2.0403761671150522</c:v>
                </c:pt>
                <c:pt idx="4246">
                  <c:v>2.0403761671150522</c:v>
                </c:pt>
                <c:pt idx="4247">
                  <c:v>2.0403761671150522</c:v>
                </c:pt>
                <c:pt idx="4248">
                  <c:v>2.0403761671150522</c:v>
                </c:pt>
                <c:pt idx="4249">
                  <c:v>2.0403761671150522</c:v>
                </c:pt>
                <c:pt idx="4250">
                  <c:v>2.0403761671150522</c:v>
                </c:pt>
                <c:pt idx="4251">
                  <c:v>2.0403761671150522</c:v>
                </c:pt>
                <c:pt idx="4252">
                  <c:v>2.0403761671150522</c:v>
                </c:pt>
                <c:pt idx="4253">
                  <c:v>2.0403761671150522</c:v>
                </c:pt>
                <c:pt idx="4254">
                  <c:v>2.0403761671150522</c:v>
                </c:pt>
                <c:pt idx="4255">
                  <c:v>2.0403761671150522</c:v>
                </c:pt>
                <c:pt idx="4256">
                  <c:v>2.0403761671150522</c:v>
                </c:pt>
                <c:pt idx="4257">
                  <c:v>2.0403761671150522</c:v>
                </c:pt>
                <c:pt idx="4258">
                  <c:v>2.0403761671150522</c:v>
                </c:pt>
                <c:pt idx="4259">
                  <c:v>2.0403761671150522</c:v>
                </c:pt>
                <c:pt idx="4260">
                  <c:v>2.0403761671150522</c:v>
                </c:pt>
                <c:pt idx="4261">
                  <c:v>2.0403761671150522</c:v>
                </c:pt>
                <c:pt idx="4262">
                  <c:v>2.0403761671150522</c:v>
                </c:pt>
                <c:pt idx="4263">
                  <c:v>2.0403761671150522</c:v>
                </c:pt>
                <c:pt idx="4264">
                  <c:v>2.0403761671150522</c:v>
                </c:pt>
                <c:pt idx="4265">
                  <c:v>2.0403761671150522</c:v>
                </c:pt>
                <c:pt idx="4266">
                  <c:v>2.0403761671150522</c:v>
                </c:pt>
                <c:pt idx="4267">
                  <c:v>2.0403761671150522</c:v>
                </c:pt>
                <c:pt idx="4268">
                  <c:v>2.0403761671150522</c:v>
                </c:pt>
                <c:pt idx="4269">
                  <c:v>2.0403761671150522</c:v>
                </c:pt>
                <c:pt idx="4270">
                  <c:v>2.0403761671150522</c:v>
                </c:pt>
                <c:pt idx="4271">
                  <c:v>2.0403761671150522</c:v>
                </c:pt>
                <c:pt idx="4272">
                  <c:v>2.0403761671150522</c:v>
                </c:pt>
                <c:pt idx="4273">
                  <c:v>2.0403761671150522</c:v>
                </c:pt>
                <c:pt idx="4274">
                  <c:v>2.0403761671150522</c:v>
                </c:pt>
                <c:pt idx="4275">
                  <c:v>2.0403761671150522</c:v>
                </c:pt>
                <c:pt idx="4276">
                  <c:v>2.0403761671150522</c:v>
                </c:pt>
                <c:pt idx="4277">
                  <c:v>2.0403761671150522</c:v>
                </c:pt>
                <c:pt idx="4278">
                  <c:v>2.0403761671150522</c:v>
                </c:pt>
                <c:pt idx="4279">
                  <c:v>2.0403761671150522</c:v>
                </c:pt>
                <c:pt idx="4280">
                  <c:v>2.0403761671150522</c:v>
                </c:pt>
                <c:pt idx="4281">
                  <c:v>2.0403761671150522</c:v>
                </c:pt>
                <c:pt idx="4282">
                  <c:v>2.0403761671150522</c:v>
                </c:pt>
                <c:pt idx="4283">
                  <c:v>2.0403761671150522</c:v>
                </c:pt>
                <c:pt idx="4284">
                  <c:v>2.0403761671150522</c:v>
                </c:pt>
                <c:pt idx="4285">
                  <c:v>2.0403761671150522</c:v>
                </c:pt>
                <c:pt idx="4286">
                  <c:v>2.0403761671150522</c:v>
                </c:pt>
                <c:pt idx="4287">
                  <c:v>2.0403761671150522</c:v>
                </c:pt>
                <c:pt idx="4288">
                  <c:v>2.0403761671150522</c:v>
                </c:pt>
                <c:pt idx="4289">
                  <c:v>2.0403761671150522</c:v>
                </c:pt>
                <c:pt idx="4290">
                  <c:v>2.0403761671150522</c:v>
                </c:pt>
                <c:pt idx="4291">
                  <c:v>2.0403761671150522</c:v>
                </c:pt>
                <c:pt idx="4292">
                  <c:v>2.0403761671150522</c:v>
                </c:pt>
                <c:pt idx="4293">
                  <c:v>2.0403761671150522</c:v>
                </c:pt>
                <c:pt idx="4294">
                  <c:v>2.0403761671150522</c:v>
                </c:pt>
                <c:pt idx="4295">
                  <c:v>2.0403761671150522</c:v>
                </c:pt>
                <c:pt idx="4296">
                  <c:v>2.0403761671150522</c:v>
                </c:pt>
                <c:pt idx="4297">
                  <c:v>2.0403761671150522</c:v>
                </c:pt>
                <c:pt idx="4298">
                  <c:v>2.0403761671150522</c:v>
                </c:pt>
                <c:pt idx="4299">
                  <c:v>2.0403761671150522</c:v>
                </c:pt>
                <c:pt idx="4300">
                  <c:v>2.0403761671150522</c:v>
                </c:pt>
                <c:pt idx="4301">
                  <c:v>2.0403761671150522</c:v>
                </c:pt>
                <c:pt idx="4302">
                  <c:v>2.0403761671150522</c:v>
                </c:pt>
                <c:pt idx="4303">
                  <c:v>2.0403761671150522</c:v>
                </c:pt>
                <c:pt idx="4304">
                  <c:v>2.0403761671150522</c:v>
                </c:pt>
                <c:pt idx="4305">
                  <c:v>2.0403761671150522</c:v>
                </c:pt>
                <c:pt idx="4306">
                  <c:v>2.0403761671150522</c:v>
                </c:pt>
                <c:pt idx="4307">
                  <c:v>2.0403761671150522</c:v>
                </c:pt>
                <c:pt idx="4308">
                  <c:v>2.0403761671150522</c:v>
                </c:pt>
                <c:pt idx="4309">
                  <c:v>2.0403761671150522</c:v>
                </c:pt>
                <c:pt idx="4310">
                  <c:v>2.0403761671150522</c:v>
                </c:pt>
                <c:pt idx="4311">
                  <c:v>2.0403761671150522</c:v>
                </c:pt>
                <c:pt idx="4312">
                  <c:v>2.0403761671150522</c:v>
                </c:pt>
                <c:pt idx="4313">
                  <c:v>2.0403761671150522</c:v>
                </c:pt>
                <c:pt idx="4314">
                  <c:v>2.0403761671150522</c:v>
                </c:pt>
                <c:pt idx="4315">
                  <c:v>2.0403761671150522</c:v>
                </c:pt>
                <c:pt idx="4316">
                  <c:v>2.0403761671150522</c:v>
                </c:pt>
                <c:pt idx="4317">
                  <c:v>2.0403761671150522</c:v>
                </c:pt>
                <c:pt idx="4318">
                  <c:v>2.0403761671150522</c:v>
                </c:pt>
                <c:pt idx="4319">
                  <c:v>2.0403761671150522</c:v>
                </c:pt>
                <c:pt idx="4320">
                  <c:v>2.0403761671150522</c:v>
                </c:pt>
                <c:pt idx="4321">
                  <c:v>2.0403761671150522</c:v>
                </c:pt>
                <c:pt idx="4322">
                  <c:v>2.0403761671150522</c:v>
                </c:pt>
                <c:pt idx="4323">
                  <c:v>2.0403761671150522</c:v>
                </c:pt>
                <c:pt idx="4324">
                  <c:v>2.0403761671150522</c:v>
                </c:pt>
                <c:pt idx="4325">
                  <c:v>2.0403761671150522</c:v>
                </c:pt>
                <c:pt idx="4326">
                  <c:v>2.0403761671150522</c:v>
                </c:pt>
                <c:pt idx="4327">
                  <c:v>2.0403761671150522</c:v>
                </c:pt>
                <c:pt idx="4328">
                  <c:v>2.0403761671150522</c:v>
                </c:pt>
                <c:pt idx="4329">
                  <c:v>2.0403761671150522</c:v>
                </c:pt>
                <c:pt idx="4330">
                  <c:v>2.0403761671150522</c:v>
                </c:pt>
                <c:pt idx="4331">
                  <c:v>2.0403761671150522</c:v>
                </c:pt>
                <c:pt idx="4332">
                  <c:v>2.0403761671150522</c:v>
                </c:pt>
                <c:pt idx="4333">
                  <c:v>2.0403761671150522</c:v>
                </c:pt>
                <c:pt idx="4334">
                  <c:v>2.0403761671150522</c:v>
                </c:pt>
                <c:pt idx="4335">
                  <c:v>2.0403761671150522</c:v>
                </c:pt>
                <c:pt idx="4336">
                  <c:v>2.0403761671150522</c:v>
                </c:pt>
                <c:pt idx="4337">
                  <c:v>2.0403761671150522</c:v>
                </c:pt>
                <c:pt idx="4338">
                  <c:v>2.0403761671150522</c:v>
                </c:pt>
                <c:pt idx="4339">
                  <c:v>2.0403761671150522</c:v>
                </c:pt>
                <c:pt idx="4340">
                  <c:v>2.0403761671150522</c:v>
                </c:pt>
                <c:pt idx="4341">
                  <c:v>2.0403761671150522</c:v>
                </c:pt>
                <c:pt idx="4342">
                  <c:v>2.0403761671150522</c:v>
                </c:pt>
                <c:pt idx="4343">
                  <c:v>2.0403761671150522</c:v>
                </c:pt>
                <c:pt idx="4344">
                  <c:v>2.0403761671150522</c:v>
                </c:pt>
                <c:pt idx="4345">
                  <c:v>2.0403761671150522</c:v>
                </c:pt>
                <c:pt idx="4346">
                  <c:v>2.0403761671150522</c:v>
                </c:pt>
                <c:pt idx="4347">
                  <c:v>2.0403761671150522</c:v>
                </c:pt>
                <c:pt idx="4348">
                  <c:v>2.0403761671150522</c:v>
                </c:pt>
                <c:pt idx="4349">
                  <c:v>2.0403761671150522</c:v>
                </c:pt>
                <c:pt idx="4350">
                  <c:v>2.0403761671150522</c:v>
                </c:pt>
                <c:pt idx="4351">
                  <c:v>2.0403761671150522</c:v>
                </c:pt>
                <c:pt idx="4352">
                  <c:v>2.0403761671150522</c:v>
                </c:pt>
                <c:pt idx="4353">
                  <c:v>2.0403761671150522</c:v>
                </c:pt>
                <c:pt idx="4354">
                  <c:v>2.0403761671150522</c:v>
                </c:pt>
                <c:pt idx="4355">
                  <c:v>2.0403761671150522</c:v>
                </c:pt>
                <c:pt idx="4356">
                  <c:v>2.0403761671150522</c:v>
                </c:pt>
                <c:pt idx="4357">
                  <c:v>2.0403761671150522</c:v>
                </c:pt>
                <c:pt idx="4358">
                  <c:v>2.0403761671150522</c:v>
                </c:pt>
                <c:pt idx="4359">
                  <c:v>2.0403761671150522</c:v>
                </c:pt>
                <c:pt idx="4360">
                  <c:v>2.0403761671150522</c:v>
                </c:pt>
                <c:pt idx="4361">
                  <c:v>2.0403761671150522</c:v>
                </c:pt>
                <c:pt idx="4362">
                  <c:v>2.0403761671150522</c:v>
                </c:pt>
                <c:pt idx="4363">
                  <c:v>2.0403761671150522</c:v>
                </c:pt>
                <c:pt idx="4364">
                  <c:v>2.0403761671150522</c:v>
                </c:pt>
                <c:pt idx="4365">
                  <c:v>2.0403761671150522</c:v>
                </c:pt>
                <c:pt idx="4366">
                  <c:v>2.0403761671150522</c:v>
                </c:pt>
                <c:pt idx="4367">
                  <c:v>2.0403761671150522</c:v>
                </c:pt>
                <c:pt idx="4368">
                  <c:v>2.0403761671150522</c:v>
                </c:pt>
                <c:pt idx="4369">
                  <c:v>2.0403761671150522</c:v>
                </c:pt>
                <c:pt idx="4370">
                  <c:v>2.0403761671150522</c:v>
                </c:pt>
                <c:pt idx="4371">
                  <c:v>2.0403761671150522</c:v>
                </c:pt>
                <c:pt idx="4372">
                  <c:v>2.0403761671150522</c:v>
                </c:pt>
                <c:pt idx="4373">
                  <c:v>2.0403761671150522</c:v>
                </c:pt>
                <c:pt idx="4374">
                  <c:v>2.0403761671150522</c:v>
                </c:pt>
                <c:pt idx="4375">
                  <c:v>2.0403761671150522</c:v>
                </c:pt>
                <c:pt idx="4376">
                  <c:v>2.0403761671150522</c:v>
                </c:pt>
                <c:pt idx="4377">
                  <c:v>2.0403761671150522</c:v>
                </c:pt>
                <c:pt idx="4378">
                  <c:v>2.0403761671150522</c:v>
                </c:pt>
                <c:pt idx="4379">
                  <c:v>2.0403761671150522</c:v>
                </c:pt>
                <c:pt idx="4380">
                  <c:v>2.0403761671150522</c:v>
                </c:pt>
                <c:pt idx="4381">
                  <c:v>2.0403761671150522</c:v>
                </c:pt>
                <c:pt idx="4382">
                  <c:v>2.0403761671150522</c:v>
                </c:pt>
                <c:pt idx="4383">
                  <c:v>2.0403761671150522</c:v>
                </c:pt>
                <c:pt idx="4384">
                  <c:v>2.0403761671150522</c:v>
                </c:pt>
                <c:pt idx="4385">
                  <c:v>2.0403761671150522</c:v>
                </c:pt>
                <c:pt idx="4386">
                  <c:v>2.0403761671150522</c:v>
                </c:pt>
                <c:pt idx="4387">
                  <c:v>2.0403761671150522</c:v>
                </c:pt>
                <c:pt idx="4388">
                  <c:v>2.0403761671150522</c:v>
                </c:pt>
                <c:pt idx="4389">
                  <c:v>2.0403761671150522</c:v>
                </c:pt>
                <c:pt idx="4390">
                  <c:v>2.0403761671150522</c:v>
                </c:pt>
                <c:pt idx="4391">
                  <c:v>2.0403761671150522</c:v>
                </c:pt>
                <c:pt idx="4392">
                  <c:v>2.0403761671150522</c:v>
                </c:pt>
                <c:pt idx="4393">
                  <c:v>2.0403761671150522</c:v>
                </c:pt>
                <c:pt idx="4394">
                  <c:v>2.0403761671150522</c:v>
                </c:pt>
                <c:pt idx="4395">
                  <c:v>2.0403761671150522</c:v>
                </c:pt>
                <c:pt idx="4396">
                  <c:v>2.0403761671150522</c:v>
                </c:pt>
                <c:pt idx="4397">
                  <c:v>2.0403761671150522</c:v>
                </c:pt>
                <c:pt idx="4398">
                  <c:v>2.0403761671150522</c:v>
                </c:pt>
                <c:pt idx="4399">
                  <c:v>2.0403761671150522</c:v>
                </c:pt>
                <c:pt idx="4400">
                  <c:v>2.0403761671150522</c:v>
                </c:pt>
                <c:pt idx="4401">
                  <c:v>2.0403761671150522</c:v>
                </c:pt>
                <c:pt idx="4402">
                  <c:v>2.0403761671150522</c:v>
                </c:pt>
                <c:pt idx="4403">
                  <c:v>2.0403761671150522</c:v>
                </c:pt>
                <c:pt idx="4404">
                  <c:v>2.0403761671150522</c:v>
                </c:pt>
                <c:pt idx="4405">
                  <c:v>2.0403761671150522</c:v>
                </c:pt>
                <c:pt idx="4406">
                  <c:v>2.0403761671150522</c:v>
                </c:pt>
                <c:pt idx="4407">
                  <c:v>2.0403761671150522</c:v>
                </c:pt>
                <c:pt idx="4408">
                  <c:v>2.0403761671150522</c:v>
                </c:pt>
                <c:pt idx="4409">
                  <c:v>2.0403761671150522</c:v>
                </c:pt>
                <c:pt idx="4410">
                  <c:v>2.0403761671150522</c:v>
                </c:pt>
                <c:pt idx="4411">
                  <c:v>2.0403761671150522</c:v>
                </c:pt>
                <c:pt idx="4412">
                  <c:v>2.0403761671150522</c:v>
                </c:pt>
                <c:pt idx="4413">
                  <c:v>2.0403761671150522</c:v>
                </c:pt>
                <c:pt idx="4414">
                  <c:v>2.0403761671150522</c:v>
                </c:pt>
                <c:pt idx="4415">
                  <c:v>2.0403761671150522</c:v>
                </c:pt>
                <c:pt idx="4416">
                  <c:v>2.0403761671150522</c:v>
                </c:pt>
                <c:pt idx="4417">
                  <c:v>2.0403761671150522</c:v>
                </c:pt>
                <c:pt idx="4418">
                  <c:v>2.0403761671150522</c:v>
                </c:pt>
                <c:pt idx="4419">
                  <c:v>2.0403761671150522</c:v>
                </c:pt>
                <c:pt idx="4420">
                  <c:v>2.0403761671150522</c:v>
                </c:pt>
                <c:pt idx="4421">
                  <c:v>2.0403761671150522</c:v>
                </c:pt>
                <c:pt idx="4422">
                  <c:v>2.0403761671150522</c:v>
                </c:pt>
                <c:pt idx="4423">
                  <c:v>2.0403761671150522</c:v>
                </c:pt>
                <c:pt idx="4424">
                  <c:v>2.0403761671150522</c:v>
                </c:pt>
                <c:pt idx="4425">
                  <c:v>2.0403761671150522</c:v>
                </c:pt>
                <c:pt idx="4426">
                  <c:v>2.0403761671150522</c:v>
                </c:pt>
                <c:pt idx="4427">
                  <c:v>2.0403761671150522</c:v>
                </c:pt>
                <c:pt idx="4428">
                  <c:v>2.0403761671150522</c:v>
                </c:pt>
                <c:pt idx="4429">
                  <c:v>2.0403761671150522</c:v>
                </c:pt>
                <c:pt idx="4430">
                  <c:v>2.0403761671150522</c:v>
                </c:pt>
                <c:pt idx="4431">
                  <c:v>2.0403761671150522</c:v>
                </c:pt>
                <c:pt idx="4432">
                  <c:v>2.0403761671150522</c:v>
                </c:pt>
                <c:pt idx="4433">
                  <c:v>2.0403761671150522</c:v>
                </c:pt>
                <c:pt idx="4434">
                  <c:v>2.0403761671150522</c:v>
                </c:pt>
                <c:pt idx="4435">
                  <c:v>2.0403761671150522</c:v>
                </c:pt>
                <c:pt idx="4436">
                  <c:v>2.0403761671150522</c:v>
                </c:pt>
                <c:pt idx="4437">
                  <c:v>2.0403761671150522</c:v>
                </c:pt>
                <c:pt idx="4438">
                  <c:v>2.0403761671150522</c:v>
                </c:pt>
                <c:pt idx="4439">
                  <c:v>2.0403761671150522</c:v>
                </c:pt>
                <c:pt idx="4440">
                  <c:v>2.0403761671150522</c:v>
                </c:pt>
                <c:pt idx="4441">
                  <c:v>2.0403761671150522</c:v>
                </c:pt>
                <c:pt idx="4442">
                  <c:v>2.0403761671150522</c:v>
                </c:pt>
                <c:pt idx="4443">
                  <c:v>2.0403761671150522</c:v>
                </c:pt>
                <c:pt idx="4444">
                  <c:v>2.0403761671150522</c:v>
                </c:pt>
                <c:pt idx="4445">
                  <c:v>2.0403761671150522</c:v>
                </c:pt>
                <c:pt idx="4446">
                  <c:v>2.0403761671150522</c:v>
                </c:pt>
                <c:pt idx="4447">
                  <c:v>2.0403761671150522</c:v>
                </c:pt>
                <c:pt idx="4448">
                  <c:v>2.0403761671150522</c:v>
                </c:pt>
                <c:pt idx="4449">
                  <c:v>2.0403761671150522</c:v>
                </c:pt>
                <c:pt idx="4450">
                  <c:v>2.0403761671150522</c:v>
                </c:pt>
                <c:pt idx="4451">
                  <c:v>2.0403761671150522</c:v>
                </c:pt>
                <c:pt idx="4452">
                  <c:v>2.0403761671150522</c:v>
                </c:pt>
                <c:pt idx="4453">
                  <c:v>2.0403761671150522</c:v>
                </c:pt>
                <c:pt idx="4454">
                  <c:v>2.0403761671150522</c:v>
                </c:pt>
                <c:pt idx="4455">
                  <c:v>2.0403761671150522</c:v>
                </c:pt>
                <c:pt idx="4456">
                  <c:v>2.0403761671150522</c:v>
                </c:pt>
                <c:pt idx="4457">
                  <c:v>2.0403761671150522</c:v>
                </c:pt>
                <c:pt idx="4458">
                  <c:v>2.0403761671150522</c:v>
                </c:pt>
                <c:pt idx="4459">
                  <c:v>2.0403761671150522</c:v>
                </c:pt>
                <c:pt idx="4460">
                  <c:v>2.0403761671150522</c:v>
                </c:pt>
                <c:pt idx="4461">
                  <c:v>2.0403761671150522</c:v>
                </c:pt>
                <c:pt idx="4462">
                  <c:v>2.0403761671150522</c:v>
                </c:pt>
                <c:pt idx="4463">
                  <c:v>2.0403761671150522</c:v>
                </c:pt>
                <c:pt idx="4464">
                  <c:v>2.0403761671150522</c:v>
                </c:pt>
                <c:pt idx="4465">
                  <c:v>2.0403761671150522</c:v>
                </c:pt>
                <c:pt idx="4466">
                  <c:v>2.0403761671150522</c:v>
                </c:pt>
                <c:pt idx="4467">
                  <c:v>2.0403761671150522</c:v>
                </c:pt>
                <c:pt idx="4468">
                  <c:v>2.0403761671150522</c:v>
                </c:pt>
                <c:pt idx="4469">
                  <c:v>2.0403761671150522</c:v>
                </c:pt>
                <c:pt idx="4470">
                  <c:v>2.0403761671150522</c:v>
                </c:pt>
                <c:pt idx="4471">
                  <c:v>2.0403761671150522</c:v>
                </c:pt>
                <c:pt idx="4472">
                  <c:v>2.0403761671150522</c:v>
                </c:pt>
                <c:pt idx="4473">
                  <c:v>2.0403761671150522</c:v>
                </c:pt>
                <c:pt idx="4474">
                  <c:v>2.0403761671150522</c:v>
                </c:pt>
                <c:pt idx="4475">
                  <c:v>2.0403761671150522</c:v>
                </c:pt>
                <c:pt idx="4476">
                  <c:v>2.0403761671150522</c:v>
                </c:pt>
                <c:pt idx="4477">
                  <c:v>2.0403761671150522</c:v>
                </c:pt>
                <c:pt idx="4478">
                  <c:v>2.0403761671150522</c:v>
                </c:pt>
                <c:pt idx="4479">
                  <c:v>2.0403761671150522</c:v>
                </c:pt>
                <c:pt idx="4480">
                  <c:v>2.0403761671150522</c:v>
                </c:pt>
                <c:pt idx="4481">
                  <c:v>2.0403761671150522</c:v>
                </c:pt>
                <c:pt idx="4482">
                  <c:v>2.0403761671150522</c:v>
                </c:pt>
                <c:pt idx="4483">
                  <c:v>2.0403761671150522</c:v>
                </c:pt>
                <c:pt idx="4484">
                  <c:v>2.0403761671150522</c:v>
                </c:pt>
                <c:pt idx="4485">
                  <c:v>2.0403761671150522</c:v>
                </c:pt>
                <c:pt idx="4486">
                  <c:v>2.0403761671150522</c:v>
                </c:pt>
                <c:pt idx="4487">
                  <c:v>2.0403761671150522</c:v>
                </c:pt>
                <c:pt idx="4488">
                  <c:v>2.0403761671150522</c:v>
                </c:pt>
                <c:pt idx="4489">
                  <c:v>2.0403761671150522</c:v>
                </c:pt>
                <c:pt idx="4490">
                  <c:v>2.0403761671150522</c:v>
                </c:pt>
                <c:pt idx="4491">
                  <c:v>2.0403761671150522</c:v>
                </c:pt>
                <c:pt idx="4492">
                  <c:v>2.0403761671150522</c:v>
                </c:pt>
                <c:pt idx="4493">
                  <c:v>2.0403761671150522</c:v>
                </c:pt>
                <c:pt idx="4494">
                  <c:v>2.0403761671150522</c:v>
                </c:pt>
                <c:pt idx="4495">
                  <c:v>2.0403761671150522</c:v>
                </c:pt>
                <c:pt idx="4496">
                  <c:v>2.0403761671150522</c:v>
                </c:pt>
                <c:pt idx="4497">
                  <c:v>2.0403761671150522</c:v>
                </c:pt>
                <c:pt idx="4498">
                  <c:v>2.0403761671150522</c:v>
                </c:pt>
                <c:pt idx="4499">
                  <c:v>2.0403761671150522</c:v>
                </c:pt>
                <c:pt idx="4500">
                  <c:v>2.0403761671150522</c:v>
                </c:pt>
                <c:pt idx="4501">
                  <c:v>2.0403761671150522</c:v>
                </c:pt>
                <c:pt idx="4502">
                  <c:v>2.0403761671150522</c:v>
                </c:pt>
                <c:pt idx="4503">
                  <c:v>2.0403761671150522</c:v>
                </c:pt>
                <c:pt idx="4504">
                  <c:v>2.0403761671150522</c:v>
                </c:pt>
                <c:pt idx="4505">
                  <c:v>2.0403761671150522</c:v>
                </c:pt>
                <c:pt idx="4506">
                  <c:v>2.0403761671150522</c:v>
                </c:pt>
                <c:pt idx="4507">
                  <c:v>2.0403761671150522</c:v>
                </c:pt>
                <c:pt idx="4508">
                  <c:v>2.0403761671150522</c:v>
                </c:pt>
                <c:pt idx="4509">
                  <c:v>2.0403761671150522</c:v>
                </c:pt>
                <c:pt idx="4510">
                  <c:v>2.0403761671150522</c:v>
                </c:pt>
                <c:pt idx="4511">
                  <c:v>2.0403761671150522</c:v>
                </c:pt>
                <c:pt idx="4512">
                  <c:v>2.0403761671150522</c:v>
                </c:pt>
                <c:pt idx="4513">
                  <c:v>2.0403761671150522</c:v>
                </c:pt>
                <c:pt idx="4514">
                  <c:v>2.0403761671150522</c:v>
                </c:pt>
                <c:pt idx="4515">
                  <c:v>2.0403761671150522</c:v>
                </c:pt>
                <c:pt idx="4516">
                  <c:v>2.0403761671150522</c:v>
                </c:pt>
                <c:pt idx="4517">
                  <c:v>2.0403761671150522</c:v>
                </c:pt>
                <c:pt idx="4518">
                  <c:v>2.0403761671150522</c:v>
                </c:pt>
                <c:pt idx="4519">
                  <c:v>2.0403761671150522</c:v>
                </c:pt>
                <c:pt idx="4520">
                  <c:v>2.0403761671150522</c:v>
                </c:pt>
                <c:pt idx="4521">
                  <c:v>2.0403761671150522</c:v>
                </c:pt>
                <c:pt idx="4522">
                  <c:v>2.0403761671150522</c:v>
                </c:pt>
                <c:pt idx="4523">
                  <c:v>2.0403761671150522</c:v>
                </c:pt>
                <c:pt idx="4524">
                  <c:v>2.0403761671150522</c:v>
                </c:pt>
                <c:pt idx="4525">
                  <c:v>2.0403761671150522</c:v>
                </c:pt>
                <c:pt idx="4526">
                  <c:v>2.0403761671150522</c:v>
                </c:pt>
                <c:pt idx="4527">
                  <c:v>2.0403761671150522</c:v>
                </c:pt>
                <c:pt idx="4528">
                  <c:v>2.0403761671150522</c:v>
                </c:pt>
                <c:pt idx="4529">
                  <c:v>2.0403761671150522</c:v>
                </c:pt>
                <c:pt idx="4530">
                  <c:v>2.0403761671150522</c:v>
                </c:pt>
                <c:pt idx="4531">
                  <c:v>2.0403761671150522</c:v>
                </c:pt>
                <c:pt idx="4532">
                  <c:v>2.0403761671150522</c:v>
                </c:pt>
                <c:pt idx="4533">
                  <c:v>2.0403761671150522</c:v>
                </c:pt>
                <c:pt idx="4534">
                  <c:v>2.0403761671150522</c:v>
                </c:pt>
                <c:pt idx="4535">
                  <c:v>2.0403761671150522</c:v>
                </c:pt>
                <c:pt idx="4536">
                  <c:v>2.0403761671150522</c:v>
                </c:pt>
                <c:pt idx="4537">
                  <c:v>2.0403761671150522</c:v>
                </c:pt>
                <c:pt idx="4538">
                  <c:v>2.0403761671150522</c:v>
                </c:pt>
                <c:pt idx="4539">
                  <c:v>2.0403761671150522</c:v>
                </c:pt>
                <c:pt idx="4540">
                  <c:v>2.0403761671150522</c:v>
                </c:pt>
                <c:pt idx="4541">
                  <c:v>2.0403761671150522</c:v>
                </c:pt>
                <c:pt idx="4542">
                  <c:v>2.0403761671150522</c:v>
                </c:pt>
                <c:pt idx="4543">
                  <c:v>2.0403761671150522</c:v>
                </c:pt>
                <c:pt idx="4544">
                  <c:v>2.0403761671150522</c:v>
                </c:pt>
                <c:pt idx="4545">
                  <c:v>2.0403761671150522</c:v>
                </c:pt>
                <c:pt idx="4546">
                  <c:v>2.0403761671150522</c:v>
                </c:pt>
                <c:pt idx="4547">
                  <c:v>2.0403761671150522</c:v>
                </c:pt>
                <c:pt idx="4548">
                  <c:v>2.0403761671150522</c:v>
                </c:pt>
                <c:pt idx="4549">
                  <c:v>2.0403761671150522</c:v>
                </c:pt>
                <c:pt idx="4550">
                  <c:v>2.0403761671150522</c:v>
                </c:pt>
                <c:pt idx="4551">
                  <c:v>2.0403761671150522</c:v>
                </c:pt>
                <c:pt idx="4552">
                  <c:v>2.0403761671150522</c:v>
                </c:pt>
                <c:pt idx="4553">
                  <c:v>2.0403761671150522</c:v>
                </c:pt>
                <c:pt idx="4554">
                  <c:v>2.0403761671150522</c:v>
                </c:pt>
                <c:pt idx="4555">
                  <c:v>2.0403761671150522</c:v>
                </c:pt>
                <c:pt idx="4556">
                  <c:v>2.0403761671150522</c:v>
                </c:pt>
                <c:pt idx="4557">
                  <c:v>2.0403761671150522</c:v>
                </c:pt>
                <c:pt idx="4558">
                  <c:v>2.0403761671150522</c:v>
                </c:pt>
                <c:pt idx="4559">
                  <c:v>2.0403761671150522</c:v>
                </c:pt>
                <c:pt idx="4560">
                  <c:v>2.0403761671150522</c:v>
                </c:pt>
                <c:pt idx="4561">
                  <c:v>2.0403761671150522</c:v>
                </c:pt>
                <c:pt idx="4562">
                  <c:v>2.0403761671150522</c:v>
                </c:pt>
                <c:pt idx="4563">
                  <c:v>2.0403761671150522</c:v>
                </c:pt>
                <c:pt idx="4564">
                  <c:v>2.0403761671150522</c:v>
                </c:pt>
                <c:pt idx="4565">
                  <c:v>2.0403761671150522</c:v>
                </c:pt>
                <c:pt idx="4566">
                  <c:v>2.0403761671150522</c:v>
                </c:pt>
                <c:pt idx="4567">
                  <c:v>2.0403761671150522</c:v>
                </c:pt>
                <c:pt idx="4568">
                  <c:v>2.0403761671150522</c:v>
                </c:pt>
                <c:pt idx="4569">
                  <c:v>2.0403761671150522</c:v>
                </c:pt>
                <c:pt idx="4570">
                  <c:v>2.0403761671150522</c:v>
                </c:pt>
                <c:pt idx="4571">
                  <c:v>2.0403761671150522</c:v>
                </c:pt>
                <c:pt idx="4572">
                  <c:v>2.0403761671150522</c:v>
                </c:pt>
                <c:pt idx="4573">
                  <c:v>2.0403761671150522</c:v>
                </c:pt>
                <c:pt idx="4574">
                  <c:v>2.0403761671150522</c:v>
                </c:pt>
                <c:pt idx="4575">
                  <c:v>2.0403761671150522</c:v>
                </c:pt>
                <c:pt idx="4576">
                  <c:v>2.0403761671150522</c:v>
                </c:pt>
                <c:pt idx="4577">
                  <c:v>2.0403761671150522</c:v>
                </c:pt>
                <c:pt idx="4578">
                  <c:v>2.0403761671150522</c:v>
                </c:pt>
                <c:pt idx="4579">
                  <c:v>2.0403761671150522</c:v>
                </c:pt>
                <c:pt idx="4580">
                  <c:v>2.0403761671150522</c:v>
                </c:pt>
                <c:pt idx="4581">
                  <c:v>2.0403761671150522</c:v>
                </c:pt>
                <c:pt idx="4582">
                  <c:v>2.0403761671150522</c:v>
                </c:pt>
                <c:pt idx="4583">
                  <c:v>2.0403761671150522</c:v>
                </c:pt>
                <c:pt idx="4584">
                  <c:v>2.0403761671150522</c:v>
                </c:pt>
                <c:pt idx="4585">
                  <c:v>2.0403761671150522</c:v>
                </c:pt>
                <c:pt idx="4586">
                  <c:v>2.0403761671150522</c:v>
                </c:pt>
                <c:pt idx="4587">
                  <c:v>2.0403761671150522</c:v>
                </c:pt>
                <c:pt idx="4588">
                  <c:v>2.0403761671150522</c:v>
                </c:pt>
                <c:pt idx="4589">
                  <c:v>2.0403761671150522</c:v>
                </c:pt>
                <c:pt idx="4590">
                  <c:v>2.0403761671150522</c:v>
                </c:pt>
                <c:pt idx="4591">
                  <c:v>2.0403761671150522</c:v>
                </c:pt>
                <c:pt idx="4592">
                  <c:v>2.0403761671150522</c:v>
                </c:pt>
                <c:pt idx="4593">
                  <c:v>2.0403761671150522</c:v>
                </c:pt>
                <c:pt idx="4594">
                  <c:v>2.0403761671150522</c:v>
                </c:pt>
                <c:pt idx="4595">
                  <c:v>2.0403761671150522</c:v>
                </c:pt>
                <c:pt idx="4596">
                  <c:v>2.0403761671150522</c:v>
                </c:pt>
                <c:pt idx="4597">
                  <c:v>2.0403761671150522</c:v>
                </c:pt>
                <c:pt idx="4598">
                  <c:v>2.0403761671150522</c:v>
                </c:pt>
                <c:pt idx="4599">
                  <c:v>2.0403761671150522</c:v>
                </c:pt>
                <c:pt idx="4600">
                  <c:v>2.0403761671150522</c:v>
                </c:pt>
                <c:pt idx="4601">
                  <c:v>2.0403761671150522</c:v>
                </c:pt>
                <c:pt idx="4602">
                  <c:v>2.0403761671150522</c:v>
                </c:pt>
                <c:pt idx="4603">
                  <c:v>2.0403761671150522</c:v>
                </c:pt>
                <c:pt idx="4604">
                  <c:v>2.0403761671150522</c:v>
                </c:pt>
                <c:pt idx="4605">
                  <c:v>2.0403761671150522</c:v>
                </c:pt>
                <c:pt idx="4606">
                  <c:v>2.0403761671150522</c:v>
                </c:pt>
                <c:pt idx="4607">
                  <c:v>2.0403761671150522</c:v>
                </c:pt>
                <c:pt idx="4608">
                  <c:v>2.0403761671150522</c:v>
                </c:pt>
                <c:pt idx="4609">
                  <c:v>2.0403761671150522</c:v>
                </c:pt>
                <c:pt idx="4610">
                  <c:v>2.0403761671150522</c:v>
                </c:pt>
                <c:pt idx="4611">
                  <c:v>2.0403761671150522</c:v>
                </c:pt>
                <c:pt idx="4612">
                  <c:v>2.0403761671150522</c:v>
                </c:pt>
                <c:pt idx="4613">
                  <c:v>2.0403761671150522</c:v>
                </c:pt>
                <c:pt idx="4614">
                  <c:v>2.0403761671150522</c:v>
                </c:pt>
                <c:pt idx="4615">
                  <c:v>2.0403761671150522</c:v>
                </c:pt>
                <c:pt idx="4616">
                  <c:v>2.0403761671150522</c:v>
                </c:pt>
                <c:pt idx="4617">
                  <c:v>2.0403761671150522</c:v>
                </c:pt>
                <c:pt idx="4618">
                  <c:v>2.0403761671150522</c:v>
                </c:pt>
                <c:pt idx="4619">
                  <c:v>2.0403761671150522</c:v>
                </c:pt>
                <c:pt idx="4620">
                  <c:v>2.0403761671150522</c:v>
                </c:pt>
                <c:pt idx="4621">
                  <c:v>2.0403761671150522</c:v>
                </c:pt>
                <c:pt idx="4622">
                  <c:v>2.0403761671150522</c:v>
                </c:pt>
                <c:pt idx="4623">
                  <c:v>2.0403761671150522</c:v>
                </c:pt>
                <c:pt idx="4624">
                  <c:v>2.0403761671150522</c:v>
                </c:pt>
                <c:pt idx="4625">
                  <c:v>2.0403761671150522</c:v>
                </c:pt>
                <c:pt idx="4626">
                  <c:v>2.0403761671150522</c:v>
                </c:pt>
                <c:pt idx="4627">
                  <c:v>2.0403761671150522</c:v>
                </c:pt>
                <c:pt idx="4628">
                  <c:v>2.0403761671150522</c:v>
                </c:pt>
                <c:pt idx="4629">
                  <c:v>2.0403761671150522</c:v>
                </c:pt>
                <c:pt idx="4630">
                  <c:v>2.0403761671150522</c:v>
                </c:pt>
                <c:pt idx="4631">
                  <c:v>2.0403761671150522</c:v>
                </c:pt>
                <c:pt idx="4632">
                  <c:v>2.0403761671150522</c:v>
                </c:pt>
                <c:pt idx="4633">
                  <c:v>2.0403761671150522</c:v>
                </c:pt>
                <c:pt idx="4634">
                  <c:v>2.0403761671150522</c:v>
                </c:pt>
                <c:pt idx="4635">
                  <c:v>2.0403761671150522</c:v>
                </c:pt>
                <c:pt idx="4636">
                  <c:v>2.0403761671150522</c:v>
                </c:pt>
                <c:pt idx="4637">
                  <c:v>2.0403761671150522</c:v>
                </c:pt>
                <c:pt idx="4638">
                  <c:v>2.0403761671150522</c:v>
                </c:pt>
                <c:pt idx="4639">
                  <c:v>2.0403761671150522</c:v>
                </c:pt>
                <c:pt idx="4640">
                  <c:v>2.0403761671150522</c:v>
                </c:pt>
                <c:pt idx="4641">
                  <c:v>2.0403761671150522</c:v>
                </c:pt>
                <c:pt idx="4642">
                  <c:v>2.0403761671150522</c:v>
                </c:pt>
                <c:pt idx="4643">
                  <c:v>2.0403761671150522</c:v>
                </c:pt>
                <c:pt idx="4644">
                  <c:v>2.0403761671150522</c:v>
                </c:pt>
                <c:pt idx="4645">
                  <c:v>2.0403761671150522</c:v>
                </c:pt>
                <c:pt idx="4646">
                  <c:v>2.0403761671150522</c:v>
                </c:pt>
                <c:pt idx="4647">
                  <c:v>2.0403761671150522</c:v>
                </c:pt>
                <c:pt idx="4648">
                  <c:v>2.0403761671150522</c:v>
                </c:pt>
                <c:pt idx="4649">
                  <c:v>2.0403761671150522</c:v>
                </c:pt>
                <c:pt idx="4650">
                  <c:v>2.0403761671150522</c:v>
                </c:pt>
                <c:pt idx="4651">
                  <c:v>2.0403761671150522</c:v>
                </c:pt>
                <c:pt idx="4652">
                  <c:v>2.0403761671150522</c:v>
                </c:pt>
                <c:pt idx="4653">
                  <c:v>2.0403761671150522</c:v>
                </c:pt>
                <c:pt idx="4654">
                  <c:v>2.0403761671150522</c:v>
                </c:pt>
                <c:pt idx="4655">
                  <c:v>2.0403761671150522</c:v>
                </c:pt>
                <c:pt idx="4656">
                  <c:v>2.0403761671150522</c:v>
                </c:pt>
                <c:pt idx="4657">
                  <c:v>2.0403761671150522</c:v>
                </c:pt>
                <c:pt idx="4658">
                  <c:v>2.0403761671150522</c:v>
                </c:pt>
                <c:pt idx="4659">
                  <c:v>2.0403761671150522</c:v>
                </c:pt>
                <c:pt idx="4660">
                  <c:v>2.0403761671150522</c:v>
                </c:pt>
                <c:pt idx="4661">
                  <c:v>2.0403761671150522</c:v>
                </c:pt>
                <c:pt idx="4662">
                  <c:v>2.0403761671150522</c:v>
                </c:pt>
                <c:pt idx="4663">
                  <c:v>2.0403761671150522</c:v>
                </c:pt>
                <c:pt idx="4664">
                  <c:v>2.0403761671150522</c:v>
                </c:pt>
                <c:pt idx="4665">
                  <c:v>2.0403761671150522</c:v>
                </c:pt>
                <c:pt idx="4666">
                  <c:v>2.0403761671150522</c:v>
                </c:pt>
                <c:pt idx="4667">
                  <c:v>2.0403761671150522</c:v>
                </c:pt>
                <c:pt idx="4668">
                  <c:v>2.0403761671150522</c:v>
                </c:pt>
                <c:pt idx="4669">
                  <c:v>2.0403761671150522</c:v>
                </c:pt>
                <c:pt idx="4670">
                  <c:v>2.0403761671150522</c:v>
                </c:pt>
                <c:pt idx="4671">
                  <c:v>2.0403761671150522</c:v>
                </c:pt>
                <c:pt idx="4672">
                  <c:v>2.0403761671150522</c:v>
                </c:pt>
                <c:pt idx="4673">
                  <c:v>2.0403761671150522</c:v>
                </c:pt>
                <c:pt idx="4674">
                  <c:v>2.0403761671150522</c:v>
                </c:pt>
                <c:pt idx="4675">
                  <c:v>2.0403761671150522</c:v>
                </c:pt>
                <c:pt idx="4676">
                  <c:v>2.0403761671150522</c:v>
                </c:pt>
                <c:pt idx="4677">
                  <c:v>2.0403761671150522</c:v>
                </c:pt>
                <c:pt idx="4678">
                  <c:v>2.0403761671150522</c:v>
                </c:pt>
                <c:pt idx="4679">
                  <c:v>2.0403761671150522</c:v>
                </c:pt>
                <c:pt idx="4680">
                  <c:v>2.0403761671150522</c:v>
                </c:pt>
                <c:pt idx="4681">
                  <c:v>2.0403761671150522</c:v>
                </c:pt>
                <c:pt idx="4682">
                  <c:v>2.0403761671150522</c:v>
                </c:pt>
                <c:pt idx="4683">
                  <c:v>2.0403761671150522</c:v>
                </c:pt>
                <c:pt idx="4684">
                  <c:v>2.0403761671150522</c:v>
                </c:pt>
                <c:pt idx="4685">
                  <c:v>2.0403761671150522</c:v>
                </c:pt>
                <c:pt idx="4686">
                  <c:v>2.0403761671150522</c:v>
                </c:pt>
                <c:pt idx="4687">
                  <c:v>2.0403761671150522</c:v>
                </c:pt>
                <c:pt idx="4688">
                  <c:v>2.0403761671150522</c:v>
                </c:pt>
                <c:pt idx="4689">
                  <c:v>2.0403761671150522</c:v>
                </c:pt>
                <c:pt idx="4690">
                  <c:v>2.0403761671150522</c:v>
                </c:pt>
                <c:pt idx="4691">
                  <c:v>2.0403761671150522</c:v>
                </c:pt>
                <c:pt idx="4692">
                  <c:v>2.0403761671150522</c:v>
                </c:pt>
                <c:pt idx="4693">
                  <c:v>2.0403761671150522</c:v>
                </c:pt>
                <c:pt idx="4694">
                  <c:v>2.0403761671150522</c:v>
                </c:pt>
                <c:pt idx="4695">
                  <c:v>2.0403761671150522</c:v>
                </c:pt>
                <c:pt idx="4696">
                  <c:v>2.0403761671150522</c:v>
                </c:pt>
                <c:pt idx="4697">
                  <c:v>2.0403761671150522</c:v>
                </c:pt>
                <c:pt idx="4698">
                  <c:v>2.0403761671150522</c:v>
                </c:pt>
                <c:pt idx="4699">
                  <c:v>2.0403761671150522</c:v>
                </c:pt>
                <c:pt idx="4700">
                  <c:v>2.0403761671150522</c:v>
                </c:pt>
                <c:pt idx="4701">
                  <c:v>2.0403761671150522</c:v>
                </c:pt>
                <c:pt idx="4702">
                  <c:v>2.0403761671150522</c:v>
                </c:pt>
                <c:pt idx="4703">
                  <c:v>2.0403761671150522</c:v>
                </c:pt>
                <c:pt idx="4704">
                  <c:v>2.0403761671150522</c:v>
                </c:pt>
                <c:pt idx="4705">
                  <c:v>2.0403761671150522</c:v>
                </c:pt>
                <c:pt idx="4706">
                  <c:v>2.0403761671150522</c:v>
                </c:pt>
                <c:pt idx="4707">
                  <c:v>2.0403761671150522</c:v>
                </c:pt>
                <c:pt idx="4708">
                  <c:v>2.0403761671150522</c:v>
                </c:pt>
                <c:pt idx="4709">
                  <c:v>2.0403761671150522</c:v>
                </c:pt>
                <c:pt idx="4710">
                  <c:v>2.0403761671150522</c:v>
                </c:pt>
                <c:pt idx="4711">
                  <c:v>2.0403761671150522</c:v>
                </c:pt>
                <c:pt idx="4712">
                  <c:v>2.0403761671150522</c:v>
                </c:pt>
                <c:pt idx="4713">
                  <c:v>2.0403761671150522</c:v>
                </c:pt>
                <c:pt idx="4714">
                  <c:v>2.0403761671150522</c:v>
                </c:pt>
                <c:pt idx="4715">
                  <c:v>2.0403761671150522</c:v>
                </c:pt>
                <c:pt idx="4716">
                  <c:v>2.0403761671150522</c:v>
                </c:pt>
                <c:pt idx="4717">
                  <c:v>2.0403761671150522</c:v>
                </c:pt>
                <c:pt idx="4718">
                  <c:v>2.0403761671150522</c:v>
                </c:pt>
                <c:pt idx="4719">
                  <c:v>2.0403761671150522</c:v>
                </c:pt>
                <c:pt idx="4720">
                  <c:v>2.0403761671150522</c:v>
                </c:pt>
                <c:pt idx="4721">
                  <c:v>2.0403761671150522</c:v>
                </c:pt>
                <c:pt idx="4722">
                  <c:v>2.0403761671150522</c:v>
                </c:pt>
                <c:pt idx="4723">
                  <c:v>2.0403761671150522</c:v>
                </c:pt>
                <c:pt idx="4724">
                  <c:v>2.0403761671150522</c:v>
                </c:pt>
                <c:pt idx="4725">
                  <c:v>2.0403761671150522</c:v>
                </c:pt>
                <c:pt idx="4726">
                  <c:v>2.0403761671150522</c:v>
                </c:pt>
                <c:pt idx="4727">
                  <c:v>2.0403761671150522</c:v>
                </c:pt>
                <c:pt idx="4728">
                  <c:v>2.0403761671150522</c:v>
                </c:pt>
                <c:pt idx="4729">
                  <c:v>2.0403761671150522</c:v>
                </c:pt>
                <c:pt idx="4730">
                  <c:v>2.0403761671150522</c:v>
                </c:pt>
                <c:pt idx="4731">
                  <c:v>2.0403761671150522</c:v>
                </c:pt>
                <c:pt idx="4732">
                  <c:v>2.0403761671150522</c:v>
                </c:pt>
                <c:pt idx="4733">
                  <c:v>2.0403761671150522</c:v>
                </c:pt>
                <c:pt idx="4734">
                  <c:v>2.0403761671150522</c:v>
                </c:pt>
                <c:pt idx="4735">
                  <c:v>2.0403761671150522</c:v>
                </c:pt>
                <c:pt idx="4736">
                  <c:v>2.0403761671150522</c:v>
                </c:pt>
                <c:pt idx="4737">
                  <c:v>2.0403761671150522</c:v>
                </c:pt>
                <c:pt idx="4738">
                  <c:v>2.0403761671150522</c:v>
                </c:pt>
                <c:pt idx="4739">
                  <c:v>2.0403761671150522</c:v>
                </c:pt>
                <c:pt idx="4740">
                  <c:v>2.0403761671150522</c:v>
                </c:pt>
                <c:pt idx="4741">
                  <c:v>2.0403761671150522</c:v>
                </c:pt>
                <c:pt idx="4742">
                  <c:v>2.0403761671150522</c:v>
                </c:pt>
                <c:pt idx="4743">
                  <c:v>2.0403761671150522</c:v>
                </c:pt>
                <c:pt idx="4744">
                  <c:v>2.0403761671150522</c:v>
                </c:pt>
                <c:pt idx="4745">
                  <c:v>2.0403761671150522</c:v>
                </c:pt>
                <c:pt idx="4746">
                  <c:v>2.0403761671150522</c:v>
                </c:pt>
                <c:pt idx="4747">
                  <c:v>2.0403761671150522</c:v>
                </c:pt>
                <c:pt idx="4748">
                  <c:v>2.0403761671150522</c:v>
                </c:pt>
                <c:pt idx="4749">
                  <c:v>2.0403761671150522</c:v>
                </c:pt>
                <c:pt idx="4750">
                  <c:v>2.0403761671150522</c:v>
                </c:pt>
                <c:pt idx="4751">
                  <c:v>2.0403761671150522</c:v>
                </c:pt>
                <c:pt idx="4752">
                  <c:v>2.0403761671150522</c:v>
                </c:pt>
                <c:pt idx="4753">
                  <c:v>2.0403761671150522</c:v>
                </c:pt>
                <c:pt idx="4754">
                  <c:v>2.0403761671150522</c:v>
                </c:pt>
                <c:pt idx="4755">
                  <c:v>2.0403761671150522</c:v>
                </c:pt>
                <c:pt idx="4756">
                  <c:v>2.0403761671150522</c:v>
                </c:pt>
                <c:pt idx="4757">
                  <c:v>2.0403761671150522</c:v>
                </c:pt>
                <c:pt idx="4758">
                  <c:v>2.0403761671150522</c:v>
                </c:pt>
                <c:pt idx="4759">
                  <c:v>2.0403761671150522</c:v>
                </c:pt>
                <c:pt idx="4760">
                  <c:v>2.0403761671150522</c:v>
                </c:pt>
                <c:pt idx="4761">
                  <c:v>2.0403761671150522</c:v>
                </c:pt>
                <c:pt idx="4762">
                  <c:v>2.0403761671150522</c:v>
                </c:pt>
                <c:pt idx="4763">
                  <c:v>2.0403761671150522</c:v>
                </c:pt>
                <c:pt idx="4764">
                  <c:v>2.0403761671150522</c:v>
                </c:pt>
                <c:pt idx="4765">
                  <c:v>2.0403761671150522</c:v>
                </c:pt>
                <c:pt idx="4766">
                  <c:v>2.0403761671150522</c:v>
                </c:pt>
                <c:pt idx="4767">
                  <c:v>2.0403761671150522</c:v>
                </c:pt>
                <c:pt idx="4768">
                  <c:v>2.0403761671150522</c:v>
                </c:pt>
                <c:pt idx="4769">
                  <c:v>2.0403761671150522</c:v>
                </c:pt>
                <c:pt idx="4770">
                  <c:v>2.0403761671150522</c:v>
                </c:pt>
                <c:pt idx="4771">
                  <c:v>2.0403761671150522</c:v>
                </c:pt>
                <c:pt idx="4772">
                  <c:v>2.0403761671150522</c:v>
                </c:pt>
                <c:pt idx="4773">
                  <c:v>2.0403761671150522</c:v>
                </c:pt>
                <c:pt idx="4774">
                  <c:v>2.0403761671150522</c:v>
                </c:pt>
                <c:pt idx="4775">
                  <c:v>2.0403761671150522</c:v>
                </c:pt>
                <c:pt idx="4776">
                  <c:v>2.0403761671150522</c:v>
                </c:pt>
                <c:pt idx="4777">
                  <c:v>2.0403761671150522</c:v>
                </c:pt>
                <c:pt idx="4778">
                  <c:v>2.0403761671150522</c:v>
                </c:pt>
                <c:pt idx="4779">
                  <c:v>2.0403761671150522</c:v>
                </c:pt>
                <c:pt idx="4780">
                  <c:v>2.0403761671150522</c:v>
                </c:pt>
                <c:pt idx="4781">
                  <c:v>2.0403761671150522</c:v>
                </c:pt>
                <c:pt idx="4782">
                  <c:v>2.0403761671150522</c:v>
                </c:pt>
                <c:pt idx="4783">
                  <c:v>2.0403761671150522</c:v>
                </c:pt>
                <c:pt idx="4784">
                  <c:v>2.0403761671150522</c:v>
                </c:pt>
                <c:pt idx="4785">
                  <c:v>2.0403761671150522</c:v>
                </c:pt>
                <c:pt idx="4786">
                  <c:v>2.0403761671150522</c:v>
                </c:pt>
                <c:pt idx="4787">
                  <c:v>2.0403761671150522</c:v>
                </c:pt>
                <c:pt idx="4788">
                  <c:v>2.0403761671150522</c:v>
                </c:pt>
                <c:pt idx="4789">
                  <c:v>2.0403761671150522</c:v>
                </c:pt>
                <c:pt idx="4790">
                  <c:v>2.0403761671150522</c:v>
                </c:pt>
                <c:pt idx="4791">
                  <c:v>2.0403761671150522</c:v>
                </c:pt>
                <c:pt idx="4792">
                  <c:v>2.0403761671150522</c:v>
                </c:pt>
                <c:pt idx="4793">
                  <c:v>2.0403761671150522</c:v>
                </c:pt>
                <c:pt idx="4794">
                  <c:v>2.0403761671150522</c:v>
                </c:pt>
                <c:pt idx="4795">
                  <c:v>2.0403761671150522</c:v>
                </c:pt>
                <c:pt idx="4796">
                  <c:v>2.0403761671150522</c:v>
                </c:pt>
                <c:pt idx="4797">
                  <c:v>2.0403761671150522</c:v>
                </c:pt>
                <c:pt idx="4798">
                  <c:v>2.0403761671150522</c:v>
                </c:pt>
                <c:pt idx="4799">
                  <c:v>2.0403761671150522</c:v>
                </c:pt>
                <c:pt idx="4800">
                  <c:v>2.0403761671150522</c:v>
                </c:pt>
                <c:pt idx="4801">
                  <c:v>2.0403761671150522</c:v>
                </c:pt>
                <c:pt idx="4802">
                  <c:v>2.0403761671150522</c:v>
                </c:pt>
                <c:pt idx="4803">
                  <c:v>2.0403761671150522</c:v>
                </c:pt>
                <c:pt idx="4804">
                  <c:v>2.0403761671150522</c:v>
                </c:pt>
                <c:pt idx="4805">
                  <c:v>2.0403761671150522</c:v>
                </c:pt>
                <c:pt idx="4806">
                  <c:v>2.0403761671150522</c:v>
                </c:pt>
                <c:pt idx="4807">
                  <c:v>2.0403761671150522</c:v>
                </c:pt>
                <c:pt idx="4808">
                  <c:v>2.0403761671150522</c:v>
                </c:pt>
                <c:pt idx="4809">
                  <c:v>2.0403761671150522</c:v>
                </c:pt>
                <c:pt idx="4810">
                  <c:v>2.0403761671150522</c:v>
                </c:pt>
                <c:pt idx="4811">
                  <c:v>2.0403761671150522</c:v>
                </c:pt>
                <c:pt idx="4812">
                  <c:v>2.0403761671150522</c:v>
                </c:pt>
                <c:pt idx="4813">
                  <c:v>2.0403761671150522</c:v>
                </c:pt>
                <c:pt idx="4814">
                  <c:v>2.0403761671150522</c:v>
                </c:pt>
                <c:pt idx="4815">
                  <c:v>2.0403761671150522</c:v>
                </c:pt>
                <c:pt idx="4816">
                  <c:v>2.0403761671150522</c:v>
                </c:pt>
                <c:pt idx="4817">
                  <c:v>2.0403761671150522</c:v>
                </c:pt>
                <c:pt idx="4818">
                  <c:v>2.0403761671150522</c:v>
                </c:pt>
                <c:pt idx="4819">
                  <c:v>2.0403761671150522</c:v>
                </c:pt>
                <c:pt idx="4820">
                  <c:v>2.0403761671150522</c:v>
                </c:pt>
                <c:pt idx="4821">
                  <c:v>2.0403761671150522</c:v>
                </c:pt>
                <c:pt idx="4822">
                  <c:v>2.0403761671150522</c:v>
                </c:pt>
                <c:pt idx="4823">
                  <c:v>2.0403761671150522</c:v>
                </c:pt>
                <c:pt idx="4824">
                  <c:v>2.0403761671150522</c:v>
                </c:pt>
                <c:pt idx="4825">
                  <c:v>2.0403761671150522</c:v>
                </c:pt>
                <c:pt idx="4826">
                  <c:v>2.0403761671150522</c:v>
                </c:pt>
                <c:pt idx="4827">
                  <c:v>2.0403761671150522</c:v>
                </c:pt>
                <c:pt idx="4828">
                  <c:v>2.0403761671150522</c:v>
                </c:pt>
                <c:pt idx="4829">
                  <c:v>2.0403761671150522</c:v>
                </c:pt>
                <c:pt idx="4830">
                  <c:v>2.0403761671150522</c:v>
                </c:pt>
                <c:pt idx="4831">
                  <c:v>2.0403761671150522</c:v>
                </c:pt>
                <c:pt idx="4832">
                  <c:v>2.0403761671150522</c:v>
                </c:pt>
                <c:pt idx="4833">
                  <c:v>2.0403761671150522</c:v>
                </c:pt>
                <c:pt idx="4834">
                  <c:v>2.0403761671150522</c:v>
                </c:pt>
                <c:pt idx="4835">
                  <c:v>2.0403761671150522</c:v>
                </c:pt>
                <c:pt idx="4836">
                  <c:v>2.0403761671150522</c:v>
                </c:pt>
                <c:pt idx="4837">
                  <c:v>2.0403761671150522</c:v>
                </c:pt>
                <c:pt idx="4838">
                  <c:v>2.0403761671150522</c:v>
                </c:pt>
                <c:pt idx="4839">
                  <c:v>2.0403761671150522</c:v>
                </c:pt>
                <c:pt idx="4840">
                  <c:v>2.0403761671150522</c:v>
                </c:pt>
                <c:pt idx="4841">
                  <c:v>2.0403761671150522</c:v>
                </c:pt>
                <c:pt idx="4842">
                  <c:v>2.0403761671150522</c:v>
                </c:pt>
                <c:pt idx="4843">
                  <c:v>2.0403761671150522</c:v>
                </c:pt>
                <c:pt idx="4844">
                  <c:v>2.0403761671150522</c:v>
                </c:pt>
                <c:pt idx="4845">
                  <c:v>2.0403761671150522</c:v>
                </c:pt>
                <c:pt idx="4846">
                  <c:v>2.0403761671150522</c:v>
                </c:pt>
                <c:pt idx="4847">
                  <c:v>2.0403761671150522</c:v>
                </c:pt>
                <c:pt idx="4848">
                  <c:v>2.0403761671150522</c:v>
                </c:pt>
                <c:pt idx="4849">
                  <c:v>2.0403761671150522</c:v>
                </c:pt>
                <c:pt idx="4850">
                  <c:v>2.0403761671150522</c:v>
                </c:pt>
                <c:pt idx="4851">
                  <c:v>2.0403761671150522</c:v>
                </c:pt>
                <c:pt idx="4852">
                  <c:v>2.0403761671150522</c:v>
                </c:pt>
                <c:pt idx="4853">
                  <c:v>2.0403761671150522</c:v>
                </c:pt>
                <c:pt idx="4854">
                  <c:v>2.0403761671150522</c:v>
                </c:pt>
                <c:pt idx="4855">
                  <c:v>2.0403761671150522</c:v>
                </c:pt>
                <c:pt idx="4856">
                  <c:v>2.0403761671150522</c:v>
                </c:pt>
                <c:pt idx="4857">
                  <c:v>2.0403761671150522</c:v>
                </c:pt>
                <c:pt idx="4858">
                  <c:v>2.0403761671150522</c:v>
                </c:pt>
                <c:pt idx="4859">
                  <c:v>2.0403761671150522</c:v>
                </c:pt>
                <c:pt idx="4860">
                  <c:v>2.0403761671150522</c:v>
                </c:pt>
                <c:pt idx="4861">
                  <c:v>2.0403761671150522</c:v>
                </c:pt>
                <c:pt idx="4862">
                  <c:v>2.0403761671150522</c:v>
                </c:pt>
                <c:pt idx="4863">
                  <c:v>2.0403761671150522</c:v>
                </c:pt>
                <c:pt idx="4864">
                  <c:v>2.0403761671150522</c:v>
                </c:pt>
                <c:pt idx="4865">
                  <c:v>2.0403761671150522</c:v>
                </c:pt>
                <c:pt idx="4866">
                  <c:v>2.0403761671150522</c:v>
                </c:pt>
                <c:pt idx="4867">
                  <c:v>2.0403761671150522</c:v>
                </c:pt>
                <c:pt idx="4868">
                  <c:v>2.0403761671150522</c:v>
                </c:pt>
                <c:pt idx="4869">
                  <c:v>2.0403761671150522</c:v>
                </c:pt>
                <c:pt idx="4870">
                  <c:v>2.0403761671150522</c:v>
                </c:pt>
                <c:pt idx="4871">
                  <c:v>2.0403761671150522</c:v>
                </c:pt>
                <c:pt idx="4872">
                  <c:v>2.0403761671150522</c:v>
                </c:pt>
                <c:pt idx="4873">
                  <c:v>2.0403761671150522</c:v>
                </c:pt>
                <c:pt idx="4874">
                  <c:v>2.0403761671150522</c:v>
                </c:pt>
                <c:pt idx="4875">
                  <c:v>2.0403761671150522</c:v>
                </c:pt>
                <c:pt idx="4876">
                  <c:v>2.0403761671150522</c:v>
                </c:pt>
                <c:pt idx="4877">
                  <c:v>2.0403761671150522</c:v>
                </c:pt>
                <c:pt idx="4878">
                  <c:v>2.0403761671150522</c:v>
                </c:pt>
                <c:pt idx="4879">
                  <c:v>2.0403761671150522</c:v>
                </c:pt>
                <c:pt idx="4880">
                  <c:v>2.0403761671150522</c:v>
                </c:pt>
                <c:pt idx="4881">
                  <c:v>2.0403761671150522</c:v>
                </c:pt>
                <c:pt idx="4882">
                  <c:v>2.0403761671150522</c:v>
                </c:pt>
                <c:pt idx="4883">
                  <c:v>2.0403761671150522</c:v>
                </c:pt>
                <c:pt idx="4884">
                  <c:v>2.0403761671150522</c:v>
                </c:pt>
                <c:pt idx="4885">
                  <c:v>2.0403761671150522</c:v>
                </c:pt>
                <c:pt idx="4886">
                  <c:v>2.0403761671150522</c:v>
                </c:pt>
                <c:pt idx="4887">
                  <c:v>2.0403761671150522</c:v>
                </c:pt>
                <c:pt idx="4888">
                  <c:v>2.0403761671150522</c:v>
                </c:pt>
                <c:pt idx="4889">
                  <c:v>2.0403761671150522</c:v>
                </c:pt>
                <c:pt idx="4890">
                  <c:v>2.0403761671150522</c:v>
                </c:pt>
                <c:pt idx="4891">
                  <c:v>2.0403761671150522</c:v>
                </c:pt>
                <c:pt idx="4892">
                  <c:v>2.0403761671150522</c:v>
                </c:pt>
                <c:pt idx="4893">
                  <c:v>2.0403761671150522</c:v>
                </c:pt>
                <c:pt idx="4894">
                  <c:v>2.0403761671150522</c:v>
                </c:pt>
                <c:pt idx="4895">
                  <c:v>2.0403761671150522</c:v>
                </c:pt>
                <c:pt idx="4896">
                  <c:v>2.0403761671150522</c:v>
                </c:pt>
                <c:pt idx="4897">
                  <c:v>2.0403761671150522</c:v>
                </c:pt>
                <c:pt idx="4898">
                  <c:v>2.0403761671150522</c:v>
                </c:pt>
                <c:pt idx="4899">
                  <c:v>2.0403761671150522</c:v>
                </c:pt>
                <c:pt idx="4900">
                  <c:v>2.0403761671150522</c:v>
                </c:pt>
                <c:pt idx="4901">
                  <c:v>2.0403761671150522</c:v>
                </c:pt>
                <c:pt idx="4902">
                  <c:v>2.0403761671150522</c:v>
                </c:pt>
                <c:pt idx="4903">
                  <c:v>2.0403761671150522</c:v>
                </c:pt>
                <c:pt idx="4904">
                  <c:v>2.0403761671150522</c:v>
                </c:pt>
                <c:pt idx="4905">
                  <c:v>2.0403761671150522</c:v>
                </c:pt>
                <c:pt idx="4906">
                  <c:v>2.0403761671150522</c:v>
                </c:pt>
                <c:pt idx="4907">
                  <c:v>2.0403761671150522</c:v>
                </c:pt>
                <c:pt idx="4908">
                  <c:v>2.0403761671150522</c:v>
                </c:pt>
                <c:pt idx="4909">
                  <c:v>2.0403761671150522</c:v>
                </c:pt>
                <c:pt idx="4910">
                  <c:v>2.0403761671150522</c:v>
                </c:pt>
                <c:pt idx="4911">
                  <c:v>2.0403761671150522</c:v>
                </c:pt>
                <c:pt idx="4912">
                  <c:v>2.0403761671150522</c:v>
                </c:pt>
                <c:pt idx="4913">
                  <c:v>2.0403761671150522</c:v>
                </c:pt>
                <c:pt idx="4914">
                  <c:v>2.0403761671150522</c:v>
                </c:pt>
                <c:pt idx="4915">
                  <c:v>2.0403761671150522</c:v>
                </c:pt>
                <c:pt idx="4916">
                  <c:v>2.0403761671150522</c:v>
                </c:pt>
                <c:pt idx="4917">
                  <c:v>2.0403761671150522</c:v>
                </c:pt>
                <c:pt idx="4918">
                  <c:v>2.0403761671150522</c:v>
                </c:pt>
                <c:pt idx="4919">
                  <c:v>2.0403761671150522</c:v>
                </c:pt>
                <c:pt idx="4920">
                  <c:v>2.0403761671150522</c:v>
                </c:pt>
                <c:pt idx="4921">
                  <c:v>2.0403761671150522</c:v>
                </c:pt>
                <c:pt idx="4922">
                  <c:v>2.0403761671150522</c:v>
                </c:pt>
                <c:pt idx="4923">
                  <c:v>2.0403761671150522</c:v>
                </c:pt>
                <c:pt idx="4924">
                  <c:v>2.0403761671150522</c:v>
                </c:pt>
                <c:pt idx="4925">
                  <c:v>2.0403761671150522</c:v>
                </c:pt>
                <c:pt idx="4926">
                  <c:v>2.0403761671150522</c:v>
                </c:pt>
                <c:pt idx="4927">
                  <c:v>2.0403761671150522</c:v>
                </c:pt>
                <c:pt idx="4928">
                  <c:v>2.0403761671150522</c:v>
                </c:pt>
                <c:pt idx="4929">
                  <c:v>2.0403761671150522</c:v>
                </c:pt>
                <c:pt idx="4930">
                  <c:v>2.0403761671150522</c:v>
                </c:pt>
                <c:pt idx="4931">
                  <c:v>2.0403761671150522</c:v>
                </c:pt>
                <c:pt idx="4932">
                  <c:v>2.0403761671150522</c:v>
                </c:pt>
                <c:pt idx="4933">
                  <c:v>2.0403761671150522</c:v>
                </c:pt>
                <c:pt idx="4934">
                  <c:v>2.0403761671150522</c:v>
                </c:pt>
                <c:pt idx="4935">
                  <c:v>2.0403761671150522</c:v>
                </c:pt>
                <c:pt idx="4936">
                  <c:v>2.0403761671150522</c:v>
                </c:pt>
                <c:pt idx="4937">
                  <c:v>2.0403761671150522</c:v>
                </c:pt>
                <c:pt idx="4938">
                  <c:v>2.0403761671150522</c:v>
                </c:pt>
                <c:pt idx="4939">
                  <c:v>2.0403761671150522</c:v>
                </c:pt>
                <c:pt idx="4940">
                  <c:v>2.0403761671150522</c:v>
                </c:pt>
                <c:pt idx="4941">
                  <c:v>2.0403761671150522</c:v>
                </c:pt>
                <c:pt idx="4942">
                  <c:v>2.0403761671150522</c:v>
                </c:pt>
                <c:pt idx="4943">
                  <c:v>2.0403761671150522</c:v>
                </c:pt>
                <c:pt idx="4944">
                  <c:v>2.0403761671150522</c:v>
                </c:pt>
                <c:pt idx="4945">
                  <c:v>2.0403761671150522</c:v>
                </c:pt>
                <c:pt idx="4946">
                  <c:v>2.0403761671150522</c:v>
                </c:pt>
                <c:pt idx="4947">
                  <c:v>2.0403761671150522</c:v>
                </c:pt>
                <c:pt idx="4948">
                  <c:v>2.0403761671150522</c:v>
                </c:pt>
                <c:pt idx="4949">
                  <c:v>2.0403761671150522</c:v>
                </c:pt>
                <c:pt idx="4950">
                  <c:v>2.0403761671150522</c:v>
                </c:pt>
                <c:pt idx="4951">
                  <c:v>2.0403761671150522</c:v>
                </c:pt>
                <c:pt idx="4952">
                  <c:v>2.0403761671150522</c:v>
                </c:pt>
                <c:pt idx="4953">
                  <c:v>2.0403761671150522</c:v>
                </c:pt>
                <c:pt idx="4954">
                  <c:v>2.0403761671150522</c:v>
                </c:pt>
                <c:pt idx="4955">
                  <c:v>2.0403761671150522</c:v>
                </c:pt>
                <c:pt idx="4956">
                  <c:v>2.0403761671150522</c:v>
                </c:pt>
                <c:pt idx="4957">
                  <c:v>2.0403761671150522</c:v>
                </c:pt>
                <c:pt idx="4958">
                  <c:v>2.0403761671150522</c:v>
                </c:pt>
                <c:pt idx="4959">
                  <c:v>2.0403761671150522</c:v>
                </c:pt>
                <c:pt idx="4960">
                  <c:v>2.0403761671150522</c:v>
                </c:pt>
                <c:pt idx="4961">
                  <c:v>2.0403761671150522</c:v>
                </c:pt>
                <c:pt idx="4962">
                  <c:v>2.0403761671150522</c:v>
                </c:pt>
                <c:pt idx="4963">
                  <c:v>2.0403761671150522</c:v>
                </c:pt>
                <c:pt idx="4964">
                  <c:v>2.0403761671150522</c:v>
                </c:pt>
                <c:pt idx="4965">
                  <c:v>2.0403761671150522</c:v>
                </c:pt>
                <c:pt idx="4966">
                  <c:v>2.0403761671150522</c:v>
                </c:pt>
                <c:pt idx="4967">
                  <c:v>2.0403761671150522</c:v>
                </c:pt>
                <c:pt idx="4968">
                  <c:v>2.0403761671150522</c:v>
                </c:pt>
                <c:pt idx="4969">
                  <c:v>2.0403761671150522</c:v>
                </c:pt>
                <c:pt idx="4970">
                  <c:v>2.0403761671150522</c:v>
                </c:pt>
                <c:pt idx="4971">
                  <c:v>2.0403761671150522</c:v>
                </c:pt>
                <c:pt idx="4972">
                  <c:v>2.0403761671150522</c:v>
                </c:pt>
                <c:pt idx="4973">
                  <c:v>2.0403761671150522</c:v>
                </c:pt>
                <c:pt idx="4974">
                  <c:v>2.0403761671150522</c:v>
                </c:pt>
                <c:pt idx="4975">
                  <c:v>2.0403761671150522</c:v>
                </c:pt>
                <c:pt idx="4976">
                  <c:v>2.0403761671150522</c:v>
                </c:pt>
                <c:pt idx="4977">
                  <c:v>2.0403761671150522</c:v>
                </c:pt>
                <c:pt idx="4978">
                  <c:v>2.0403761671150522</c:v>
                </c:pt>
                <c:pt idx="4979">
                  <c:v>2.0403761671150522</c:v>
                </c:pt>
                <c:pt idx="4980">
                  <c:v>2.0403761671150522</c:v>
                </c:pt>
                <c:pt idx="4981">
                  <c:v>2.0403761671150522</c:v>
                </c:pt>
                <c:pt idx="4982">
                  <c:v>2.0403761671150522</c:v>
                </c:pt>
                <c:pt idx="4983">
                  <c:v>2.0403761671150522</c:v>
                </c:pt>
                <c:pt idx="4984">
                  <c:v>2.0403761671150522</c:v>
                </c:pt>
                <c:pt idx="4985">
                  <c:v>2.0403761671150522</c:v>
                </c:pt>
                <c:pt idx="4986">
                  <c:v>2.0403761671150522</c:v>
                </c:pt>
                <c:pt idx="4987">
                  <c:v>2.0403761671150522</c:v>
                </c:pt>
                <c:pt idx="4988">
                  <c:v>2.0403761671150522</c:v>
                </c:pt>
                <c:pt idx="4989">
                  <c:v>2.0403761671150522</c:v>
                </c:pt>
                <c:pt idx="4990">
                  <c:v>2.0403761671150522</c:v>
                </c:pt>
                <c:pt idx="4991">
                  <c:v>2.0403761671150522</c:v>
                </c:pt>
                <c:pt idx="4992">
                  <c:v>2.0403761671150522</c:v>
                </c:pt>
                <c:pt idx="4993">
                  <c:v>2.0403761671150522</c:v>
                </c:pt>
                <c:pt idx="4994">
                  <c:v>2.0403761671150522</c:v>
                </c:pt>
                <c:pt idx="4995">
                  <c:v>2.0403761671150522</c:v>
                </c:pt>
                <c:pt idx="4996">
                  <c:v>2.0403761671150522</c:v>
                </c:pt>
                <c:pt idx="4997">
                  <c:v>2.0403761671150522</c:v>
                </c:pt>
                <c:pt idx="4998">
                  <c:v>2.0403761671150522</c:v>
                </c:pt>
                <c:pt idx="4999">
                  <c:v>2.0403761671150522</c:v>
                </c:pt>
                <c:pt idx="5000">
                  <c:v>2.0403761671150522</c:v>
                </c:pt>
                <c:pt idx="5001">
                  <c:v>2.0403761671150522</c:v>
                </c:pt>
                <c:pt idx="5002">
                  <c:v>2.0403761671150522</c:v>
                </c:pt>
                <c:pt idx="5003">
                  <c:v>2.0403761671150522</c:v>
                </c:pt>
                <c:pt idx="5004">
                  <c:v>2.0403761671150522</c:v>
                </c:pt>
                <c:pt idx="5005">
                  <c:v>2.0403761671150522</c:v>
                </c:pt>
                <c:pt idx="5006">
                  <c:v>2.0403761671150522</c:v>
                </c:pt>
                <c:pt idx="5007">
                  <c:v>2.0403761671150522</c:v>
                </c:pt>
                <c:pt idx="5008">
                  <c:v>2.0403761671150522</c:v>
                </c:pt>
                <c:pt idx="5009">
                  <c:v>2.0403761671150522</c:v>
                </c:pt>
                <c:pt idx="5010">
                  <c:v>2.0403761671150522</c:v>
                </c:pt>
                <c:pt idx="5011">
                  <c:v>2.0403761671150522</c:v>
                </c:pt>
                <c:pt idx="5012">
                  <c:v>2.0403761671150522</c:v>
                </c:pt>
                <c:pt idx="5013">
                  <c:v>2.0403761671150522</c:v>
                </c:pt>
                <c:pt idx="5014">
                  <c:v>2.0403761671150522</c:v>
                </c:pt>
                <c:pt idx="5015">
                  <c:v>2.0403761671150522</c:v>
                </c:pt>
                <c:pt idx="5016">
                  <c:v>2.0403761671150522</c:v>
                </c:pt>
                <c:pt idx="5017">
                  <c:v>2.0403761671150522</c:v>
                </c:pt>
                <c:pt idx="5018">
                  <c:v>2.0403761671150522</c:v>
                </c:pt>
                <c:pt idx="5019">
                  <c:v>2.0403761671150522</c:v>
                </c:pt>
                <c:pt idx="5020">
                  <c:v>2.0403761671150522</c:v>
                </c:pt>
                <c:pt idx="5021">
                  <c:v>2.0403761671150522</c:v>
                </c:pt>
                <c:pt idx="5022">
                  <c:v>2.0403761671150522</c:v>
                </c:pt>
                <c:pt idx="5023">
                  <c:v>2.0403761671150522</c:v>
                </c:pt>
                <c:pt idx="5024">
                  <c:v>2.0403761671150522</c:v>
                </c:pt>
                <c:pt idx="5025">
                  <c:v>2.0403761671150522</c:v>
                </c:pt>
                <c:pt idx="5026">
                  <c:v>2.0403761671150522</c:v>
                </c:pt>
                <c:pt idx="5027">
                  <c:v>2.0403761671150522</c:v>
                </c:pt>
                <c:pt idx="5028">
                  <c:v>2.0403761671150522</c:v>
                </c:pt>
                <c:pt idx="5029">
                  <c:v>2.0403761671150522</c:v>
                </c:pt>
                <c:pt idx="5030">
                  <c:v>2.0403761671150522</c:v>
                </c:pt>
                <c:pt idx="5031">
                  <c:v>2.0403761671150522</c:v>
                </c:pt>
                <c:pt idx="5032">
                  <c:v>2.0403761671150522</c:v>
                </c:pt>
                <c:pt idx="5033">
                  <c:v>2.0403761671150522</c:v>
                </c:pt>
                <c:pt idx="5034">
                  <c:v>2.0403761671150522</c:v>
                </c:pt>
                <c:pt idx="5035">
                  <c:v>2.0403761671150522</c:v>
                </c:pt>
                <c:pt idx="5036">
                  <c:v>2.0403761671150522</c:v>
                </c:pt>
                <c:pt idx="5037">
                  <c:v>2.0403761671150522</c:v>
                </c:pt>
                <c:pt idx="5038">
                  <c:v>2.0403761671150522</c:v>
                </c:pt>
                <c:pt idx="5039">
                  <c:v>2.0403761671150522</c:v>
                </c:pt>
                <c:pt idx="5040">
                  <c:v>2.0403761671150522</c:v>
                </c:pt>
                <c:pt idx="5041">
                  <c:v>2.0403761671150522</c:v>
                </c:pt>
                <c:pt idx="5042">
                  <c:v>2.0403761671150522</c:v>
                </c:pt>
                <c:pt idx="5043">
                  <c:v>2.0403761671150522</c:v>
                </c:pt>
                <c:pt idx="5044">
                  <c:v>2.0403761671150522</c:v>
                </c:pt>
                <c:pt idx="5045">
                  <c:v>2.0403761671150522</c:v>
                </c:pt>
                <c:pt idx="5046">
                  <c:v>2.0403761671150522</c:v>
                </c:pt>
                <c:pt idx="5047">
                  <c:v>2.0403761671150522</c:v>
                </c:pt>
                <c:pt idx="5048">
                  <c:v>2.0403761671150522</c:v>
                </c:pt>
                <c:pt idx="5049">
                  <c:v>2.0403761671150522</c:v>
                </c:pt>
                <c:pt idx="5050">
                  <c:v>2.0403761671150522</c:v>
                </c:pt>
                <c:pt idx="5051">
                  <c:v>2.0403761671150522</c:v>
                </c:pt>
                <c:pt idx="5052">
                  <c:v>2.0403761671150522</c:v>
                </c:pt>
                <c:pt idx="5053">
                  <c:v>2.0403761671150522</c:v>
                </c:pt>
                <c:pt idx="5054">
                  <c:v>2.0403761671150522</c:v>
                </c:pt>
                <c:pt idx="5055">
                  <c:v>2.0403761671150522</c:v>
                </c:pt>
                <c:pt idx="5056">
                  <c:v>2.0403761671150522</c:v>
                </c:pt>
                <c:pt idx="5057">
                  <c:v>2.0403761671150522</c:v>
                </c:pt>
                <c:pt idx="5058">
                  <c:v>2.0403761671150522</c:v>
                </c:pt>
                <c:pt idx="5059">
                  <c:v>2.0403761671150522</c:v>
                </c:pt>
                <c:pt idx="5060">
                  <c:v>2.0403761671150522</c:v>
                </c:pt>
                <c:pt idx="5061">
                  <c:v>2.0403761671150522</c:v>
                </c:pt>
                <c:pt idx="5062">
                  <c:v>2.0403761671150522</c:v>
                </c:pt>
                <c:pt idx="5063">
                  <c:v>2.0403761671150522</c:v>
                </c:pt>
                <c:pt idx="5064">
                  <c:v>2.0403761671150522</c:v>
                </c:pt>
                <c:pt idx="5065">
                  <c:v>2.0403761671150522</c:v>
                </c:pt>
                <c:pt idx="5066">
                  <c:v>2.0403761671150522</c:v>
                </c:pt>
                <c:pt idx="5067">
                  <c:v>2.0403761671150522</c:v>
                </c:pt>
                <c:pt idx="5068">
                  <c:v>2.0403761671150522</c:v>
                </c:pt>
                <c:pt idx="5069">
                  <c:v>2.0403761671150522</c:v>
                </c:pt>
                <c:pt idx="5070">
                  <c:v>2.0403761671150522</c:v>
                </c:pt>
                <c:pt idx="5071">
                  <c:v>2.0403761671150522</c:v>
                </c:pt>
                <c:pt idx="5072">
                  <c:v>2.0403761671150522</c:v>
                </c:pt>
                <c:pt idx="5073">
                  <c:v>2.0403761671150522</c:v>
                </c:pt>
                <c:pt idx="5074">
                  <c:v>2.0403761671150522</c:v>
                </c:pt>
                <c:pt idx="5075">
                  <c:v>2.0403761671150522</c:v>
                </c:pt>
                <c:pt idx="5076">
                  <c:v>2.0403761671150522</c:v>
                </c:pt>
                <c:pt idx="5077">
                  <c:v>2.0403761671150522</c:v>
                </c:pt>
                <c:pt idx="5078">
                  <c:v>2.0403761671150522</c:v>
                </c:pt>
                <c:pt idx="5079">
                  <c:v>2.0403761671150522</c:v>
                </c:pt>
                <c:pt idx="5080">
                  <c:v>2.0403761671150522</c:v>
                </c:pt>
                <c:pt idx="5081">
                  <c:v>2.0403761671150522</c:v>
                </c:pt>
                <c:pt idx="5082">
                  <c:v>2.0403761671150522</c:v>
                </c:pt>
                <c:pt idx="5083">
                  <c:v>2.0403761671150522</c:v>
                </c:pt>
                <c:pt idx="5084">
                  <c:v>2.0403761671150522</c:v>
                </c:pt>
                <c:pt idx="5085">
                  <c:v>2.0403761671150522</c:v>
                </c:pt>
                <c:pt idx="5086">
                  <c:v>2.0403761671150522</c:v>
                </c:pt>
                <c:pt idx="5087">
                  <c:v>2.0403761671150522</c:v>
                </c:pt>
                <c:pt idx="5088">
                  <c:v>2.0403761671150522</c:v>
                </c:pt>
                <c:pt idx="5089">
                  <c:v>2.0403761671150522</c:v>
                </c:pt>
                <c:pt idx="5090">
                  <c:v>2.0403761671150522</c:v>
                </c:pt>
                <c:pt idx="5091">
                  <c:v>2.0403761671150522</c:v>
                </c:pt>
                <c:pt idx="5092">
                  <c:v>2.0403761671150522</c:v>
                </c:pt>
                <c:pt idx="5093">
                  <c:v>2.0403761671150522</c:v>
                </c:pt>
                <c:pt idx="5094">
                  <c:v>2.0403761671150522</c:v>
                </c:pt>
                <c:pt idx="5095">
                  <c:v>2.0403761671150522</c:v>
                </c:pt>
                <c:pt idx="5096">
                  <c:v>2.0403761671150522</c:v>
                </c:pt>
                <c:pt idx="5097">
                  <c:v>2.0403761671150522</c:v>
                </c:pt>
                <c:pt idx="5098">
                  <c:v>2.0403761671150522</c:v>
                </c:pt>
                <c:pt idx="5099">
                  <c:v>2.0403761671150522</c:v>
                </c:pt>
                <c:pt idx="5100">
                  <c:v>2.0403761671150522</c:v>
                </c:pt>
                <c:pt idx="5101">
                  <c:v>2.0403761671150522</c:v>
                </c:pt>
                <c:pt idx="5102">
                  <c:v>2.0403761671150522</c:v>
                </c:pt>
                <c:pt idx="5103">
                  <c:v>2.0403761671150522</c:v>
                </c:pt>
                <c:pt idx="5104">
                  <c:v>2.0403761671150522</c:v>
                </c:pt>
                <c:pt idx="5105">
                  <c:v>2.0403761671150522</c:v>
                </c:pt>
                <c:pt idx="5106">
                  <c:v>2.0403761671150522</c:v>
                </c:pt>
                <c:pt idx="5107">
                  <c:v>2.0403761671150522</c:v>
                </c:pt>
                <c:pt idx="5108">
                  <c:v>2.0403761671150522</c:v>
                </c:pt>
                <c:pt idx="5109">
                  <c:v>2.0403761671150522</c:v>
                </c:pt>
                <c:pt idx="5110">
                  <c:v>2.0403761671150522</c:v>
                </c:pt>
                <c:pt idx="5111">
                  <c:v>2.0403761671150522</c:v>
                </c:pt>
                <c:pt idx="5112">
                  <c:v>2.0403761671150522</c:v>
                </c:pt>
                <c:pt idx="5113">
                  <c:v>2.0403761671150522</c:v>
                </c:pt>
                <c:pt idx="5114">
                  <c:v>2.0403761671150522</c:v>
                </c:pt>
                <c:pt idx="5115">
                  <c:v>2.0403761671150522</c:v>
                </c:pt>
                <c:pt idx="5116">
                  <c:v>2.0403761671150522</c:v>
                </c:pt>
                <c:pt idx="5117">
                  <c:v>2.0403761671150522</c:v>
                </c:pt>
                <c:pt idx="5118">
                  <c:v>2.0403761671150522</c:v>
                </c:pt>
                <c:pt idx="5119">
                  <c:v>2.0403761671150522</c:v>
                </c:pt>
                <c:pt idx="5120">
                  <c:v>2.0403761671150522</c:v>
                </c:pt>
                <c:pt idx="5121">
                  <c:v>2.0403761671150522</c:v>
                </c:pt>
                <c:pt idx="5122">
                  <c:v>2.0403761671150522</c:v>
                </c:pt>
                <c:pt idx="5123">
                  <c:v>2.0403761671150522</c:v>
                </c:pt>
                <c:pt idx="5124">
                  <c:v>2.0403761671150522</c:v>
                </c:pt>
                <c:pt idx="5125">
                  <c:v>2.0403761671150522</c:v>
                </c:pt>
                <c:pt idx="5126">
                  <c:v>2.0403761671150522</c:v>
                </c:pt>
                <c:pt idx="5127">
                  <c:v>2.0403761671150522</c:v>
                </c:pt>
                <c:pt idx="5128">
                  <c:v>2.0403761671150522</c:v>
                </c:pt>
                <c:pt idx="5129">
                  <c:v>2.0403761671150522</c:v>
                </c:pt>
                <c:pt idx="5130">
                  <c:v>2.0403761671150522</c:v>
                </c:pt>
                <c:pt idx="5131">
                  <c:v>2.0403761671150522</c:v>
                </c:pt>
                <c:pt idx="5132">
                  <c:v>2.0403761671150522</c:v>
                </c:pt>
                <c:pt idx="5133">
                  <c:v>2.0403761671150522</c:v>
                </c:pt>
                <c:pt idx="5134">
                  <c:v>2.0403761671150522</c:v>
                </c:pt>
                <c:pt idx="5135">
                  <c:v>2.0403761671150522</c:v>
                </c:pt>
                <c:pt idx="5136">
                  <c:v>2.0403761671150522</c:v>
                </c:pt>
                <c:pt idx="5137">
                  <c:v>2.0403761671150522</c:v>
                </c:pt>
                <c:pt idx="5138">
                  <c:v>2.0403761671150522</c:v>
                </c:pt>
                <c:pt idx="5139">
                  <c:v>2.0403761671150522</c:v>
                </c:pt>
                <c:pt idx="5140">
                  <c:v>2.0403761671150522</c:v>
                </c:pt>
                <c:pt idx="5141">
                  <c:v>2.0403761671150522</c:v>
                </c:pt>
                <c:pt idx="5142">
                  <c:v>2.0403761671150522</c:v>
                </c:pt>
                <c:pt idx="5143">
                  <c:v>2.0403761671150522</c:v>
                </c:pt>
                <c:pt idx="5144">
                  <c:v>2.0403761671150522</c:v>
                </c:pt>
                <c:pt idx="5145">
                  <c:v>2.0403761671150522</c:v>
                </c:pt>
                <c:pt idx="5146">
                  <c:v>2.0403761671150522</c:v>
                </c:pt>
                <c:pt idx="5147">
                  <c:v>2.0403761671150522</c:v>
                </c:pt>
                <c:pt idx="5148">
                  <c:v>2.0403761671150522</c:v>
                </c:pt>
                <c:pt idx="5149">
                  <c:v>2.0403761671150522</c:v>
                </c:pt>
                <c:pt idx="5150">
                  <c:v>2.0403761671150522</c:v>
                </c:pt>
                <c:pt idx="5151">
                  <c:v>2.0403761671150522</c:v>
                </c:pt>
                <c:pt idx="5152">
                  <c:v>2.0403761671150522</c:v>
                </c:pt>
                <c:pt idx="5153">
                  <c:v>2.0403761671150522</c:v>
                </c:pt>
                <c:pt idx="5154">
                  <c:v>2.0403761671150522</c:v>
                </c:pt>
                <c:pt idx="5155">
                  <c:v>2.0403761671150522</c:v>
                </c:pt>
                <c:pt idx="5156">
                  <c:v>2.0403761671150522</c:v>
                </c:pt>
                <c:pt idx="5157">
                  <c:v>2.0403761671150522</c:v>
                </c:pt>
                <c:pt idx="5158">
                  <c:v>2.0403761671150522</c:v>
                </c:pt>
                <c:pt idx="5159">
                  <c:v>2.0403761671150522</c:v>
                </c:pt>
                <c:pt idx="5160">
                  <c:v>2.0403761671150522</c:v>
                </c:pt>
                <c:pt idx="5161">
                  <c:v>2.0403761671150522</c:v>
                </c:pt>
                <c:pt idx="5162">
                  <c:v>2.0403761671150522</c:v>
                </c:pt>
                <c:pt idx="5163">
                  <c:v>2.0403761671150522</c:v>
                </c:pt>
                <c:pt idx="5164">
                  <c:v>2.0403761671150522</c:v>
                </c:pt>
                <c:pt idx="5165">
                  <c:v>2.0403761671150522</c:v>
                </c:pt>
                <c:pt idx="5166">
                  <c:v>2.0403761671150522</c:v>
                </c:pt>
                <c:pt idx="5167">
                  <c:v>2.0403761671150522</c:v>
                </c:pt>
                <c:pt idx="5168">
                  <c:v>2.0403761671150522</c:v>
                </c:pt>
                <c:pt idx="5169">
                  <c:v>2.0403761671150522</c:v>
                </c:pt>
                <c:pt idx="5170">
                  <c:v>2.0403761671150522</c:v>
                </c:pt>
                <c:pt idx="5171">
                  <c:v>2.0403761671150522</c:v>
                </c:pt>
                <c:pt idx="5172">
                  <c:v>2.0403761671150522</c:v>
                </c:pt>
                <c:pt idx="5173">
                  <c:v>2.0403761671150522</c:v>
                </c:pt>
                <c:pt idx="5174">
                  <c:v>2.0403761671150522</c:v>
                </c:pt>
                <c:pt idx="5175">
                  <c:v>2.0403761671150522</c:v>
                </c:pt>
                <c:pt idx="5176">
                  <c:v>2.0403761671150522</c:v>
                </c:pt>
                <c:pt idx="5177">
                  <c:v>2.0403761671150522</c:v>
                </c:pt>
                <c:pt idx="5178">
                  <c:v>2.0403761671150522</c:v>
                </c:pt>
                <c:pt idx="5179">
                  <c:v>2.0403761671150522</c:v>
                </c:pt>
                <c:pt idx="5180">
                  <c:v>2.0403761671150522</c:v>
                </c:pt>
                <c:pt idx="5181">
                  <c:v>2.0403761671150522</c:v>
                </c:pt>
                <c:pt idx="5182">
                  <c:v>2.0403761671150522</c:v>
                </c:pt>
                <c:pt idx="5183">
                  <c:v>2.0403761671150522</c:v>
                </c:pt>
                <c:pt idx="5184">
                  <c:v>2.0403761671150522</c:v>
                </c:pt>
                <c:pt idx="5185">
                  <c:v>2.0403761671150522</c:v>
                </c:pt>
                <c:pt idx="5186">
                  <c:v>2.0403761671150522</c:v>
                </c:pt>
                <c:pt idx="5187">
                  <c:v>2.0403761671150522</c:v>
                </c:pt>
                <c:pt idx="5188">
                  <c:v>2.0403761671150522</c:v>
                </c:pt>
                <c:pt idx="5189">
                  <c:v>2.0403761671150522</c:v>
                </c:pt>
                <c:pt idx="5190">
                  <c:v>2.0403761671150522</c:v>
                </c:pt>
                <c:pt idx="5191">
                  <c:v>2.0403761671150522</c:v>
                </c:pt>
                <c:pt idx="5192">
                  <c:v>2.0403761671150522</c:v>
                </c:pt>
                <c:pt idx="5193">
                  <c:v>2.0403761671150522</c:v>
                </c:pt>
                <c:pt idx="5194">
                  <c:v>2.0403761671150522</c:v>
                </c:pt>
                <c:pt idx="5195">
                  <c:v>2.0403761671150522</c:v>
                </c:pt>
                <c:pt idx="5196">
                  <c:v>2.0403761671150522</c:v>
                </c:pt>
                <c:pt idx="5197">
                  <c:v>2.0403761671150522</c:v>
                </c:pt>
                <c:pt idx="5198">
                  <c:v>2.0403761671150522</c:v>
                </c:pt>
                <c:pt idx="5199">
                  <c:v>2.0403761671150522</c:v>
                </c:pt>
                <c:pt idx="5200">
                  <c:v>2.0403761671150522</c:v>
                </c:pt>
                <c:pt idx="5201">
                  <c:v>2.0403761671150522</c:v>
                </c:pt>
                <c:pt idx="5202">
                  <c:v>2.0403761671150522</c:v>
                </c:pt>
                <c:pt idx="5203">
                  <c:v>2.0403761671150522</c:v>
                </c:pt>
                <c:pt idx="5204">
                  <c:v>2.0403761671150522</c:v>
                </c:pt>
                <c:pt idx="5205">
                  <c:v>2.0403761671150522</c:v>
                </c:pt>
                <c:pt idx="5206">
                  <c:v>2.0403761671150522</c:v>
                </c:pt>
                <c:pt idx="5207">
                  <c:v>2.0403761671150522</c:v>
                </c:pt>
                <c:pt idx="5208">
                  <c:v>2.0403761671150522</c:v>
                </c:pt>
                <c:pt idx="5209">
                  <c:v>2.0403761671150522</c:v>
                </c:pt>
                <c:pt idx="5210">
                  <c:v>2.0403761671150522</c:v>
                </c:pt>
                <c:pt idx="5211">
                  <c:v>2.0403761671150522</c:v>
                </c:pt>
                <c:pt idx="5212">
                  <c:v>2.0403761671150522</c:v>
                </c:pt>
                <c:pt idx="5213">
                  <c:v>2.0403761671150522</c:v>
                </c:pt>
                <c:pt idx="5214">
                  <c:v>2.0403761671150522</c:v>
                </c:pt>
                <c:pt idx="5215">
                  <c:v>2.0403761671150522</c:v>
                </c:pt>
                <c:pt idx="5216">
                  <c:v>2.0403761671150522</c:v>
                </c:pt>
                <c:pt idx="5217">
                  <c:v>2.0403761671150522</c:v>
                </c:pt>
                <c:pt idx="5218">
                  <c:v>2.0403761671150522</c:v>
                </c:pt>
                <c:pt idx="5219">
                  <c:v>2.0403761671150522</c:v>
                </c:pt>
                <c:pt idx="5220">
                  <c:v>2.0403761671150522</c:v>
                </c:pt>
                <c:pt idx="5221">
                  <c:v>2.0403761671150522</c:v>
                </c:pt>
                <c:pt idx="5222">
                  <c:v>2.0403761671150522</c:v>
                </c:pt>
                <c:pt idx="5223">
                  <c:v>2.0403761671150522</c:v>
                </c:pt>
                <c:pt idx="5224">
                  <c:v>2.0403761671150522</c:v>
                </c:pt>
                <c:pt idx="5225">
                  <c:v>2.0403761671150522</c:v>
                </c:pt>
                <c:pt idx="5226">
                  <c:v>2.0403761671150522</c:v>
                </c:pt>
                <c:pt idx="5227">
                  <c:v>2.0403761671150522</c:v>
                </c:pt>
                <c:pt idx="5228">
                  <c:v>2.0403761671150522</c:v>
                </c:pt>
                <c:pt idx="5229">
                  <c:v>2.0403761671150522</c:v>
                </c:pt>
                <c:pt idx="5230">
                  <c:v>2.0403761671150522</c:v>
                </c:pt>
                <c:pt idx="5231">
                  <c:v>2.0403761671150522</c:v>
                </c:pt>
                <c:pt idx="5232">
                  <c:v>2.0403761671150522</c:v>
                </c:pt>
                <c:pt idx="5233">
                  <c:v>2.0403761671150522</c:v>
                </c:pt>
                <c:pt idx="5234">
                  <c:v>2.0403761671150522</c:v>
                </c:pt>
                <c:pt idx="5235">
                  <c:v>2.0403761671150522</c:v>
                </c:pt>
                <c:pt idx="5236">
                  <c:v>2.0403761671150522</c:v>
                </c:pt>
                <c:pt idx="5237">
                  <c:v>2.0403761671150522</c:v>
                </c:pt>
                <c:pt idx="5238">
                  <c:v>2.0403761671150522</c:v>
                </c:pt>
                <c:pt idx="5239">
                  <c:v>2.0403761671150522</c:v>
                </c:pt>
                <c:pt idx="5240">
                  <c:v>2.0403761671150522</c:v>
                </c:pt>
                <c:pt idx="5241">
                  <c:v>2.0403761671150522</c:v>
                </c:pt>
                <c:pt idx="5242">
                  <c:v>2.0403761671150522</c:v>
                </c:pt>
                <c:pt idx="5243">
                  <c:v>2.0403761671150522</c:v>
                </c:pt>
                <c:pt idx="5244">
                  <c:v>2.0403761671150522</c:v>
                </c:pt>
                <c:pt idx="5245">
                  <c:v>2.0403761671150522</c:v>
                </c:pt>
                <c:pt idx="5246">
                  <c:v>2.0403761671150522</c:v>
                </c:pt>
                <c:pt idx="5247">
                  <c:v>2.0403761671150522</c:v>
                </c:pt>
                <c:pt idx="5248">
                  <c:v>2.0403761671150522</c:v>
                </c:pt>
                <c:pt idx="5249">
                  <c:v>2.0403761671150522</c:v>
                </c:pt>
                <c:pt idx="5250">
                  <c:v>2.0403761671150522</c:v>
                </c:pt>
                <c:pt idx="5251">
                  <c:v>2.0403761671150522</c:v>
                </c:pt>
                <c:pt idx="5252">
                  <c:v>2.0403761671150522</c:v>
                </c:pt>
                <c:pt idx="5253">
                  <c:v>2.0403761671150522</c:v>
                </c:pt>
                <c:pt idx="5254">
                  <c:v>2.0403761671150522</c:v>
                </c:pt>
                <c:pt idx="5255">
                  <c:v>2.0403761671150522</c:v>
                </c:pt>
                <c:pt idx="5256">
                  <c:v>2.0403761671150522</c:v>
                </c:pt>
                <c:pt idx="5257">
                  <c:v>2.0403761671150522</c:v>
                </c:pt>
                <c:pt idx="5258">
                  <c:v>2.0403761671150522</c:v>
                </c:pt>
                <c:pt idx="5259">
                  <c:v>2.0403761671150522</c:v>
                </c:pt>
                <c:pt idx="5260">
                  <c:v>2.0403761671150522</c:v>
                </c:pt>
                <c:pt idx="5261">
                  <c:v>2.0403761671150522</c:v>
                </c:pt>
                <c:pt idx="5262">
                  <c:v>2.0403761671150522</c:v>
                </c:pt>
                <c:pt idx="5263">
                  <c:v>2.0403761671150522</c:v>
                </c:pt>
                <c:pt idx="5264">
                  <c:v>2.0403761671150522</c:v>
                </c:pt>
                <c:pt idx="5265">
                  <c:v>2.0403761671150522</c:v>
                </c:pt>
                <c:pt idx="5266">
                  <c:v>2.0403761671150522</c:v>
                </c:pt>
                <c:pt idx="5267">
                  <c:v>2.0403761671150522</c:v>
                </c:pt>
                <c:pt idx="5268">
                  <c:v>2.0403761671150522</c:v>
                </c:pt>
                <c:pt idx="5269">
                  <c:v>2.0403761671150522</c:v>
                </c:pt>
                <c:pt idx="5270">
                  <c:v>2.0403761671150522</c:v>
                </c:pt>
                <c:pt idx="5271">
                  <c:v>2.0403761671150522</c:v>
                </c:pt>
                <c:pt idx="5272">
                  <c:v>2.0403761671150522</c:v>
                </c:pt>
                <c:pt idx="5273">
                  <c:v>2.0403761671150522</c:v>
                </c:pt>
                <c:pt idx="5274">
                  <c:v>2.0403761671150522</c:v>
                </c:pt>
                <c:pt idx="5275">
                  <c:v>2.0403761671150522</c:v>
                </c:pt>
                <c:pt idx="5276">
                  <c:v>2.0403761671150522</c:v>
                </c:pt>
                <c:pt idx="5277">
                  <c:v>2.0403761671150522</c:v>
                </c:pt>
                <c:pt idx="5278">
                  <c:v>2.0403761671150522</c:v>
                </c:pt>
                <c:pt idx="5279">
                  <c:v>2.0403761671150522</c:v>
                </c:pt>
                <c:pt idx="5280">
                  <c:v>2.0403761671150522</c:v>
                </c:pt>
                <c:pt idx="5281">
                  <c:v>2.0403761671150522</c:v>
                </c:pt>
                <c:pt idx="5282">
                  <c:v>2.0403761671150522</c:v>
                </c:pt>
                <c:pt idx="5283">
                  <c:v>2.0403761671150522</c:v>
                </c:pt>
                <c:pt idx="5284">
                  <c:v>2.0403761671150522</c:v>
                </c:pt>
                <c:pt idx="5285">
                  <c:v>2.0403761671150522</c:v>
                </c:pt>
                <c:pt idx="5286">
                  <c:v>2.0403761671150522</c:v>
                </c:pt>
                <c:pt idx="5287">
                  <c:v>2.0403761671150522</c:v>
                </c:pt>
                <c:pt idx="5288">
                  <c:v>2.0403761671150522</c:v>
                </c:pt>
                <c:pt idx="5289">
                  <c:v>2.0403761671150522</c:v>
                </c:pt>
                <c:pt idx="5290">
                  <c:v>2.0403761671150522</c:v>
                </c:pt>
                <c:pt idx="5291">
                  <c:v>2.0403761671150522</c:v>
                </c:pt>
                <c:pt idx="5292">
                  <c:v>2.0403761671150522</c:v>
                </c:pt>
                <c:pt idx="5293">
                  <c:v>2.0403761671150522</c:v>
                </c:pt>
                <c:pt idx="5294">
                  <c:v>2.0403761671150522</c:v>
                </c:pt>
                <c:pt idx="5295">
                  <c:v>2.0403761671150522</c:v>
                </c:pt>
                <c:pt idx="5296">
                  <c:v>2.0403761671150522</c:v>
                </c:pt>
                <c:pt idx="5297">
                  <c:v>2.0403761671150522</c:v>
                </c:pt>
                <c:pt idx="5298">
                  <c:v>2.0403761671150522</c:v>
                </c:pt>
                <c:pt idx="5299">
                  <c:v>2.0403761671150522</c:v>
                </c:pt>
                <c:pt idx="5300">
                  <c:v>2.0403761671150522</c:v>
                </c:pt>
                <c:pt idx="5301">
                  <c:v>2.0403761671150522</c:v>
                </c:pt>
                <c:pt idx="5302">
                  <c:v>2.0403761671150522</c:v>
                </c:pt>
                <c:pt idx="5303">
                  <c:v>2.0403761671150522</c:v>
                </c:pt>
                <c:pt idx="5304">
                  <c:v>2.0403761671150522</c:v>
                </c:pt>
                <c:pt idx="5305">
                  <c:v>2.0403761671150522</c:v>
                </c:pt>
                <c:pt idx="5306">
                  <c:v>2.0403761671150522</c:v>
                </c:pt>
                <c:pt idx="5307">
                  <c:v>2.0403761671150522</c:v>
                </c:pt>
                <c:pt idx="5308">
                  <c:v>2.0403761671150522</c:v>
                </c:pt>
                <c:pt idx="5309">
                  <c:v>2.0403761671150522</c:v>
                </c:pt>
                <c:pt idx="5310">
                  <c:v>2.0403761671150522</c:v>
                </c:pt>
                <c:pt idx="5311">
                  <c:v>2.0403761671150522</c:v>
                </c:pt>
                <c:pt idx="5312">
                  <c:v>2.0403761671150522</c:v>
                </c:pt>
                <c:pt idx="5313">
                  <c:v>2.0403761671150522</c:v>
                </c:pt>
                <c:pt idx="5314">
                  <c:v>2.0403761671150522</c:v>
                </c:pt>
                <c:pt idx="5315">
                  <c:v>2.0403761671150522</c:v>
                </c:pt>
                <c:pt idx="5316">
                  <c:v>2.0403761671150522</c:v>
                </c:pt>
                <c:pt idx="5317">
                  <c:v>2.0403761671150522</c:v>
                </c:pt>
                <c:pt idx="5318">
                  <c:v>2.0403761671150522</c:v>
                </c:pt>
                <c:pt idx="5319">
                  <c:v>2.0403761671150522</c:v>
                </c:pt>
                <c:pt idx="5320">
                  <c:v>2.0403761671150522</c:v>
                </c:pt>
                <c:pt idx="5321">
                  <c:v>2.0403761671150522</c:v>
                </c:pt>
                <c:pt idx="5322">
                  <c:v>2.0403761671150522</c:v>
                </c:pt>
                <c:pt idx="5323">
                  <c:v>2.0403761671150522</c:v>
                </c:pt>
                <c:pt idx="5324">
                  <c:v>2.0403761671150522</c:v>
                </c:pt>
                <c:pt idx="5325">
                  <c:v>2.0403761671150522</c:v>
                </c:pt>
                <c:pt idx="5326">
                  <c:v>2.0403761671150522</c:v>
                </c:pt>
                <c:pt idx="5327">
                  <c:v>2.0403761671150522</c:v>
                </c:pt>
                <c:pt idx="5328">
                  <c:v>2.0403761671150522</c:v>
                </c:pt>
                <c:pt idx="5329">
                  <c:v>2.0403761671150522</c:v>
                </c:pt>
                <c:pt idx="5330">
                  <c:v>2.0403761671150522</c:v>
                </c:pt>
                <c:pt idx="5331">
                  <c:v>2.0403761671150522</c:v>
                </c:pt>
                <c:pt idx="5332">
                  <c:v>2.0403761671150522</c:v>
                </c:pt>
                <c:pt idx="5333">
                  <c:v>2.0403761671150522</c:v>
                </c:pt>
                <c:pt idx="5334">
                  <c:v>2.0403761671150522</c:v>
                </c:pt>
                <c:pt idx="5335">
                  <c:v>2.0403761671150522</c:v>
                </c:pt>
                <c:pt idx="5336">
                  <c:v>2.0403761671150522</c:v>
                </c:pt>
                <c:pt idx="5337">
                  <c:v>2.0403761671150522</c:v>
                </c:pt>
                <c:pt idx="5338">
                  <c:v>2.0403761671150522</c:v>
                </c:pt>
                <c:pt idx="5339">
                  <c:v>2.0403761671150522</c:v>
                </c:pt>
                <c:pt idx="5340">
                  <c:v>2.0403761671150522</c:v>
                </c:pt>
                <c:pt idx="5341">
                  <c:v>2.0403761671150522</c:v>
                </c:pt>
                <c:pt idx="5342">
                  <c:v>2.0403761671150522</c:v>
                </c:pt>
                <c:pt idx="5343">
                  <c:v>2.0403761671150522</c:v>
                </c:pt>
                <c:pt idx="5344">
                  <c:v>2.0403761671150522</c:v>
                </c:pt>
                <c:pt idx="5345">
                  <c:v>2.0403761671150522</c:v>
                </c:pt>
                <c:pt idx="5346">
                  <c:v>2.0403761671150522</c:v>
                </c:pt>
                <c:pt idx="5347">
                  <c:v>2.0403761671150522</c:v>
                </c:pt>
                <c:pt idx="5348">
                  <c:v>2.0403761671150522</c:v>
                </c:pt>
                <c:pt idx="5349">
                  <c:v>2.0403761671150522</c:v>
                </c:pt>
                <c:pt idx="5350">
                  <c:v>2.0403761671150522</c:v>
                </c:pt>
                <c:pt idx="5351">
                  <c:v>2.0403761671150522</c:v>
                </c:pt>
                <c:pt idx="5352">
                  <c:v>2.0403761671150522</c:v>
                </c:pt>
                <c:pt idx="5353">
                  <c:v>2.0403761671150522</c:v>
                </c:pt>
                <c:pt idx="5354">
                  <c:v>2.0403761671150522</c:v>
                </c:pt>
                <c:pt idx="5355">
                  <c:v>2.0403761671150522</c:v>
                </c:pt>
                <c:pt idx="5356">
                  <c:v>2.0403761671150522</c:v>
                </c:pt>
                <c:pt idx="5357">
                  <c:v>2.0403761671150522</c:v>
                </c:pt>
                <c:pt idx="5358">
                  <c:v>2.0403761671150522</c:v>
                </c:pt>
                <c:pt idx="5359">
                  <c:v>2.0403761671150522</c:v>
                </c:pt>
                <c:pt idx="5360">
                  <c:v>2.0403761671150522</c:v>
                </c:pt>
                <c:pt idx="5361">
                  <c:v>2.0403761671150522</c:v>
                </c:pt>
                <c:pt idx="5362">
                  <c:v>2.0403761671150522</c:v>
                </c:pt>
                <c:pt idx="5363">
                  <c:v>2.0403761671150522</c:v>
                </c:pt>
                <c:pt idx="5364">
                  <c:v>2.0403761671150522</c:v>
                </c:pt>
                <c:pt idx="5365">
                  <c:v>2.0403761671150522</c:v>
                </c:pt>
                <c:pt idx="5366">
                  <c:v>2.0403761671150522</c:v>
                </c:pt>
                <c:pt idx="5367">
                  <c:v>2.0403761671150522</c:v>
                </c:pt>
                <c:pt idx="5368">
                  <c:v>2.0403761671150522</c:v>
                </c:pt>
                <c:pt idx="5369">
                  <c:v>2.0403761671150522</c:v>
                </c:pt>
                <c:pt idx="5370">
                  <c:v>2.0403761671150522</c:v>
                </c:pt>
                <c:pt idx="5371">
                  <c:v>2.0403761671150522</c:v>
                </c:pt>
                <c:pt idx="5372">
                  <c:v>2.0403761671150522</c:v>
                </c:pt>
                <c:pt idx="5373">
                  <c:v>2.0403761671150522</c:v>
                </c:pt>
                <c:pt idx="5374">
                  <c:v>2.0403761671150522</c:v>
                </c:pt>
                <c:pt idx="5375">
                  <c:v>2.0403761671150522</c:v>
                </c:pt>
                <c:pt idx="5376">
                  <c:v>2.0403761671150522</c:v>
                </c:pt>
                <c:pt idx="5377">
                  <c:v>2.0403761671150522</c:v>
                </c:pt>
                <c:pt idx="5378">
                  <c:v>2.0403761671150522</c:v>
                </c:pt>
                <c:pt idx="5379">
                  <c:v>2.0403761671150522</c:v>
                </c:pt>
                <c:pt idx="5380">
                  <c:v>2.0403761671150522</c:v>
                </c:pt>
                <c:pt idx="5381">
                  <c:v>2.0403761671150522</c:v>
                </c:pt>
                <c:pt idx="5382">
                  <c:v>2.0403761671150522</c:v>
                </c:pt>
                <c:pt idx="5383">
                  <c:v>2.0403761671150522</c:v>
                </c:pt>
                <c:pt idx="5384">
                  <c:v>2.0403761671150522</c:v>
                </c:pt>
                <c:pt idx="5385">
                  <c:v>2.0403761671150522</c:v>
                </c:pt>
                <c:pt idx="5386">
                  <c:v>2.0403761671150522</c:v>
                </c:pt>
                <c:pt idx="5387">
                  <c:v>2.0403761671150522</c:v>
                </c:pt>
                <c:pt idx="5388">
                  <c:v>2.0403761671150522</c:v>
                </c:pt>
                <c:pt idx="5389">
                  <c:v>2.0403761671150522</c:v>
                </c:pt>
                <c:pt idx="5390">
                  <c:v>2.0403761671150522</c:v>
                </c:pt>
                <c:pt idx="5391">
                  <c:v>2.0403761671150522</c:v>
                </c:pt>
                <c:pt idx="5392">
                  <c:v>2.0403761671150522</c:v>
                </c:pt>
                <c:pt idx="5393">
                  <c:v>2.0403761671150522</c:v>
                </c:pt>
                <c:pt idx="5394">
                  <c:v>2.0403761671150522</c:v>
                </c:pt>
                <c:pt idx="5395">
                  <c:v>2.0403761671150522</c:v>
                </c:pt>
                <c:pt idx="5396">
                  <c:v>2.0403761671150522</c:v>
                </c:pt>
                <c:pt idx="5397">
                  <c:v>2.0403761671150522</c:v>
                </c:pt>
                <c:pt idx="5398">
                  <c:v>2.0403761671150522</c:v>
                </c:pt>
                <c:pt idx="5399">
                  <c:v>2.0403761671150522</c:v>
                </c:pt>
                <c:pt idx="5400">
                  <c:v>2.0403761671150522</c:v>
                </c:pt>
                <c:pt idx="5401">
                  <c:v>2.0403761671150522</c:v>
                </c:pt>
                <c:pt idx="5402">
                  <c:v>2.0403761671150522</c:v>
                </c:pt>
                <c:pt idx="5403">
                  <c:v>2.0403761671150522</c:v>
                </c:pt>
                <c:pt idx="5404">
                  <c:v>2.0403761671150522</c:v>
                </c:pt>
                <c:pt idx="5405">
                  <c:v>2.0403761671150522</c:v>
                </c:pt>
                <c:pt idx="5406">
                  <c:v>2.0403761671150522</c:v>
                </c:pt>
                <c:pt idx="5407">
                  <c:v>2.0403761671150522</c:v>
                </c:pt>
                <c:pt idx="5408">
                  <c:v>2.0403761671150522</c:v>
                </c:pt>
                <c:pt idx="5409">
                  <c:v>2.0403761671150522</c:v>
                </c:pt>
                <c:pt idx="5410">
                  <c:v>2.0403761671150522</c:v>
                </c:pt>
                <c:pt idx="5411">
                  <c:v>2.0403761671150522</c:v>
                </c:pt>
                <c:pt idx="5412">
                  <c:v>2.0403761671150522</c:v>
                </c:pt>
                <c:pt idx="5413">
                  <c:v>2.0403761671150522</c:v>
                </c:pt>
                <c:pt idx="5414">
                  <c:v>2.0403761671150522</c:v>
                </c:pt>
                <c:pt idx="5415">
                  <c:v>2.0403761671150522</c:v>
                </c:pt>
                <c:pt idx="5416">
                  <c:v>2.0403761671150522</c:v>
                </c:pt>
                <c:pt idx="5417">
                  <c:v>2.0403761671150522</c:v>
                </c:pt>
                <c:pt idx="5418">
                  <c:v>2.0403761671150522</c:v>
                </c:pt>
                <c:pt idx="5419">
                  <c:v>2.0403761671150522</c:v>
                </c:pt>
                <c:pt idx="5420">
                  <c:v>2.0403761671150522</c:v>
                </c:pt>
                <c:pt idx="5421">
                  <c:v>2.0403761671150522</c:v>
                </c:pt>
                <c:pt idx="5422">
                  <c:v>2.0403761671150522</c:v>
                </c:pt>
                <c:pt idx="5423">
                  <c:v>2.0403761671150522</c:v>
                </c:pt>
                <c:pt idx="5424">
                  <c:v>2.0403761671150522</c:v>
                </c:pt>
                <c:pt idx="5425">
                  <c:v>2.0403761671150522</c:v>
                </c:pt>
                <c:pt idx="5426">
                  <c:v>2.0403761671150522</c:v>
                </c:pt>
                <c:pt idx="5427">
                  <c:v>2.0403761671150522</c:v>
                </c:pt>
                <c:pt idx="5428">
                  <c:v>2.0403761671150522</c:v>
                </c:pt>
                <c:pt idx="5429">
                  <c:v>2.0403761671150522</c:v>
                </c:pt>
                <c:pt idx="5430">
                  <c:v>2.0403761671150522</c:v>
                </c:pt>
                <c:pt idx="5431">
                  <c:v>2.0403761671150522</c:v>
                </c:pt>
                <c:pt idx="5432">
                  <c:v>2.0403761671150522</c:v>
                </c:pt>
                <c:pt idx="5433">
                  <c:v>2.0403761671150522</c:v>
                </c:pt>
                <c:pt idx="5434">
                  <c:v>2.0403761671150522</c:v>
                </c:pt>
                <c:pt idx="5435">
                  <c:v>2.0403761671150522</c:v>
                </c:pt>
                <c:pt idx="5436">
                  <c:v>2.0403761671150522</c:v>
                </c:pt>
                <c:pt idx="5437">
                  <c:v>2.0403761671150522</c:v>
                </c:pt>
                <c:pt idx="5438">
                  <c:v>2.0403761671150522</c:v>
                </c:pt>
                <c:pt idx="5439">
                  <c:v>2.0403761671150522</c:v>
                </c:pt>
                <c:pt idx="5440">
                  <c:v>2.0403761671150522</c:v>
                </c:pt>
                <c:pt idx="5441">
                  <c:v>2.0403761671150522</c:v>
                </c:pt>
                <c:pt idx="5442">
                  <c:v>2.0403761671150522</c:v>
                </c:pt>
                <c:pt idx="5443">
                  <c:v>2.0403761671150522</c:v>
                </c:pt>
                <c:pt idx="5444">
                  <c:v>2.0403761671150522</c:v>
                </c:pt>
                <c:pt idx="5445">
                  <c:v>2.0403761671150522</c:v>
                </c:pt>
                <c:pt idx="5446">
                  <c:v>2.0403761671150522</c:v>
                </c:pt>
                <c:pt idx="5447">
                  <c:v>2.0403761671150522</c:v>
                </c:pt>
                <c:pt idx="5448">
                  <c:v>2.0403761671150522</c:v>
                </c:pt>
                <c:pt idx="5449">
                  <c:v>2.0403761671150522</c:v>
                </c:pt>
                <c:pt idx="5450">
                  <c:v>2.0403761671150522</c:v>
                </c:pt>
                <c:pt idx="5451">
                  <c:v>2.0403761671150522</c:v>
                </c:pt>
                <c:pt idx="5452">
                  <c:v>2.0403761671150522</c:v>
                </c:pt>
                <c:pt idx="5453">
                  <c:v>2.0403761671150522</c:v>
                </c:pt>
                <c:pt idx="5454">
                  <c:v>2.0403761671150522</c:v>
                </c:pt>
                <c:pt idx="5455">
                  <c:v>2.0403761671150522</c:v>
                </c:pt>
                <c:pt idx="5456">
                  <c:v>2.0403761671150522</c:v>
                </c:pt>
                <c:pt idx="5457">
                  <c:v>2.0403761671150522</c:v>
                </c:pt>
                <c:pt idx="5458">
                  <c:v>2.0403761671150522</c:v>
                </c:pt>
                <c:pt idx="5459">
                  <c:v>2.0403761671150522</c:v>
                </c:pt>
                <c:pt idx="5460">
                  <c:v>2.0403761671150522</c:v>
                </c:pt>
                <c:pt idx="5461">
                  <c:v>2.0403761671150522</c:v>
                </c:pt>
                <c:pt idx="5462">
                  <c:v>2.0403761671150522</c:v>
                </c:pt>
                <c:pt idx="5463">
                  <c:v>2.0403761671150522</c:v>
                </c:pt>
                <c:pt idx="5464">
                  <c:v>2.0403761671150522</c:v>
                </c:pt>
                <c:pt idx="5465">
                  <c:v>2.0403761671150522</c:v>
                </c:pt>
                <c:pt idx="5466">
                  <c:v>2.0403761671150522</c:v>
                </c:pt>
                <c:pt idx="5467">
                  <c:v>2.0403761671150522</c:v>
                </c:pt>
                <c:pt idx="5468">
                  <c:v>2.0403761671150522</c:v>
                </c:pt>
                <c:pt idx="5469">
                  <c:v>2.0403761671150522</c:v>
                </c:pt>
                <c:pt idx="5470">
                  <c:v>2.0403761671150522</c:v>
                </c:pt>
                <c:pt idx="5471">
                  <c:v>2.0403761671150522</c:v>
                </c:pt>
                <c:pt idx="5472">
                  <c:v>2.0403761671150522</c:v>
                </c:pt>
                <c:pt idx="5473">
                  <c:v>2.0403761671150522</c:v>
                </c:pt>
                <c:pt idx="5474">
                  <c:v>2.0403761671150522</c:v>
                </c:pt>
                <c:pt idx="5475">
                  <c:v>2.0403761671150522</c:v>
                </c:pt>
                <c:pt idx="5476">
                  <c:v>2.0403761671150522</c:v>
                </c:pt>
                <c:pt idx="5477">
                  <c:v>2.0403761671150522</c:v>
                </c:pt>
                <c:pt idx="5478">
                  <c:v>2.0403761671150522</c:v>
                </c:pt>
                <c:pt idx="5479">
                  <c:v>2.0403761671150522</c:v>
                </c:pt>
                <c:pt idx="5480">
                  <c:v>2.0403761671150522</c:v>
                </c:pt>
                <c:pt idx="5481">
                  <c:v>2.0403761671150522</c:v>
                </c:pt>
                <c:pt idx="5482">
                  <c:v>2.0403761671150522</c:v>
                </c:pt>
                <c:pt idx="5483">
                  <c:v>2.0403761671150522</c:v>
                </c:pt>
                <c:pt idx="5484">
                  <c:v>2.0403761671150522</c:v>
                </c:pt>
                <c:pt idx="5485">
                  <c:v>2.0403761671150522</c:v>
                </c:pt>
                <c:pt idx="5486">
                  <c:v>2.0403761671150522</c:v>
                </c:pt>
                <c:pt idx="5487">
                  <c:v>2.0403761671150522</c:v>
                </c:pt>
                <c:pt idx="5488">
                  <c:v>2.0403761671150522</c:v>
                </c:pt>
                <c:pt idx="5489">
                  <c:v>2.0403761671150522</c:v>
                </c:pt>
                <c:pt idx="5490">
                  <c:v>2.0403761671150522</c:v>
                </c:pt>
                <c:pt idx="5491">
                  <c:v>2.0403761671150522</c:v>
                </c:pt>
                <c:pt idx="5492">
                  <c:v>2.0403761671150522</c:v>
                </c:pt>
                <c:pt idx="5493">
                  <c:v>2.0403761671150522</c:v>
                </c:pt>
                <c:pt idx="5494">
                  <c:v>2.0403761671150522</c:v>
                </c:pt>
                <c:pt idx="5495">
                  <c:v>2.0403761671150522</c:v>
                </c:pt>
                <c:pt idx="5496">
                  <c:v>2.0403761671150522</c:v>
                </c:pt>
                <c:pt idx="5497">
                  <c:v>2.0403761671150522</c:v>
                </c:pt>
                <c:pt idx="5498">
                  <c:v>2.0403761671150522</c:v>
                </c:pt>
                <c:pt idx="5499">
                  <c:v>2.0403761671150522</c:v>
                </c:pt>
                <c:pt idx="5500">
                  <c:v>2.0403761671150522</c:v>
                </c:pt>
                <c:pt idx="5501">
                  <c:v>2.0403761671150522</c:v>
                </c:pt>
                <c:pt idx="5502">
                  <c:v>2.0403761671150522</c:v>
                </c:pt>
                <c:pt idx="5503">
                  <c:v>2.0403761671150522</c:v>
                </c:pt>
                <c:pt idx="5504">
                  <c:v>2.0403761671150522</c:v>
                </c:pt>
                <c:pt idx="5505">
                  <c:v>2.0403761671150522</c:v>
                </c:pt>
                <c:pt idx="5506">
                  <c:v>2.0403761671150522</c:v>
                </c:pt>
                <c:pt idx="5507">
                  <c:v>2.0403761671150522</c:v>
                </c:pt>
                <c:pt idx="5508">
                  <c:v>2.0403761671150522</c:v>
                </c:pt>
                <c:pt idx="5509">
                  <c:v>2.0403761671150522</c:v>
                </c:pt>
                <c:pt idx="5510">
                  <c:v>2.0403761671150522</c:v>
                </c:pt>
                <c:pt idx="5511">
                  <c:v>2.0403761671150522</c:v>
                </c:pt>
                <c:pt idx="5512">
                  <c:v>2.0403761671150522</c:v>
                </c:pt>
                <c:pt idx="5513">
                  <c:v>2.0403761671150522</c:v>
                </c:pt>
                <c:pt idx="5514">
                  <c:v>2.0403761671150522</c:v>
                </c:pt>
                <c:pt idx="5515">
                  <c:v>2.0403761671150522</c:v>
                </c:pt>
                <c:pt idx="5516">
                  <c:v>2.0403761671150522</c:v>
                </c:pt>
                <c:pt idx="5517">
                  <c:v>2.0403761671150522</c:v>
                </c:pt>
                <c:pt idx="5518">
                  <c:v>2.0403761671150522</c:v>
                </c:pt>
                <c:pt idx="5519">
                  <c:v>2.0403761671150522</c:v>
                </c:pt>
                <c:pt idx="5520">
                  <c:v>2.0403761671150522</c:v>
                </c:pt>
                <c:pt idx="5521">
                  <c:v>2.0403761671150522</c:v>
                </c:pt>
                <c:pt idx="5522">
                  <c:v>2.0403761671150522</c:v>
                </c:pt>
                <c:pt idx="5523">
                  <c:v>2.0403761671150522</c:v>
                </c:pt>
                <c:pt idx="5524">
                  <c:v>2.0403761671150522</c:v>
                </c:pt>
                <c:pt idx="5525">
                  <c:v>2.0403761671150522</c:v>
                </c:pt>
                <c:pt idx="5526">
                  <c:v>2.0403761671150522</c:v>
                </c:pt>
                <c:pt idx="5527">
                  <c:v>2.0403761671150522</c:v>
                </c:pt>
                <c:pt idx="5528">
                  <c:v>2.0403761671150522</c:v>
                </c:pt>
                <c:pt idx="5529">
                  <c:v>2.0403761671150522</c:v>
                </c:pt>
                <c:pt idx="5530">
                  <c:v>2.0403761671150522</c:v>
                </c:pt>
                <c:pt idx="5531">
                  <c:v>2.0403761671150522</c:v>
                </c:pt>
                <c:pt idx="5532">
                  <c:v>2.0403761671150522</c:v>
                </c:pt>
                <c:pt idx="5533">
                  <c:v>2.0403761671150522</c:v>
                </c:pt>
                <c:pt idx="5534">
                  <c:v>2.0403761671150522</c:v>
                </c:pt>
                <c:pt idx="5535">
                  <c:v>2.0403761671150522</c:v>
                </c:pt>
                <c:pt idx="5536">
                  <c:v>2.0403761671150522</c:v>
                </c:pt>
                <c:pt idx="5537">
                  <c:v>2.0403761671150522</c:v>
                </c:pt>
                <c:pt idx="5538">
                  <c:v>2.0403761671150522</c:v>
                </c:pt>
                <c:pt idx="5539">
                  <c:v>2.0403761671150522</c:v>
                </c:pt>
                <c:pt idx="5540">
                  <c:v>2.0403761671150522</c:v>
                </c:pt>
                <c:pt idx="5541">
                  <c:v>2.0403761671150522</c:v>
                </c:pt>
                <c:pt idx="5542">
                  <c:v>2.0403761671150522</c:v>
                </c:pt>
                <c:pt idx="5543">
                  <c:v>2.0403761671150522</c:v>
                </c:pt>
                <c:pt idx="5544">
                  <c:v>2.0403761671150522</c:v>
                </c:pt>
                <c:pt idx="5545">
                  <c:v>2.0403761671150522</c:v>
                </c:pt>
                <c:pt idx="5546">
                  <c:v>2.0403761671150522</c:v>
                </c:pt>
                <c:pt idx="5547">
                  <c:v>2.0403761671150522</c:v>
                </c:pt>
                <c:pt idx="5548">
                  <c:v>2.0403761671150522</c:v>
                </c:pt>
                <c:pt idx="5549">
                  <c:v>2.0403761671150522</c:v>
                </c:pt>
                <c:pt idx="5550">
                  <c:v>2.0403761671150522</c:v>
                </c:pt>
                <c:pt idx="5551">
                  <c:v>2.0403761671150522</c:v>
                </c:pt>
                <c:pt idx="5552">
                  <c:v>2.0403761671150522</c:v>
                </c:pt>
                <c:pt idx="5553">
                  <c:v>2.0403761671150522</c:v>
                </c:pt>
                <c:pt idx="5554">
                  <c:v>2.0403761671150522</c:v>
                </c:pt>
                <c:pt idx="5555">
                  <c:v>2.0403761671150522</c:v>
                </c:pt>
                <c:pt idx="5556">
                  <c:v>2.0403761671150522</c:v>
                </c:pt>
                <c:pt idx="5557">
                  <c:v>2.0403761671150522</c:v>
                </c:pt>
                <c:pt idx="5558">
                  <c:v>2.0403761671150522</c:v>
                </c:pt>
                <c:pt idx="5559">
                  <c:v>2.0403761671150522</c:v>
                </c:pt>
                <c:pt idx="5560">
                  <c:v>2.0403761671150522</c:v>
                </c:pt>
                <c:pt idx="5561">
                  <c:v>2.0403761671150522</c:v>
                </c:pt>
                <c:pt idx="5562">
                  <c:v>2.0403761671150522</c:v>
                </c:pt>
                <c:pt idx="5563">
                  <c:v>2.0403761671150522</c:v>
                </c:pt>
                <c:pt idx="5564">
                  <c:v>2.0403761671150522</c:v>
                </c:pt>
                <c:pt idx="5565">
                  <c:v>2.0403761671150522</c:v>
                </c:pt>
                <c:pt idx="5566">
                  <c:v>2.0403761671150522</c:v>
                </c:pt>
                <c:pt idx="5567">
                  <c:v>2.0403761671150522</c:v>
                </c:pt>
                <c:pt idx="5568">
                  <c:v>2.0403761671150522</c:v>
                </c:pt>
                <c:pt idx="5569">
                  <c:v>2.0403761671150522</c:v>
                </c:pt>
                <c:pt idx="5570">
                  <c:v>2.0403761671150522</c:v>
                </c:pt>
                <c:pt idx="5571">
                  <c:v>2.0403761671150522</c:v>
                </c:pt>
                <c:pt idx="5572">
                  <c:v>2.0403761671150522</c:v>
                </c:pt>
                <c:pt idx="5573">
                  <c:v>2.0403761671150522</c:v>
                </c:pt>
                <c:pt idx="5574">
                  <c:v>2.0403761671150522</c:v>
                </c:pt>
                <c:pt idx="5575">
                  <c:v>2.0403761671150522</c:v>
                </c:pt>
                <c:pt idx="5576">
                  <c:v>2.0403761671150522</c:v>
                </c:pt>
                <c:pt idx="5577">
                  <c:v>2.0403761671150522</c:v>
                </c:pt>
                <c:pt idx="5578">
                  <c:v>2.0403761671150522</c:v>
                </c:pt>
                <c:pt idx="5579">
                  <c:v>2.0403761671150522</c:v>
                </c:pt>
                <c:pt idx="5580">
                  <c:v>2.0403761671150522</c:v>
                </c:pt>
                <c:pt idx="5581">
                  <c:v>2.0403761671150522</c:v>
                </c:pt>
                <c:pt idx="5582">
                  <c:v>2.0403761671150522</c:v>
                </c:pt>
                <c:pt idx="5583">
                  <c:v>2.0403761671150522</c:v>
                </c:pt>
                <c:pt idx="5584">
                  <c:v>2.0403761671150522</c:v>
                </c:pt>
                <c:pt idx="5585">
                  <c:v>2.0403761671150522</c:v>
                </c:pt>
                <c:pt idx="5586">
                  <c:v>2.0403761671150522</c:v>
                </c:pt>
                <c:pt idx="5587">
                  <c:v>2.0403761671150522</c:v>
                </c:pt>
                <c:pt idx="5588">
                  <c:v>2.0403761671150522</c:v>
                </c:pt>
                <c:pt idx="5589">
                  <c:v>2.0403761671150522</c:v>
                </c:pt>
                <c:pt idx="5590">
                  <c:v>2.0403761671150522</c:v>
                </c:pt>
                <c:pt idx="5591">
                  <c:v>2.0403761671150522</c:v>
                </c:pt>
                <c:pt idx="5592">
                  <c:v>2.0403761671150522</c:v>
                </c:pt>
                <c:pt idx="5593">
                  <c:v>2.0403761671150522</c:v>
                </c:pt>
                <c:pt idx="5594">
                  <c:v>2.0403761671150522</c:v>
                </c:pt>
                <c:pt idx="5595">
                  <c:v>2.0403761671150522</c:v>
                </c:pt>
                <c:pt idx="5596">
                  <c:v>2.0403761671150522</c:v>
                </c:pt>
                <c:pt idx="5597">
                  <c:v>2.0403761671150522</c:v>
                </c:pt>
                <c:pt idx="5598">
                  <c:v>2.0403761671150522</c:v>
                </c:pt>
                <c:pt idx="5599">
                  <c:v>2.0403761671150522</c:v>
                </c:pt>
                <c:pt idx="5600">
                  <c:v>2.0403761671150522</c:v>
                </c:pt>
                <c:pt idx="5601">
                  <c:v>2.0403761671150522</c:v>
                </c:pt>
                <c:pt idx="5602">
                  <c:v>2.0403761671150522</c:v>
                </c:pt>
                <c:pt idx="5603">
                  <c:v>2.0403761671150522</c:v>
                </c:pt>
                <c:pt idx="5604">
                  <c:v>2.0403761671150522</c:v>
                </c:pt>
                <c:pt idx="5605">
                  <c:v>2.0403761671150522</c:v>
                </c:pt>
                <c:pt idx="5606">
                  <c:v>2.0403761671150522</c:v>
                </c:pt>
                <c:pt idx="5607">
                  <c:v>2.0403761671150522</c:v>
                </c:pt>
                <c:pt idx="5608">
                  <c:v>2.0403761671150522</c:v>
                </c:pt>
                <c:pt idx="5609">
                  <c:v>2.0403761671150522</c:v>
                </c:pt>
                <c:pt idx="5610">
                  <c:v>2.0403761671150522</c:v>
                </c:pt>
                <c:pt idx="5611">
                  <c:v>2.0403761671150522</c:v>
                </c:pt>
                <c:pt idx="5612">
                  <c:v>2.0403761671150522</c:v>
                </c:pt>
                <c:pt idx="5613">
                  <c:v>2.0403761671150522</c:v>
                </c:pt>
                <c:pt idx="5614">
                  <c:v>2.0403761671150522</c:v>
                </c:pt>
                <c:pt idx="5615">
                  <c:v>2.0403761671150522</c:v>
                </c:pt>
                <c:pt idx="5616">
                  <c:v>2.0403761671150522</c:v>
                </c:pt>
                <c:pt idx="5617">
                  <c:v>2.0403761671150522</c:v>
                </c:pt>
                <c:pt idx="5618">
                  <c:v>2.0403761671150522</c:v>
                </c:pt>
                <c:pt idx="5619">
                  <c:v>2.0403761671150522</c:v>
                </c:pt>
                <c:pt idx="5620">
                  <c:v>2.0403761671150522</c:v>
                </c:pt>
                <c:pt idx="5621">
                  <c:v>2.0403761671150522</c:v>
                </c:pt>
                <c:pt idx="5622">
                  <c:v>2.0403761671150522</c:v>
                </c:pt>
                <c:pt idx="5623">
                  <c:v>2.0403761671150522</c:v>
                </c:pt>
                <c:pt idx="5624">
                  <c:v>2.0403761671150522</c:v>
                </c:pt>
                <c:pt idx="5625">
                  <c:v>2.0403761671150522</c:v>
                </c:pt>
                <c:pt idx="5626">
                  <c:v>2.0403761671150522</c:v>
                </c:pt>
                <c:pt idx="5627">
                  <c:v>2.0403761671150522</c:v>
                </c:pt>
                <c:pt idx="5628">
                  <c:v>2.0403761671150522</c:v>
                </c:pt>
                <c:pt idx="5629">
                  <c:v>2.0403761671150522</c:v>
                </c:pt>
                <c:pt idx="5630">
                  <c:v>2.0403761671150522</c:v>
                </c:pt>
                <c:pt idx="5631">
                  <c:v>2.0403761671150522</c:v>
                </c:pt>
                <c:pt idx="5632">
                  <c:v>2.0403761671150522</c:v>
                </c:pt>
                <c:pt idx="5633">
                  <c:v>2.0403761671150522</c:v>
                </c:pt>
                <c:pt idx="5634">
                  <c:v>2.0403761671150522</c:v>
                </c:pt>
                <c:pt idx="5635">
                  <c:v>2.0403761671150522</c:v>
                </c:pt>
                <c:pt idx="5636">
                  <c:v>2.0403761671150522</c:v>
                </c:pt>
                <c:pt idx="5637">
                  <c:v>2.0403761671150522</c:v>
                </c:pt>
                <c:pt idx="5638">
                  <c:v>2.0403761671150522</c:v>
                </c:pt>
                <c:pt idx="5639">
                  <c:v>2.0403761671150522</c:v>
                </c:pt>
                <c:pt idx="5640">
                  <c:v>2.0403761671150522</c:v>
                </c:pt>
                <c:pt idx="5641">
                  <c:v>2.0403761671150522</c:v>
                </c:pt>
                <c:pt idx="5642">
                  <c:v>2.0403761671150522</c:v>
                </c:pt>
                <c:pt idx="5643">
                  <c:v>2.0403761671150522</c:v>
                </c:pt>
                <c:pt idx="5644">
                  <c:v>2.0403761671150522</c:v>
                </c:pt>
                <c:pt idx="5645">
                  <c:v>2.0403761671150522</c:v>
                </c:pt>
                <c:pt idx="5646">
                  <c:v>2.0403761671150522</c:v>
                </c:pt>
                <c:pt idx="5647">
                  <c:v>2.0403761671150522</c:v>
                </c:pt>
                <c:pt idx="5648">
                  <c:v>2.0403761671150522</c:v>
                </c:pt>
                <c:pt idx="5649">
                  <c:v>2.0403761671150522</c:v>
                </c:pt>
                <c:pt idx="5650">
                  <c:v>2.0403761671150522</c:v>
                </c:pt>
                <c:pt idx="5651">
                  <c:v>2.0403761671150522</c:v>
                </c:pt>
                <c:pt idx="5652">
                  <c:v>2.0403761671150522</c:v>
                </c:pt>
                <c:pt idx="5653">
                  <c:v>2.0403761671150522</c:v>
                </c:pt>
                <c:pt idx="5654">
                  <c:v>2.0403761671150522</c:v>
                </c:pt>
                <c:pt idx="5655">
                  <c:v>2.0403761671150522</c:v>
                </c:pt>
                <c:pt idx="5656">
                  <c:v>2.0403761671150522</c:v>
                </c:pt>
                <c:pt idx="5657">
                  <c:v>2.0403761671150522</c:v>
                </c:pt>
                <c:pt idx="5658">
                  <c:v>2.0403761671150522</c:v>
                </c:pt>
                <c:pt idx="5659">
                  <c:v>2.0403761671150522</c:v>
                </c:pt>
                <c:pt idx="5660">
                  <c:v>2.0403761671150522</c:v>
                </c:pt>
                <c:pt idx="5661">
                  <c:v>2.0403761671150522</c:v>
                </c:pt>
                <c:pt idx="5662">
                  <c:v>2.0403761671150522</c:v>
                </c:pt>
                <c:pt idx="5663">
                  <c:v>2.0403761671150522</c:v>
                </c:pt>
                <c:pt idx="5664">
                  <c:v>2.0403761671150522</c:v>
                </c:pt>
                <c:pt idx="5665">
                  <c:v>2.0403761671150522</c:v>
                </c:pt>
                <c:pt idx="5666">
                  <c:v>2.0403761671150522</c:v>
                </c:pt>
                <c:pt idx="5667">
                  <c:v>2.0403761671150522</c:v>
                </c:pt>
                <c:pt idx="5668">
                  <c:v>2.0403761671150522</c:v>
                </c:pt>
                <c:pt idx="5669">
                  <c:v>2.0403761671150522</c:v>
                </c:pt>
                <c:pt idx="5670">
                  <c:v>2.0403761671150522</c:v>
                </c:pt>
                <c:pt idx="5671">
                  <c:v>2.0403761671150522</c:v>
                </c:pt>
                <c:pt idx="5672">
                  <c:v>2.0403761671150522</c:v>
                </c:pt>
                <c:pt idx="5673">
                  <c:v>2.0403761671150522</c:v>
                </c:pt>
                <c:pt idx="5674">
                  <c:v>2.0403761671150522</c:v>
                </c:pt>
                <c:pt idx="5675">
                  <c:v>2.0403761671150522</c:v>
                </c:pt>
                <c:pt idx="5676">
                  <c:v>2.0403761671150522</c:v>
                </c:pt>
                <c:pt idx="5677">
                  <c:v>2.0403761671150522</c:v>
                </c:pt>
                <c:pt idx="5678">
                  <c:v>2.0403761671150522</c:v>
                </c:pt>
                <c:pt idx="5679">
                  <c:v>2.0403761671150522</c:v>
                </c:pt>
                <c:pt idx="5680">
                  <c:v>2.0403761671150522</c:v>
                </c:pt>
                <c:pt idx="5681">
                  <c:v>2.0403761671150522</c:v>
                </c:pt>
                <c:pt idx="5682">
                  <c:v>2.0403761671150522</c:v>
                </c:pt>
                <c:pt idx="5683">
                  <c:v>2.0403761671150522</c:v>
                </c:pt>
                <c:pt idx="5684">
                  <c:v>2.0403761671150522</c:v>
                </c:pt>
                <c:pt idx="5685">
                  <c:v>2.0403761671150522</c:v>
                </c:pt>
                <c:pt idx="5686">
                  <c:v>2.0403761671150522</c:v>
                </c:pt>
                <c:pt idx="5687">
                  <c:v>2.0403761671150522</c:v>
                </c:pt>
                <c:pt idx="5688">
                  <c:v>2.0403761671150522</c:v>
                </c:pt>
                <c:pt idx="5689">
                  <c:v>2.0403761671150522</c:v>
                </c:pt>
                <c:pt idx="5690">
                  <c:v>2.0403761671150522</c:v>
                </c:pt>
                <c:pt idx="5691">
                  <c:v>2.0403761671150522</c:v>
                </c:pt>
                <c:pt idx="5692">
                  <c:v>2.0403761671150522</c:v>
                </c:pt>
                <c:pt idx="5693">
                  <c:v>2.0403761671150522</c:v>
                </c:pt>
                <c:pt idx="5694">
                  <c:v>2.0403761671150522</c:v>
                </c:pt>
                <c:pt idx="5695">
                  <c:v>2.0403761671150522</c:v>
                </c:pt>
                <c:pt idx="5696">
                  <c:v>2.0403761671150522</c:v>
                </c:pt>
                <c:pt idx="5697">
                  <c:v>2.0403761671150522</c:v>
                </c:pt>
                <c:pt idx="5698">
                  <c:v>2.0403761671150522</c:v>
                </c:pt>
                <c:pt idx="5699">
                  <c:v>2.0403761671150522</c:v>
                </c:pt>
                <c:pt idx="5700">
                  <c:v>2.0403761671150522</c:v>
                </c:pt>
                <c:pt idx="5701">
                  <c:v>2.0403761671150522</c:v>
                </c:pt>
                <c:pt idx="5702">
                  <c:v>2.0403761671150522</c:v>
                </c:pt>
                <c:pt idx="5703">
                  <c:v>2.0403761671150522</c:v>
                </c:pt>
                <c:pt idx="5704">
                  <c:v>2.0403761671150522</c:v>
                </c:pt>
                <c:pt idx="5705">
                  <c:v>2.0403761671150522</c:v>
                </c:pt>
                <c:pt idx="5706">
                  <c:v>2.0403761671150522</c:v>
                </c:pt>
                <c:pt idx="5707">
                  <c:v>2.0403761671150522</c:v>
                </c:pt>
                <c:pt idx="5708">
                  <c:v>2.0403761671150522</c:v>
                </c:pt>
                <c:pt idx="5709">
                  <c:v>2.0403761671150522</c:v>
                </c:pt>
                <c:pt idx="5710">
                  <c:v>2.0403761671150522</c:v>
                </c:pt>
                <c:pt idx="5711">
                  <c:v>2.0403761671150522</c:v>
                </c:pt>
                <c:pt idx="5712">
                  <c:v>2.0403761671150522</c:v>
                </c:pt>
                <c:pt idx="5713">
                  <c:v>2.0403761671150522</c:v>
                </c:pt>
                <c:pt idx="5714">
                  <c:v>2.0403761671150522</c:v>
                </c:pt>
                <c:pt idx="5715">
                  <c:v>2.0403761671150522</c:v>
                </c:pt>
                <c:pt idx="5716">
                  <c:v>2.0403761671150522</c:v>
                </c:pt>
                <c:pt idx="5717">
                  <c:v>2.0403761671150522</c:v>
                </c:pt>
                <c:pt idx="5718">
                  <c:v>2.0403761671150522</c:v>
                </c:pt>
                <c:pt idx="5719">
                  <c:v>2.0403761671150522</c:v>
                </c:pt>
                <c:pt idx="5720">
                  <c:v>2.0403761671150522</c:v>
                </c:pt>
                <c:pt idx="5721">
                  <c:v>2.0403761671150522</c:v>
                </c:pt>
                <c:pt idx="5722">
                  <c:v>2.0403761671150522</c:v>
                </c:pt>
                <c:pt idx="5723">
                  <c:v>2.0403761671150522</c:v>
                </c:pt>
                <c:pt idx="5724">
                  <c:v>2.0403761671150522</c:v>
                </c:pt>
                <c:pt idx="5725">
                  <c:v>2.0403761671150522</c:v>
                </c:pt>
                <c:pt idx="5726">
                  <c:v>2.0403761671150522</c:v>
                </c:pt>
                <c:pt idx="5727">
                  <c:v>2.0403761671150522</c:v>
                </c:pt>
                <c:pt idx="5728">
                  <c:v>2.0403761671150522</c:v>
                </c:pt>
                <c:pt idx="5729">
                  <c:v>2.0403761671150522</c:v>
                </c:pt>
                <c:pt idx="5730">
                  <c:v>2.0403761671150522</c:v>
                </c:pt>
                <c:pt idx="5731">
                  <c:v>2.0403761671150522</c:v>
                </c:pt>
                <c:pt idx="5732">
                  <c:v>2.0403761671150522</c:v>
                </c:pt>
                <c:pt idx="5733">
                  <c:v>2.0403761671150522</c:v>
                </c:pt>
                <c:pt idx="5734">
                  <c:v>2.0403761671150522</c:v>
                </c:pt>
                <c:pt idx="5735">
                  <c:v>2.0403761671150522</c:v>
                </c:pt>
                <c:pt idx="5736">
                  <c:v>2.0403761671150522</c:v>
                </c:pt>
                <c:pt idx="5737">
                  <c:v>2.0403761671150522</c:v>
                </c:pt>
                <c:pt idx="5738">
                  <c:v>2.0403761671150522</c:v>
                </c:pt>
                <c:pt idx="5739">
                  <c:v>2.0403761671150522</c:v>
                </c:pt>
                <c:pt idx="5740">
                  <c:v>2.0403761671150522</c:v>
                </c:pt>
                <c:pt idx="5741">
                  <c:v>2.0403761671150522</c:v>
                </c:pt>
                <c:pt idx="5742">
                  <c:v>2.0403761671150522</c:v>
                </c:pt>
                <c:pt idx="5743">
                  <c:v>2.0403761671150522</c:v>
                </c:pt>
                <c:pt idx="5744">
                  <c:v>2.0403761671150522</c:v>
                </c:pt>
                <c:pt idx="5745">
                  <c:v>2.0403761671150522</c:v>
                </c:pt>
                <c:pt idx="5746">
                  <c:v>2.0403761671150522</c:v>
                </c:pt>
                <c:pt idx="5747">
                  <c:v>2.0403761671150522</c:v>
                </c:pt>
                <c:pt idx="5748">
                  <c:v>2.0403761671150522</c:v>
                </c:pt>
                <c:pt idx="5749">
                  <c:v>2.0403761671150522</c:v>
                </c:pt>
                <c:pt idx="5750">
                  <c:v>2.0403761671150522</c:v>
                </c:pt>
                <c:pt idx="5751">
                  <c:v>2.0403761671150522</c:v>
                </c:pt>
                <c:pt idx="5752">
                  <c:v>2.0403761671150522</c:v>
                </c:pt>
                <c:pt idx="5753">
                  <c:v>2.0403761671150522</c:v>
                </c:pt>
                <c:pt idx="5754">
                  <c:v>2.0403761671150522</c:v>
                </c:pt>
                <c:pt idx="5755">
                  <c:v>2.0403761671150522</c:v>
                </c:pt>
                <c:pt idx="5756">
                  <c:v>2.0403761671150522</c:v>
                </c:pt>
                <c:pt idx="5757">
                  <c:v>2.0403761671150522</c:v>
                </c:pt>
                <c:pt idx="5758">
                  <c:v>2.0403761671150522</c:v>
                </c:pt>
                <c:pt idx="5759">
                  <c:v>2.0403761671150522</c:v>
                </c:pt>
                <c:pt idx="5760">
                  <c:v>2.0403761671150522</c:v>
                </c:pt>
                <c:pt idx="5761">
                  <c:v>2.0403761671150522</c:v>
                </c:pt>
                <c:pt idx="5762">
                  <c:v>2.0403761671150522</c:v>
                </c:pt>
                <c:pt idx="5763">
                  <c:v>2.0403761671150522</c:v>
                </c:pt>
                <c:pt idx="5764">
                  <c:v>2.0403761671150522</c:v>
                </c:pt>
                <c:pt idx="5765">
                  <c:v>2.0403761671150522</c:v>
                </c:pt>
                <c:pt idx="5766">
                  <c:v>2.0403761671150522</c:v>
                </c:pt>
                <c:pt idx="5767">
                  <c:v>2.0403761671150522</c:v>
                </c:pt>
                <c:pt idx="5768">
                  <c:v>2.0403761671150522</c:v>
                </c:pt>
                <c:pt idx="5769">
                  <c:v>2.0403761671150522</c:v>
                </c:pt>
                <c:pt idx="5770">
                  <c:v>2.0403761671150522</c:v>
                </c:pt>
                <c:pt idx="5771">
                  <c:v>2.0403761671150522</c:v>
                </c:pt>
                <c:pt idx="5772">
                  <c:v>2.0403761671150522</c:v>
                </c:pt>
                <c:pt idx="5773">
                  <c:v>2.0403761671150522</c:v>
                </c:pt>
                <c:pt idx="5774">
                  <c:v>2.0403761671150522</c:v>
                </c:pt>
                <c:pt idx="5775">
                  <c:v>2.0403761671150522</c:v>
                </c:pt>
                <c:pt idx="5776">
                  <c:v>2.0403761671150522</c:v>
                </c:pt>
                <c:pt idx="5777">
                  <c:v>2.0403761671150522</c:v>
                </c:pt>
                <c:pt idx="5778">
                  <c:v>2.0403761671150522</c:v>
                </c:pt>
                <c:pt idx="5779">
                  <c:v>2.0403761671150522</c:v>
                </c:pt>
                <c:pt idx="5780">
                  <c:v>2.0403761671150522</c:v>
                </c:pt>
                <c:pt idx="5781">
                  <c:v>2.0403761671150522</c:v>
                </c:pt>
                <c:pt idx="5782">
                  <c:v>2.0403761671150522</c:v>
                </c:pt>
                <c:pt idx="5783">
                  <c:v>2.0403761671150522</c:v>
                </c:pt>
                <c:pt idx="5784">
                  <c:v>2.0403761671150522</c:v>
                </c:pt>
                <c:pt idx="5785">
                  <c:v>2.0403761671150522</c:v>
                </c:pt>
                <c:pt idx="5786">
                  <c:v>2.0403761671150522</c:v>
                </c:pt>
                <c:pt idx="5787">
                  <c:v>2.0403761671150522</c:v>
                </c:pt>
                <c:pt idx="5788">
                  <c:v>2.0403761671150522</c:v>
                </c:pt>
                <c:pt idx="5789">
                  <c:v>2.0403761671150522</c:v>
                </c:pt>
                <c:pt idx="5790">
                  <c:v>2.0403761671150522</c:v>
                </c:pt>
                <c:pt idx="5791">
                  <c:v>2.0403761671150522</c:v>
                </c:pt>
                <c:pt idx="5792">
                  <c:v>2.0403761671150522</c:v>
                </c:pt>
                <c:pt idx="5793">
                  <c:v>2.0403761671150522</c:v>
                </c:pt>
                <c:pt idx="5794">
                  <c:v>2.0403761671150522</c:v>
                </c:pt>
                <c:pt idx="5795">
                  <c:v>2.0403761671150522</c:v>
                </c:pt>
                <c:pt idx="5796">
                  <c:v>2.0403761671150522</c:v>
                </c:pt>
                <c:pt idx="5797">
                  <c:v>2.0403761671150522</c:v>
                </c:pt>
                <c:pt idx="5798">
                  <c:v>2.0403761671150522</c:v>
                </c:pt>
                <c:pt idx="5799">
                  <c:v>2.0403761671150522</c:v>
                </c:pt>
                <c:pt idx="5800">
                  <c:v>2.0403761671150522</c:v>
                </c:pt>
                <c:pt idx="5801">
                  <c:v>2.0403761671150522</c:v>
                </c:pt>
                <c:pt idx="5802">
                  <c:v>2.0403761671150522</c:v>
                </c:pt>
                <c:pt idx="5803">
                  <c:v>2.0403761671150522</c:v>
                </c:pt>
                <c:pt idx="5804">
                  <c:v>2.0403761671150522</c:v>
                </c:pt>
                <c:pt idx="5805">
                  <c:v>2.0403761671150522</c:v>
                </c:pt>
                <c:pt idx="5806">
                  <c:v>2.0403761671150522</c:v>
                </c:pt>
                <c:pt idx="5807">
                  <c:v>2.0403761671150522</c:v>
                </c:pt>
                <c:pt idx="5808">
                  <c:v>2.0403761671150522</c:v>
                </c:pt>
                <c:pt idx="5809">
                  <c:v>2.0403761671150522</c:v>
                </c:pt>
                <c:pt idx="5810">
                  <c:v>2.0403761671150522</c:v>
                </c:pt>
                <c:pt idx="5811">
                  <c:v>2.0403761671150522</c:v>
                </c:pt>
                <c:pt idx="5812">
                  <c:v>2.0403761671150522</c:v>
                </c:pt>
                <c:pt idx="5813">
                  <c:v>2.0403761671150522</c:v>
                </c:pt>
                <c:pt idx="5814">
                  <c:v>2.0403761671150522</c:v>
                </c:pt>
                <c:pt idx="5815">
                  <c:v>2.0403761671150522</c:v>
                </c:pt>
                <c:pt idx="5816">
                  <c:v>2.0403761671150522</c:v>
                </c:pt>
                <c:pt idx="5817">
                  <c:v>2.0403761671150522</c:v>
                </c:pt>
                <c:pt idx="5818">
                  <c:v>2.0403761671150522</c:v>
                </c:pt>
                <c:pt idx="5819">
                  <c:v>2.0403761671150522</c:v>
                </c:pt>
                <c:pt idx="5820">
                  <c:v>2.0403761671150522</c:v>
                </c:pt>
                <c:pt idx="5821">
                  <c:v>2.0403761671150522</c:v>
                </c:pt>
                <c:pt idx="5822">
                  <c:v>2.0403761671150522</c:v>
                </c:pt>
                <c:pt idx="5823">
                  <c:v>2.0403761671150522</c:v>
                </c:pt>
                <c:pt idx="5824">
                  <c:v>2.0403761671150522</c:v>
                </c:pt>
                <c:pt idx="5825">
                  <c:v>2.0403761671150522</c:v>
                </c:pt>
                <c:pt idx="5826">
                  <c:v>2.0403761671150522</c:v>
                </c:pt>
                <c:pt idx="5827">
                  <c:v>2.0403761671150522</c:v>
                </c:pt>
                <c:pt idx="5828">
                  <c:v>2.0403761671150522</c:v>
                </c:pt>
                <c:pt idx="5829">
                  <c:v>2.0403761671150522</c:v>
                </c:pt>
                <c:pt idx="5830">
                  <c:v>2.0403761671150522</c:v>
                </c:pt>
                <c:pt idx="5831">
                  <c:v>2.0403761671150522</c:v>
                </c:pt>
                <c:pt idx="5832">
                  <c:v>2.0403761671150522</c:v>
                </c:pt>
                <c:pt idx="5833">
                  <c:v>2.0403761671150522</c:v>
                </c:pt>
                <c:pt idx="5834">
                  <c:v>2.0403761671150522</c:v>
                </c:pt>
                <c:pt idx="5835">
                  <c:v>2.0403761671150522</c:v>
                </c:pt>
                <c:pt idx="5836">
                  <c:v>2.0403761671150522</c:v>
                </c:pt>
                <c:pt idx="5837">
                  <c:v>2.0403761671150522</c:v>
                </c:pt>
                <c:pt idx="5838">
                  <c:v>2.0403761671150522</c:v>
                </c:pt>
                <c:pt idx="5839">
                  <c:v>2.0403761671150522</c:v>
                </c:pt>
                <c:pt idx="5840">
                  <c:v>2.0403761671150522</c:v>
                </c:pt>
                <c:pt idx="5841">
                  <c:v>2.0403761671150522</c:v>
                </c:pt>
                <c:pt idx="5842">
                  <c:v>2.0403761671150522</c:v>
                </c:pt>
                <c:pt idx="5843">
                  <c:v>2.0403761671150522</c:v>
                </c:pt>
                <c:pt idx="5844">
                  <c:v>2.0403761671150522</c:v>
                </c:pt>
                <c:pt idx="5845">
                  <c:v>2.0403761671150522</c:v>
                </c:pt>
                <c:pt idx="5846">
                  <c:v>2.0403761671150522</c:v>
                </c:pt>
                <c:pt idx="5847">
                  <c:v>2.0403761671150522</c:v>
                </c:pt>
                <c:pt idx="5848">
                  <c:v>2.0403761671150522</c:v>
                </c:pt>
                <c:pt idx="5849">
                  <c:v>2.0403761671150522</c:v>
                </c:pt>
                <c:pt idx="5850">
                  <c:v>2.0403761671150522</c:v>
                </c:pt>
                <c:pt idx="5851">
                  <c:v>2.0403761671150522</c:v>
                </c:pt>
                <c:pt idx="5852">
                  <c:v>2.0403761671150522</c:v>
                </c:pt>
                <c:pt idx="5853">
                  <c:v>2.0403761671150522</c:v>
                </c:pt>
                <c:pt idx="5854">
                  <c:v>2.0403761671150522</c:v>
                </c:pt>
                <c:pt idx="5855">
                  <c:v>2.0403761671150522</c:v>
                </c:pt>
                <c:pt idx="5856">
                  <c:v>2.0403761671150522</c:v>
                </c:pt>
                <c:pt idx="5857">
                  <c:v>2.0403761671150522</c:v>
                </c:pt>
                <c:pt idx="5858">
                  <c:v>2.0403761671150522</c:v>
                </c:pt>
                <c:pt idx="5859">
                  <c:v>2.0403761671150522</c:v>
                </c:pt>
                <c:pt idx="5860">
                  <c:v>2.0403761671150522</c:v>
                </c:pt>
                <c:pt idx="5861">
                  <c:v>2.0403761671150522</c:v>
                </c:pt>
                <c:pt idx="5862">
                  <c:v>2.0403761671150522</c:v>
                </c:pt>
                <c:pt idx="5863">
                  <c:v>2.0403761671150522</c:v>
                </c:pt>
                <c:pt idx="5864">
                  <c:v>2.0403761671150522</c:v>
                </c:pt>
                <c:pt idx="5865">
                  <c:v>2.0403761671150522</c:v>
                </c:pt>
                <c:pt idx="5866">
                  <c:v>2.0403761671150522</c:v>
                </c:pt>
                <c:pt idx="5867">
                  <c:v>2.0403761671150522</c:v>
                </c:pt>
                <c:pt idx="5868">
                  <c:v>2.0403761671150522</c:v>
                </c:pt>
                <c:pt idx="5869">
                  <c:v>2.0403761671150522</c:v>
                </c:pt>
                <c:pt idx="5870">
                  <c:v>2.0403761671150522</c:v>
                </c:pt>
                <c:pt idx="5871">
                  <c:v>2.0403761671150522</c:v>
                </c:pt>
                <c:pt idx="5872">
                  <c:v>2.0403761671150522</c:v>
                </c:pt>
                <c:pt idx="5873">
                  <c:v>2.0403761671150522</c:v>
                </c:pt>
                <c:pt idx="5874">
                  <c:v>2.0403761671150522</c:v>
                </c:pt>
                <c:pt idx="5875">
                  <c:v>2.0403761671150522</c:v>
                </c:pt>
                <c:pt idx="5876">
                  <c:v>2.0403761671150522</c:v>
                </c:pt>
                <c:pt idx="5877">
                  <c:v>2.0403761671150522</c:v>
                </c:pt>
                <c:pt idx="5878">
                  <c:v>2.0403761671150522</c:v>
                </c:pt>
                <c:pt idx="5879">
                  <c:v>2.0403761671150522</c:v>
                </c:pt>
                <c:pt idx="5880">
                  <c:v>2.0403761671150522</c:v>
                </c:pt>
                <c:pt idx="5881">
                  <c:v>2.0403761671150522</c:v>
                </c:pt>
                <c:pt idx="5882">
                  <c:v>2.0403761671150522</c:v>
                </c:pt>
                <c:pt idx="5883">
                  <c:v>2.0403761671150522</c:v>
                </c:pt>
                <c:pt idx="5884">
                  <c:v>2.0403761671150522</c:v>
                </c:pt>
                <c:pt idx="5885">
                  <c:v>2.0403761671150522</c:v>
                </c:pt>
                <c:pt idx="5886">
                  <c:v>2.0403761671150522</c:v>
                </c:pt>
                <c:pt idx="5887">
                  <c:v>2.0403761671150522</c:v>
                </c:pt>
                <c:pt idx="5888">
                  <c:v>2.0403761671150522</c:v>
                </c:pt>
                <c:pt idx="5889">
                  <c:v>2.0403761671150522</c:v>
                </c:pt>
                <c:pt idx="5890">
                  <c:v>2.0403761671150522</c:v>
                </c:pt>
                <c:pt idx="5891">
                  <c:v>2.0403761671150522</c:v>
                </c:pt>
                <c:pt idx="5892">
                  <c:v>2.0403761671150522</c:v>
                </c:pt>
                <c:pt idx="5893">
                  <c:v>2.0403761671150522</c:v>
                </c:pt>
                <c:pt idx="5894">
                  <c:v>2.0403761671150522</c:v>
                </c:pt>
                <c:pt idx="5895">
                  <c:v>2.0403761671150522</c:v>
                </c:pt>
                <c:pt idx="5896">
                  <c:v>2.0403761671150522</c:v>
                </c:pt>
                <c:pt idx="5897">
                  <c:v>2.0403761671150522</c:v>
                </c:pt>
                <c:pt idx="5898">
                  <c:v>2.0403761671150522</c:v>
                </c:pt>
                <c:pt idx="5899">
                  <c:v>2.0403761671150522</c:v>
                </c:pt>
                <c:pt idx="5900">
                  <c:v>2.0403761671150522</c:v>
                </c:pt>
                <c:pt idx="5901">
                  <c:v>2.0403761671150522</c:v>
                </c:pt>
                <c:pt idx="5902">
                  <c:v>2.0403761671150522</c:v>
                </c:pt>
                <c:pt idx="5903">
                  <c:v>2.0403761671150522</c:v>
                </c:pt>
                <c:pt idx="5904">
                  <c:v>2.0403761671150522</c:v>
                </c:pt>
                <c:pt idx="5905">
                  <c:v>2.0403761671150522</c:v>
                </c:pt>
                <c:pt idx="5906">
                  <c:v>2.0403761671150522</c:v>
                </c:pt>
                <c:pt idx="5907">
                  <c:v>2.0403761671150522</c:v>
                </c:pt>
                <c:pt idx="5908">
                  <c:v>2.0403761671150522</c:v>
                </c:pt>
                <c:pt idx="5909">
                  <c:v>2.0403761671150522</c:v>
                </c:pt>
                <c:pt idx="5910">
                  <c:v>2.0403761671150522</c:v>
                </c:pt>
                <c:pt idx="5911">
                  <c:v>2.0403761671150522</c:v>
                </c:pt>
                <c:pt idx="5912">
                  <c:v>2.0403761671150522</c:v>
                </c:pt>
                <c:pt idx="5913">
                  <c:v>2.0403761671150522</c:v>
                </c:pt>
                <c:pt idx="5914">
                  <c:v>2.0403761671150522</c:v>
                </c:pt>
                <c:pt idx="5915">
                  <c:v>2.0403761671150522</c:v>
                </c:pt>
                <c:pt idx="5916">
                  <c:v>2.0403761671150522</c:v>
                </c:pt>
                <c:pt idx="5917">
                  <c:v>2.0403761671150522</c:v>
                </c:pt>
                <c:pt idx="5918">
                  <c:v>2.0403761671150522</c:v>
                </c:pt>
                <c:pt idx="5919">
                  <c:v>2.0403761671150522</c:v>
                </c:pt>
                <c:pt idx="5920">
                  <c:v>2.0403761671150522</c:v>
                </c:pt>
                <c:pt idx="5921">
                  <c:v>2.0403761671150522</c:v>
                </c:pt>
                <c:pt idx="5922">
                  <c:v>2.0403761671150522</c:v>
                </c:pt>
                <c:pt idx="5923">
                  <c:v>2.0403761671150522</c:v>
                </c:pt>
                <c:pt idx="5924">
                  <c:v>2.0403761671150522</c:v>
                </c:pt>
                <c:pt idx="5925">
                  <c:v>2.0403761671150522</c:v>
                </c:pt>
                <c:pt idx="5926">
                  <c:v>2.0403761671150522</c:v>
                </c:pt>
                <c:pt idx="5927">
                  <c:v>2.0403761671150522</c:v>
                </c:pt>
                <c:pt idx="5928">
                  <c:v>2.0403761671150522</c:v>
                </c:pt>
                <c:pt idx="5929">
                  <c:v>2.0403761671150522</c:v>
                </c:pt>
                <c:pt idx="5930">
                  <c:v>2.0403761671150522</c:v>
                </c:pt>
                <c:pt idx="5931">
                  <c:v>2.0403761671150522</c:v>
                </c:pt>
                <c:pt idx="5932">
                  <c:v>2.0403761671150522</c:v>
                </c:pt>
                <c:pt idx="5933">
                  <c:v>2.0403761671150522</c:v>
                </c:pt>
                <c:pt idx="5934">
                  <c:v>2.0403761671150522</c:v>
                </c:pt>
                <c:pt idx="5935">
                  <c:v>2.0403761671150522</c:v>
                </c:pt>
                <c:pt idx="5936">
                  <c:v>2.0403761671150522</c:v>
                </c:pt>
                <c:pt idx="5937">
                  <c:v>2.0403761671150522</c:v>
                </c:pt>
                <c:pt idx="5938">
                  <c:v>2.0403761671150522</c:v>
                </c:pt>
                <c:pt idx="5939">
                  <c:v>2.0403761671150522</c:v>
                </c:pt>
                <c:pt idx="5940">
                  <c:v>2.0403761671150522</c:v>
                </c:pt>
                <c:pt idx="5941">
                  <c:v>2.0403761671150522</c:v>
                </c:pt>
                <c:pt idx="5942">
                  <c:v>2.0403761671150522</c:v>
                </c:pt>
                <c:pt idx="5943">
                  <c:v>2.0403761671150522</c:v>
                </c:pt>
                <c:pt idx="5944">
                  <c:v>2.0403761671150522</c:v>
                </c:pt>
                <c:pt idx="5945">
                  <c:v>2.0403761671150522</c:v>
                </c:pt>
                <c:pt idx="5946">
                  <c:v>2.0403761671150522</c:v>
                </c:pt>
                <c:pt idx="5947">
                  <c:v>2.0403761671150522</c:v>
                </c:pt>
                <c:pt idx="5948">
                  <c:v>2.0403761671150522</c:v>
                </c:pt>
                <c:pt idx="5949">
                  <c:v>2.0403761671150522</c:v>
                </c:pt>
                <c:pt idx="5950">
                  <c:v>2.0403761671150522</c:v>
                </c:pt>
                <c:pt idx="5951">
                  <c:v>2.0403761671150522</c:v>
                </c:pt>
                <c:pt idx="5952">
                  <c:v>2.0403761671150522</c:v>
                </c:pt>
                <c:pt idx="5953">
                  <c:v>2.0403761671150522</c:v>
                </c:pt>
                <c:pt idx="5954">
                  <c:v>2.0403761671150522</c:v>
                </c:pt>
                <c:pt idx="5955">
                  <c:v>2.0403761671150522</c:v>
                </c:pt>
                <c:pt idx="5956">
                  <c:v>2.0403761671150522</c:v>
                </c:pt>
                <c:pt idx="5957">
                  <c:v>2.0403761671150522</c:v>
                </c:pt>
                <c:pt idx="5958">
                  <c:v>2.0403761671150522</c:v>
                </c:pt>
                <c:pt idx="5959">
                  <c:v>2.0403761671150522</c:v>
                </c:pt>
                <c:pt idx="5960">
                  <c:v>2.0403761671150522</c:v>
                </c:pt>
                <c:pt idx="5961">
                  <c:v>2.0403761671150522</c:v>
                </c:pt>
                <c:pt idx="5962">
                  <c:v>2.0403761671150522</c:v>
                </c:pt>
                <c:pt idx="5963">
                  <c:v>2.0403761671150522</c:v>
                </c:pt>
                <c:pt idx="5964">
                  <c:v>2.0403761671150522</c:v>
                </c:pt>
                <c:pt idx="5965">
                  <c:v>2.0403761671150522</c:v>
                </c:pt>
                <c:pt idx="5966">
                  <c:v>2.0403761671150522</c:v>
                </c:pt>
                <c:pt idx="5967">
                  <c:v>2.0403761671150522</c:v>
                </c:pt>
                <c:pt idx="5968">
                  <c:v>2.0403761671150522</c:v>
                </c:pt>
                <c:pt idx="5969">
                  <c:v>2.0403761671150522</c:v>
                </c:pt>
                <c:pt idx="5970">
                  <c:v>2.0403761671150522</c:v>
                </c:pt>
                <c:pt idx="5971">
                  <c:v>2.0403761671150522</c:v>
                </c:pt>
                <c:pt idx="5972">
                  <c:v>2.0403761671150522</c:v>
                </c:pt>
                <c:pt idx="5973">
                  <c:v>2.0403761671150522</c:v>
                </c:pt>
                <c:pt idx="5974">
                  <c:v>2.0403761671150522</c:v>
                </c:pt>
                <c:pt idx="5975">
                  <c:v>2.0403761671150522</c:v>
                </c:pt>
                <c:pt idx="5976">
                  <c:v>2.0403761671150522</c:v>
                </c:pt>
                <c:pt idx="5977">
                  <c:v>2.0403761671150522</c:v>
                </c:pt>
                <c:pt idx="5978">
                  <c:v>2.0403761671150522</c:v>
                </c:pt>
                <c:pt idx="5979">
                  <c:v>2.0403761671150522</c:v>
                </c:pt>
                <c:pt idx="5980">
                  <c:v>2.0403761671150522</c:v>
                </c:pt>
                <c:pt idx="5981">
                  <c:v>2.0403761671150522</c:v>
                </c:pt>
                <c:pt idx="5982">
                  <c:v>2.0403761671150522</c:v>
                </c:pt>
                <c:pt idx="5983">
                  <c:v>2.0403761671150522</c:v>
                </c:pt>
                <c:pt idx="5984">
                  <c:v>2.0403761671150522</c:v>
                </c:pt>
                <c:pt idx="5985">
                  <c:v>2.0403761671150522</c:v>
                </c:pt>
                <c:pt idx="5986">
                  <c:v>2.0403761671150522</c:v>
                </c:pt>
                <c:pt idx="5987">
                  <c:v>2.0403761671150522</c:v>
                </c:pt>
                <c:pt idx="5988">
                  <c:v>2.0403761671150522</c:v>
                </c:pt>
                <c:pt idx="5989">
                  <c:v>2.0403761671150522</c:v>
                </c:pt>
                <c:pt idx="5990">
                  <c:v>2.0403761671150522</c:v>
                </c:pt>
                <c:pt idx="5991">
                  <c:v>2.0403761671150522</c:v>
                </c:pt>
                <c:pt idx="5992">
                  <c:v>2.0403761671150522</c:v>
                </c:pt>
                <c:pt idx="5993">
                  <c:v>2.0403761671150522</c:v>
                </c:pt>
                <c:pt idx="5994">
                  <c:v>2.0403761671150522</c:v>
                </c:pt>
                <c:pt idx="5995">
                  <c:v>2.0403761671150522</c:v>
                </c:pt>
                <c:pt idx="5996">
                  <c:v>2.0403761671150522</c:v>
                </c:pt>
                <c:pt idx="5997">
                  <c:v>2.0403761671150522</c:v>
                </c:pt>
                <c:pt idx="5998">
                  <c:v>2.0403761671150522</c:v>
                </c:pt>
                <c:pt idx="5999">
                  <c:v>2.0403761671150522</c:v>
                </c:pt>
                <c:pt idx="6000">
                  <c:v>2.0403761671150522</c:v>
                </c:pt>
                <c:pt idx="6001">
                  <c:v>2.0403761671150522</c:v>
                </c:pt>
                <c:pt idx="6002">
                  <c:v>2.0403761671150522</c:v>
                </c:pt>
                <c:pt idx="6003">
                  <c:v>2.0403761671150522</c:v>
                </c:pt>
                <c:pt idx="6004">
                  <c:v>2.0403761671150522</c:v>
                </c:pt>
                <c:pt idx="6005">
                  <c:v>2.0403761671150522</c:v>
                </c:pt>
                <c:pt idx="6006">
                  <c:v>2.0403761671150522</c:v>
                </c:pt>
                <c:pt idx="6007">
                  <c:v>2.0403761671150522</c:v>
                </c:pt>
                <c:pt idx="6008">
                  <c:v>2.0403761671150522</c:v>
                </c:pt>
                <c:pt idx="6009">
                  <c:v>2.0403761671150522</c:v>
                </c:pt>
                <c:pt idx="6010">
                  <c:v>2.0403761671150522</c:v>
                </c:pt>
                <c:pt idx="6011">
                  <c:v>2.0403761671150522</c:v>
                </c:pt>
                <c:pt idx="6012">
                  <c:v>2.0403761671150522</c:v>
                </c:pt>
                <c:pt idx="6013">
                  <c:v>2.0403761671150522</c:v>
                </c:pt>
                <c:pt idx="6014">
                  <c:v>2.0403761671150522</c:v>
                </c:pt>
                <c:pt idx="6015">
                  <c:v>2.0403761671150522</c:v>
                </c:pt>
                <c:pt idx="6016">
                  <c:v>2.0403761671150522</c:v>
                </c:pt>
                <c:pt idx="6017">
                  <c:v>2.0403761671150522</c:v>
                </c:pt>
                <c:pt idx="6018">
                  <c:v>2.0403761671150522</c:v>
                </c:pt>
                <c:pt idx="6019">
                  <c:v>2.0403761671150522</c:v>
                </c:pt>
                <c:pt idx="6020">
                  <c:v>2.0403761671150522</c:v>
                </c:pt>
                <c:pt idx="6021">
                  <c:v>2.0403761671150522</c:v>
                </c:pt>
                <c:pt idx="6022">
                  <c:v>2.0403761671150522</c:v>
                </c:pt>
                <c:pt idx="6023">
                  <c:v>2.0403761671150522</c:v>
                </c:pt>
                <c:pt idx="6024">
                  <c:v>2.0403761671150522</c:v>
                </c:pt>
                <c:pt idx="6025">
                  <c:v>2.0403761671150522</c:v>
                </c:pt>
                <c:pt idx="6026">
                  <c:v>2.0403761671150522</c:v>
                </c:pt>
                <c:pt idx="6027">
                  <c:v>2.0403761671150522</c:v>
                </c:pt>
                <c:pt idx="6028">
                  <c:v>2.0403761671150522</c:v>
                </c:pt>
                <c:pt idx="6029">
                  <c:v>2.0403761671150522</c:v>
                </c:pt>
                <c:pt idx="6030">
                  <c:v>2.0403761671150522</c:v>
                </c:pt>
                <c:pt idx="6031">
                  <c:v>2.0403761671150522</c:v>
                </c:pt>
                <c:pt idx="6032">
                  <c:v>2.0403761671150522</c:v>
                </c:pt>
                <c:pt idx="6033">
                  <c:v>2.0403761671150522</c:v>
                </c:pt>
                <c:pt idx="6034">
                  <c:v>2.0403761671150522</c:v>
                </c:pt>
                <c:pt idx="6035">
                  <c:v>2.0403761671150522</c:v>
                </c:pt>
                <c:pt idx="6036">
                  <c:v>2.0403761671150522</c:v>
                </c:pt>
                <c:pt idx="6037">
                  <c:v>2.0403761671150522</c:v>
                </c:pt>
                <c:pt idx="6038">
                  <c:v>2.0403761671150522</c:v>
                </c:pt>
                <c:pt idx="6039">
                  <c:v>2.0403761671150522</c:v>
                </c:pt>
                <c:pt idx="6040">
                  <c:v>2.0403761671150522</c:v>
                </c:pt>
                <c:pt idx="6041">
                  <c:v>2.0403761671150522</c:v>
                </c:pt>
                <c:pt idx="6042">
                  <c:v>2.0403761671150522</c:v>
                </c:pt>
                <c:pt idx="6043">
                  <c:v>2.0403761671150522</c:v>
                </c:pt>
                <c:pt idx="6044">
                  <c:v>2.0403761671150522</c:v>
                </c:pt>
                <c:pt idx="6045">
                  <c:v>2.0403761671150522</c:v>
                </c:pt>
                <c:pt idx="6046">
                  <c:v>2.0403761671150522</c:v>
                </c:pt>
                <c:pt idx="6047">
                  <c:v>2.0403761671150522</c:v>
                </c:pt>
                <c:pt idx="6048">
                  <c:v>2.0403761671150522</c:v>
                </c:pt>
                <c:pt idx="6049">
                  <c:v>2.0403761671150522</c:v>
                </c:pt>
                <c:pt idx="6050">
                  <c:v>2.0403761671150522</c:v>
                </c:pt>
                <c:pt idx="6051">
                  <c:v>2.0403761671150522</c:v>
                </c:pt>
                <c:pt idx="6052">
                  <c:v>2.0403761671150522</c:v>
                </c:pt>
                <c:pt idx="6053">
                  <c:v>2.0403761671150522</c:v>
                </c:pt>
                <c:pt idx="6054">
                  <c:v>2.0403761671150522</c:v>
                </c:pt>
                <c:pt idx="6055">
                  <c:v>2.0403761671150522</c:v>
                </c:pt>
                <c:pt idx="6056">
                  <c:v>2.0403761671150522</c:v>
                </c:pt>
                <c:pt idx="6057">
                  <c:v>2.0403761671150522</c:v>
                </c:pt>
                <c:pt idx="6058">
                  <c:v>2.0403761671150522</c:v>
                </c:pt>
                <c:pt idx="6059">
                  <c:v>2.0403761671150522</c:v>
                </c:pt>
                <c:pt idx="6060">
                  <c:v>2.0403761671150522</c:v>
                </c:pt>
                <c:pt idx="6061">
                  <c:v>2.0403761671150522</c:v>
                </c:pt>
                <c:pt idx="6062">
                  <c:v>2.0403761671150522</c:v>
                </c:pt>
                <c:pt idx="6063">
                  <c:v>2.0403761671150522</c:v>
                </c:pt>
                <c:pt idx="6064">
                  <c:v>2.0403761671150522</c:v>
                </c:pt>
                <c:pt idx="6065">
                  <c:v>2.0403761671150522</c:v>
                </c:pt>
                <c:pt idx="6066">
                  <c:v>2.0403761671150522</c:v>
                </c:pt>
                <c:pt idx="6067">
                  <c:v>2.0403761671150522</c:v>
                </c:pt>
                <c:pt idx="6068">
                  <c:v>2.0403761671150522</c:v>
                </c:pt>
                <c:pt idx="6069">
                  <c:v>2.0403761671150522</c:v>
                </c:pt>
                <c:pt idx="6070">
                  <c:v>2.0403761671150522</c:v>
                </c:pt>
                <c:pt idx="6071">
                  <c:v>2.0403761671150522</c:v>
                </c:pt>
                <c:pt idx="6072">
                  <c:v>2.0403761671150522</c:v>
                </c:pt>
                <c:pt idx="6073">
                  <c:v>2.0403761671150522</c:v>
                </c:pt>
                <c:pt idx="6074">
                  <c:v>2.0403761671150522</c:v>
                </c:pt>
                <c:pt idx="6075">
                  <c:v>2.0403761671150522</c:v>
                </c:pt>
                <c:pt idx="6076">
                  <c:v>2.0403761671150522</c:v>
                </c:pt>
                <c:pt idx="6077">
                  <c:v>2.0403761671150522</c:v>
                </c:pt>
                <c:pt idx="6078">
                  <c:v>2.0403761671150522</c:v>
                </c:pt>
                <c:pt idx="6079">
                  <c:v>2.0403761671150522</c:v>
                </c:pt>
                <c:pt idx="6080">
                  <c:v>2.0403761671150522</c:v>
                </c:pt>
                <c:pt idx="6081">
                  <c:v>2.0403761671150522</c:v>
                </c:pt>
                <c:pt idx="6082">
                  <c:v>2.0403761671150522</c:v>
                </c:pt>
                <c:pt idx="6083">
                  <c:v>2.0403761671150522</c:v>
                </c:pt>
                <c:pt idx="6084">
                  <c:v>2.0403761671150522</c:v>
                </c:pt>
                <c:pt idx="6085">
                  <c:v>2.0403761671150522</c:v>
                </c:pt>
                <c:pt idx="6086">
                  <c:v>2.0403761671150522</c:v>
                </c:pt>
                <c:pt idx="6087">
                  <c:v>2.0403761671150522</c:v>
                </c:pt>
                <c:pt idx="6088">
                  <c:v>2.0403761671150522</c:v>
                </c:pt>
                <c:pt idx="6089">
                  <c:v>2.0403761671150522</c:v>
                </c:pt>
                <c:pt idx="6090">
                  <c:v>2.0403761671150522</c:v>
                </c:pt>
                <c:pt idx="6091">
                  <c:v>2.0403761671150522</c:v>
                </c:pt>
                <c:pt idx="6092">
                  <c:v>2.0403761671150522</c:v>
                </c:pt>
                <c:pt idx="6093">
                  <c:v>2.0403761671150522</c:v>
                </c:pt>
                <c:pt idx="6094">
                  <c:v>2.0403761671150522</c:v>
                </c:pt>
                <c:pt idx="6095">
                  <c:v>2.0403761671150522</c:v>
                </c:pt>
                <c:pt idx="6096">
                  <c:v>2.0403761671150522</c:v>
                </c:pt>
                <c:pt idx="6097">
                  <c:v>2.0403761671150522</c:v>
                </c:pt>
                <c:pt idx="6098">
                  <c:v>2.0403761671150522</c:v>
                </c:pt>
                <c:pt idx="6099">
                  <c:v>2.0403761671150522</c:v>
                </c:pt>
                <c:pt idx="6100">
                  <c:v>2.0403761671150522</c:v>
                </c:pt>
                <c:pt idx="6101">
                  <c:v>2.0403761671150522</c:v>
                </c:pt>
                <c:pt idx="6102">
                  <c:v>2.0403761671150522</c:v>
                </c:pt>
                <c:pt idx="6103">
                  <c:v>2.0403761671150522</c:v>
                </c:pt>
                <c:pt idx="6104">
                  <c:v>2.0403761671150522</c:v>
                </c:pt>
                <c:pt idx="6105">
                  <c:v>2.0403761671150522</c:v>
                </c:pt>
                <c:pt idx="6106">
                  <c:v>2.0403761671150522</c:v>
                </c:pt>
                <c:pt idx="6107">
                  <c:v>2.0403761671150522</c:v>
                </c:pt>
                <c:pt idx="6108">
                  <c:v>2.0403761671150522</c:v>
                </c:pt>
                <c:pt idx="6109">
                  <c:v>2.0403761671150522</c:v>
                </c:pt>
                <c:pt idx="6110">
                  <c:v>2.0403761671150522</c:v>
                </c:pt>
                <c:pt idx="6111">
                  <c:v>2.0403761671150522</c:v>
                </c:pt>
                <c:pt idx="6112">
                  <c:v>2.0403761671150522</c:v>
                </c:pt>
                <c:pt idx="6113">
                  <c:v>2.0403761671150522</c:v>
                </c:pt>
                <c:pt idx="6114">
                  <c:v>2.0403761671150522</c:v>
                </c:pt>
                <c:pt idx="6115">
                  <c:v>2.0403761671150522</c:v>
                </c:pt>
                <c:pt idx="6116">
                  <c:v>2.0403761671150522</c:v>
                </c:pt>
                <c:pt idx="6117">
                  <c:v>2.0403761671150522</c:v>
                </c:pt>
                <c:pt idx="6118">
                  <c:v>2.0403761671150522</c:v>
                </c:pt>
                <c:pt idx="6119">
                  <c:v>2.0403761671150522</c:v>
                </c:pt>
                <c:pt idx="6120">
                  <c:v>2.0403761671150522</c:v>
                </c:pt>
                <c:pt idx="6121">
                  <c:v>2.0403761671150522</c:v>
                </c:pt>
                <c:pt idx="6122">
                  <c:v>2.0403761671150522</c:v>
                </c:pt>
                <c:pt idx="6123">
                  <c:v>2.0403761671150522</c:v>
                </c:pt>
                <c:pt idx="6124">
                  <c:v>2.0403761671150522</c:v>
                </c:pt>
                <c:pt idx="6125">
                  <c:v>2.0403761671150522</c:v>
                </c:pt>
                <c:pt idx="6126">
                  <c:v>2.0403761671150522</c:v>
                </c:pt>
                <c:pt idx="6127">
                  <c:v>2.0403761671150522</c:v>
                </c:pt>
                <c:pt idx="6128">
                  <c:v>2.0403761671150522</c:v>
                </c:pt>
                <c:pt idx="6129">
                  <c:v>2.0403761671150522</c:v>
                </c:pt>
                <c:pt idx="6130">
                  <c:v>2.0403761671150522</c:v>
                </c:pt>
                <c:pt idx="6131">
                  <c:v>2.0403761671150522</c:v>
                </c:pt>
                <c:pt idx="6132">
                  <c:v>2.0403761671150522</c:v>
                </c:pt>
                <c:pt idx="6133">
                  <c:v>2.0403761671150522</c:v>
                </c:pt>
                <c:pt idx="6134">
                  <c:v>2.0403761671150522</c:v>
                </c:pt>
                <c:pt idx="6135">
                  <c:v>2.0403761671150522</c:v>
                </c:pt>
                <c:pt idx="6136">
                  <c:v>2.0403761671150522</c:v>
                </c:pt>
                <c:pt idx="6137">
                  <c:v>2.0403761671150522</c:v>
                </c:pt>
                <c:pt idx="6138">
                  <c:v>2.0403761671150522</c:v>
                </c:pt>
                <c:pt idx="6139">
                  <c:v>2.0403761671150522</c:v>
                </c:pt>
                <c:pt idx="6140">
                  <c:v>2.0403761671150522</c:v>
                </c:pt>
                <c:pt idx="6141">
                  <c:v>2.0403761671150522</c:v>
                </c:pt>
                <c:pt idx="6142">
                  <c:v>2.0403761671150522</c:v>
                </c:pt>
                <c:pt idx="6143">
                  <c:v>2.0403761671150522</c:v>
                </c:pt>
                <c:pt idx="6144">
                  <c:v>2.0403761671150522</c:v>
                </c:pt>
                <c:pt idx="6145">
                  <c:v>2.0403761671150522</c:v>
                </c:pt>
                <c:pt idx="6146">
                  <c:v>2.0403761671150522</c:v>
                </c:pt>
                <c:pt idx="6147">
                  <c:v>2.0403761671150522</c:v>
                </c:pt>
                <c:pt idx="6148">
                  <c:v>2.0403761671150522</c:v>
                </c:pt>
                <c:pt idx="6149">
                  <c:v>2.0403761671150522</c:v>
                </c:pt>
                <c:pt idx="6150">
                  <c:v>2.0403761671150522</c:v>
                </c:pt>
                <c:pt idx="6151">
                  <c:v>2.0403761671150522</c:v>
                </c:pt>
                <c:pt idx="6152">
                  <c:v>2.0403761671150522</c:v>
                </c:pt>
                <c:pt idx="6153">
                  <c:v>2.0403761671150522</c:v>
                </c:pt>
                <c:pt idx="6154">
                  <c:v>2.0403761671150522</c:v>
                </c:pt>
                <c:pt idx="6155">
                  <c:v>2.0403761671150522</c:v>
                </c:pt>
                <c:pt idx="6156">
                  <c:v>2.0403761671150522</c:v>
                </c:pt>
                <c:pt idx="6157">
                  <c:v>2.0403761671150522</c:v>
                </c:pt>
                <c:pt idx="6158">
                  <c:v>2.0403761671150522</c:v>
                </c:pt>
                <c:pt idx="6159">
                  <c:v>2.0403761671150522</c:v>
                </c:pt>
                <c:pt idx="6160">
                  <c:v>2.0403761671150522</c:v>
                </c:pt>
                <c:pt idx="6161">
                  <c:v>2.0403761671150522</c:v>
                </c:pt>
                <c:pt idx="6162">
                  <c:v>2.0403761671150522</c:v>
                </c:pt>
                <c:pt idx="6163">
                  <c:v>2.0403761671150522</c:v>
                </c:pt>
                <c:pt idx="6164">
                  <c:v>2.0403761671150522</c:v>
                </c:pt>
                <c:pt idx="6165">
                  <c:v>2.0403761671150522</c:v>
                </c:pt>
                <c:pt idx="6166">
                  <c:v>2.0403761671150522</c:v>
                </c:pt>
                <c:pt idx="6167">
                  <c:v>2.0403761671150522</c:v>
                </c:pt>
                <c:pt idx="6168">
                  <c:v>2.0403761671150522</c:v>
                </c:pt>
                <c:pt idx="6169">
                  <c:v>2.0403761671150522</c:v>
                </c:pt>
                <c:pt idx="6170">
                  <c:v>2.0403761671150522</c:v>
                </c:pt>
                <c:pt idx="6171">
                  <c:v>2.0403761671150522</c:v>
                </c:pt>
                <c:pt idx="6172">
                  <c:v>2.0403761671150522</c:v>
                </c:pt>
                <c:pt idx="6173">
                  <c:v>2.0403761671150522</c:v>
                </c:pt>
                <c:pt idx="6174">
                  <c:v>2.0403761671150522</c:v>
                </c:pt>
                <c:pt idx="6175">
                  <c:v>2.0403761671150522</c:v>
                </c:pt>
                <c:pt idx="6176">
                  <c:v>2.0403761671150522</c:v>
                </c:pt>
                <c:pt idx="6177">
                  <c:v>2.0403761671150522</c:v>
                </c:pt>
                <c:pt idx="6178">
                  <c:v>2.0403761671150522</c:v>
                </c:pt>
                <c:pt idx="6179">
                  <c:v>2.0403761671150522</c:v>
                </c:pt>
                <c:pt idx="6180">
                  <c:v>2.0403761671150522</c:v>
                </c:pt>
                <c:pt idx="6181">
                  <c:v>2.0403761671150522</c:v>
                </c:pt>
                <c:pt idx="6182">
                  <c:v>2.0403761671150522</c:v>
                </c:pt>
                <c:pt idx="6183">
                  <c:v>2.0403761671150522</c:v>
                </c:pt>
                <c:pt idx="6184">
                  <c:v>2.0403761671150522</c:v>
                </c:pt>
                <c:pt idx="6185">
                  <c:v>2.0403761671150522</c:v>
                </c:pt>
                <c:pt idx="6186">
                  <c:v>2.0403761671150522</c:v>
                </c:pt>
                <c:pt idx="6187">
                  <c:v>2.0403761671150522</c:v>
                </c:pt>
                <c:pt idx="6188">
                  <c:v>2.0403761671150522</c:v>
                </c:pt>
                <c:pt idx="6189">
                  <c:v>2.0403761671150522</c:v>
                </c:pt>
                <c:pt idx="6190">
                  <c:v>2.0403761671150522</c:v>
                </c:pt>
                <c:pt idx="6191">
                  <c:v>2.0403761671150522</c:v>
                </c:pt>
                <c:pt idx="6192">
                  <c:v>2.0403761671150522</c:v>
                </c:pt>
                <c:pt idx="6193">
                  <c:v>2.0403761671150522</c:v>
                </c:pt>
                <c:pt idx="6194">
                  <c:v>2.0403761671150522</c:v>
                </c:pt>
                <c:pt idx="6195">
                  <c:v>2.0403761671150522</c:v>
                </c:pt>
                <c:pt idx="6196">
                  <c:v>2.0403761671150522</c:v>
                </c:pt>
                <c:pt idx="6197">
                  <c:v>2.0403761671150522</c:v>
                </c:pt>
                <c:pt idx="6198">
                  <c:v>2.0403761671150522</c:v>
                </c:pt>
                <c:pt idx="6199">
                  <c:v>2.0403761671150522</c:v>
                </c:pt>
                <c:pt idx="6200">
                  <c:v>2.0403761671150522</c:v>
                </c:pt>
                <c:pt idx="6201">
                  <c:v>2.0403761671150522</c:v>
                </c:pt>
                <c:pt idx="6202">
                  <c:v>2.0403761671150522</c:v>
                </c:pt>
                <c:pt idx="6203">
                  <c:v>2.0403761671150522</c:v>
                </c:pt>
                <c:pt idx="6204">
                  <c:v>2.0403761671150522</c:v>
                </c:pt>
                <c:pt idx="6205">
                  <c:v>2.0403761671150522</c:v>
                </c:pt>
                <c:pt idx="6206">
                  <c:v>2.0403761671150522</c:v>
                </c:pt>
                <c:pt idx="6207">
                  <c:v>2.0403761671150522</c:v>
                </c:pt>
                <c:pt idx="6208">
                  <c:v>2.0403761671150522</c:v>
                </c:pt>
                <c:pt idx="6209">
                  <c:v>2.0403761671150522</c:v>
                </c:pt>
                <c:pt idx="6210">
                  <c:v>2.0403761671150522</c:v>
                </c:pt>
                <c:pt idx="6211">
                  <c:v>2.0403761671150522</c:v>
                </c:pt>
                <c:pt idx="6212">
                  <c:v>2.0403761671150522</c:v>
                </c:pt>
                <c:pt idx="6213">
                  <c:v>2.0403761671150522</c:v>
                </c:pt>
                <c:pt idx="6214">
                  <c:v>2.0403761671150522</c:v>
                </c:pt>
                <c:pt idx="6215">
                  <c:v>2.0403761671150522</c:v>
                </c:pt>
                <c:pt idx="6216">
                  <c:v>2.0403761671150522</c:v>
                </c:pt>
                <c:pt idx="6217">
                  <c:v>2.0403761671150522</c:v>
                </c:pt>
                <c:pt idx="6218">
                  <c:v>2.0403761671150522</c:v>
                </c:pt>
                <c:pt idx="6219">
                  <c:v>2.0403761671150522</c:v>
                </c:pt>
                <c:pt idx="6220">
                  <c:v>2.0403761671150522</c:v>
                </c:pt>
                <c:pt idx="6221">
                  <c:v>2.0403761671150522</c:v>
                </c:pt>
                <c:pt idx="6222">
                  <c:v>2.0403761671150522</c:v>
                </c:pt>
                <c:pt idx="6223">
                  <c:v>2.0403761671150522</c:v>
                </c:pt>
                <c:pt idx="6224">
                  <c:v>2.0403761671150522</c:v>
                </c:pt>
                <c:pt idx="6225">
                  <c:v>2.0403761671150522</c:v>
                </c:pt>
                <c:pt idx="6226">
                  <c:v>2.0403761671150522</c:v>
                </c:pt>
                <c:pt idx="6227">
                  <c:v>2.0403761671150522</c:v>
                </c:pt>
                <c:pt idx="6228">
                  <c:v>2.0403761671150522</c:v>
                </c:pt>
                <c:pt idx="6229">
                  <c:v>2.0403761671150522</c:v>
                </c:pt>
                <c:pt idx="6230">
                  <c:v>2.0403761671150522</c:v>
                </c:pt>
                <c:pt idx="6231">
                  <c:v>2.0403761671150522</c:v>
                </c:pt>
                <c:pt idx="6232">
                  <c:v>2.0403761671150522</c:v>
                </c:pt>
                <c:pt idx="6233">
                  <c:v>2.0403761671150522</c:v>
                </c:pt>
                <c:pt idx="6234">
                  <c:v>2.0403761671150522</c:v>
                </c:pt>
                <c:pt idx="6235">
                  <c:v>2.0403761671150522</c:v>
                </c:pt>
                <c:pt idx="6236">
                  <c:v>2.0403761671150522</c:v>
                </c:pt>
                <c:pt idx="6237">
                  <c:v>2.0403761671150522</c:v>
                </c:pt>
                <c:pt idx="6238">
                  <c:v>2.0403761671150522</c:v>
                </c:pt>
                <c:pt idx="6239">
                  <c:v>2.0403761671150522</c:v>
                </c:pt>
                <c:pt idx="6240">
                  <c:v>2.0403761671150522</c:v>
                </c:pt>
                <c:pt idx="6241">
                  <c:v>2.0403761671150522</c:v>
                </c:pt>
                <c:pt idx="6242">
                  <c:v>2.0403761671150522</c:v>
                </c:pt>
                <c:pt idx="6243">
                  <c:v>2.0403761671150522</c:v>
                </c:pt>
                <c:pt idx="6244">
                  <c:v>2.0403761671150522</c:v>
                </c:pt>
                <c:pt idx="6245">
                  <c:v>2.0403761671150522</c:v>
                </c:pt>
                <c:pt idx="6246">
                  <c:v>2.0403761671150522</c:v>
                </c:pt>
                <c:pt idx="6247">
                  <c:v>2.0403761671150522</c:v>
                </c:pt>
                <c:pt idx="6248">
                  <c:v>2.0403761671150522</c:v>
                </c:pt>
                <c:pt idx="6249">
                  <c:v>2.0403761671150522</c:v>
                </c:pt>
                <c:pt idx="6250">
                  <c:v>2.0403761671150522</c:v>
                </c:pt>
                <c:pt idx="6251">
                  <c:v>2.0403761671150522</c:v>
                </c:pt>
                <c:pt idx="6252">
                  <c:v>2.0403761671150522</c:v>
                </c:pt>
                <c:pt idx="6253">
                  <c:v>2.0403761671150522</c:v>
                </c:pt>
                <c:pt idx="6254">
                  <c:v>2.0403761671150522</c:v>
                </c:pt>
                <c:pt idx="6255">
                  <c:v>2.0403761671150522</c:v>
                </c:pt>
                <c:pt idx="6256">
                  <c:v>2.0403761671150522</c:v>
                </c:pt>
                <c:pt idx="6257">
                  <c:v>2.0403761671150522</c:v>
                </c:pt>
                <c:pt idx="6258">
                  <c:v>2.0403761671150522</c:v>
                </c:pt>
                <c:pt idx="6259">
                  <c:v>2.0403761671150522</c:v>
                </c:pt>
                <c:pt idx="6260">
                  <c:v>2.0403761671150522</c:v>
                </c:pt>
                <c:pt idx="6261">
                  <c:v>2.0403761671150522</c:v>
                </c:pt>
                <c:pt idx="6262">
                  <c:v>2.0403761671150522</c:v>
                </c:pt>
                <c:pt idx="6263">
                  <c:v>2.0403761671150522</c:v>
                </c:pt>
                <c:pt idx="6264">
                  <c:v>2.0403761671150522</c:v>
                </c:pt>
                <c:pt idx="6265">
                  <c:v>2.0403761671150522</c:v>
                </c:pt>
                <c:pt idx="6266">
                  <c:v>2.0403761671150522</c:v>
                </c:pt>
                <c:pt idx="6267">
                  <c:v>2.0403761671150522</c:v>
                </c:pt>
                <c:pt idx="6268">
                  <c:v>2.0403761671150522</c:v>
                </c:pt>
                <c:pt idx="6269">
                  <c:v>2.0403761671150522</c:v>
                </c:pt>
                <c:pt idx="6270">
                  <c:v>2.0403761671150522</c:v>
                </c:pt>
                <c:pt idx="6271">
                  <c:v>2.0403761671150522</c:v>
                </c:pt>
                <c:pt idx="6272">
                  <c:v>2.0403761671150522</c:v>
                </c:pt>
                <c:pt idx="6273">
                  <c:v>2.0403761671150522</c:v>
                </c:pt>
                <c:pt idx="6274">
                  <c:v>2.0403761671150522</c:v>
                </c:pt>
                <c:pt idx="6275">
                  <c:v>2.0403761671150522</c:v>
                </c:pt>
                <c:pt idx="6276">
                  <c:v>2.0403761671150522</c:v>
                </c:pt>
                <c:pt idx="6277">
                  <c:v>2.0403761671150522</c:v>
                </c:pt>
                <c:pt idx="6278">
                  <c:v>2.0403761671150522</c:v>
                </c:pt>
                <c:pt idx="6279">
                  <c:v>2.0403761671150522</c:v>
                </c:pt>
                <c:pt idx="6280">
                  <c:v>2.0403761671150522</c:v>
                </c:pt>
                <c:pt idx="6281">
                  <c:v>2.0403761671150522</c:v>
                </c:pt>
                <c:pt idx="6282">
                  <c:v>2.0403761671150522</c:v>
                </c:pt>
                <c:pt idx="6283">
                  <c:v>2.0403761671150522</c:v>
                </c:pt>
                <c:pt idx="6284">
                  <c:v>2.0403761671150522</c:v>
                </c:pt>
                <c:pt idx="6285">
                  <c:v>2.0403761671150522</c:v>
                </c:pt>
                <c:pt idx="6286">
                  <c:v>2.0403761671150522</c:v>
                </c:pt>
                <c:pt idx="6287">
                  <c:v>2.0403761671150522</c:v>
                </c:pt>
                <c:pt idx="6288">
                  <c:v>2.0403761671150522</c:v>
                </c:pt>
                <c:pt idx="6289">
                  <c:v>2.0403761671150522</c:v>
                </c:pt>
                <c:pt idx="6290">
                  <c:v>2.0403761671150522</c:v>
                </c:pt>
                <c:pt idx="6291">
                  <c:v>2.0403761671150522</c:v>
                </c:pt>
                <c:pt idx="6292">
                  <c:v>2.0403761671150522</c:v>
                </c:pt>
                <c:pt idx="6293">
                  <c:v>2.0403761671150522</c:v>
                </c:pt>
                <c:pt idx="6294">
                  <c:v>2.0403761671150522</c:v>
                </c:pt>
                <c:pt idx="6295">
                  <c:v>2.0403761671150522</c:v>
                </c:pt>
                <c:pt idx="6296">
                  <c:v>2.0403761671150522</c:v>
                </c:pt>
                <c:pt idx="6297">
                  <c:v>2.0403761671150522</c:v>
                </c:pt>
                <c:pt idx="6298">
                  <c:v>2.0403761671150522</c:v>
                </c:pt>
                <c:pt idx="6299">
                  <c:v>2.0403761671150522</c:v>
                </c:pt>
                <c:pt idx="6300">
                  <c:v>2.0403761671150522</c:v>
                </c:pt>
                <c:pt idx="6301">
                  <c:v>2.0403761671150522</c:v>
                </c:pt>
                <c:pt idx="6302">
                  <c:v>2.0403761671150522</c:v>
                </c:pt>
                <c:pt idx="6303">
                  <c:v>2.0403761671150522</c:v>
                </c:pt>
                <c:pt idx="6304">
                  <c:v>2.0403761671150522</c:v>
                </c:pt>
                <c:pt idx="6305">
                  <c:v>2.0403761671150522</c:v>
                </c:pt>
                <c:pt idx="6306">
                  <c:v>2.0403761671150522</c:v>
                </c:pt>
                <c:pt idx="6307">
                  <c:v>2.0403761671150522</c:v>
                </c:pt>
                <c:pt idx="6308">
                  <c:v>2.0403761671150522</c:v>
                </c:pt>
                <c:pt idx="6309">
                  <c:v>2.0403761671150522</c:v>
                </c:pt>
                <c:pt idx="6310">
                  <c:v>2.0403761671150522</c:v>
                </c:pt>
                <c:pt idx="6311">
                  <c:v>2.0403761671150522</c:v>
                </c:pt>
                <c:pt idx="6312">
                  <c:v>2.0403761671150522</c:v>
                </c:pt>
                <c:pt idx="6313">
                  <c:v>2.0403761671150522</c:v>
                </c:pt>
                <c:pt idx="6314">
                  <c:v>2.0403761671150522</c:v>
                </c:pt>
                <c:pt idx="6315">
                  <c:v>2.0403761671150522</c:v>
                </c:pt>
                <c:pt idx="6316">
                  <c:v>2.0403761671150522</c:v>
                </c:pt>
                <c:pt idx="6317">
                  <c:v>2.0403761671150522</c:v>
                </c:pt>
                <c:pt idx="6318">
                  <c:v>2.0403761671150522</c:v>
                </c:pt>
              </c:numCache>
            </c:numRef>
          </c:val>
          <c:smooth val="0"/>
          <c:extLst>
            <c:ext xmlns:c16="http://schemas.microsoft.com/office/drawing/2014/chart" uri="{C3380CC4-5D6E-409C-BE32-E72D297353CC}">
              <c16:uniqueId val="{00000001-EFAF-411B-BF51-96C82808E28E}"/>
            </c:ext>
          </c:extLst>
        </c:ser>
        <c:dLbls>
          <c:showLegendKey val="0"/>
          <c:showVal val="0"/>
          <c:showCatName val="0"/>
          <c:showSerName val="0"/>
          <c:showPercent val="0"/>
          <c:showBubbleSize val="0"/>
        </c:dLbls>
        <c:smooth val="0"/>
        <c:axId val="361893231"/>
        <c:axId val="361891311"/>
      </c:lineChart>
      <c:dateAx>
        <c:axId val="361893231"/>
        <c:scaling>
          <c:orientation val="minMax"/>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61891311"/>
        <c:crosses val="autoZero"/>
        <c:auto val="0"/>
        <c:lblOffset val="100"/>
        <c:baseTimeUnit val="days"/>
      </c:dateAx>
      <c:valAx>
        <c:axId val="361891311"/>
        <c:scaling>
          <c:orientation val="minMax"/>
          <c:max val="6"/>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61893231"/>
        <c:crosses val="autoZero"/>
        <c:crossBetween val="between"/>
        <c:dispUnits>
          <c:builtInUnit val="hundreds"/>
          <c:dispUnitsLbl/>
        </c:dispUnits>
      </c:valAx>
    </c:plotArea>
    <c:plotVisOnly val="1"/>
    <c:dispBlanksAs val="gap"/>
    <c:showDLblsOverMax val="0"/>
  </c:chart>
  <c:txPr>
    <a:bodyPr/>
    <a:lstStyle/>
    <a:p>
      <a:pPr>
        <a:defRPr/>
      </a:pPr>
      <a:endParaRPr lang="en-US"/>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i="0" u="none" strike="noStrike" kern="1200" spc="0" baseline="0">
                <a:solidFill>
                  <a:schemeClr val="tx1"/>
                </a:solidFill>
              </a:rPr>
              <a:t>5-Year Treasury Yield</a:t>
            </a:r>
          </a:p>
        </c:rich>
      </c:tx>
      <c:overlay val="0"/>
      <c:spPr>
        <a:noFill/>
        <a:ln>
          <a:noFill/>
        </a:ln>
        <a:effectLst/>
      </c:spPr>
    </c:title>
    <c:autoTitleDeleted val="0"/>
    <c:plotArea>
      <c:layout>
        <c:manualLayout>
          <c:layoutTarget val="inner"/>
          <c:xMode val="edge"/>
          <c:yMode val="edge"/>
          <c:x val="8.5096754210071568E-2"/>
          <c:y val="0.13088257446080109"/>
          <c:w val="0.88024371953505809"/>
          <c:h val="0.65769850507816963"/>
        </c:manualLayout>
      </c:layout>
      <c:lineChart>
        <c:grouping val="standard"/>
        <c:varyColors val="0"/>
        <c:ser>
          <c:idx val="0"/>
          <c:order val="0"/>
          <c:spPr>
            <a:ln w="28575" cap="rnd">
              <a:solidFill>
                <a:schemeClr val="accent1"/>
              </a:solidFill>
              <a:round/>
            </a:ln>
            <a:effectLst/>
          </c:spPr>
          <c:marker>
            <c:symbol val="none"/>
          </c:marker>
          <c:cat>
            <c:numRef>
              <c:f>'Sheet1 (2)'!$B$9:$B$6327</c:f>
              <c:numCache>
                <c:formatCode>m/d/yyyy</c:formatCode>
                <c:ptCount val="6319"/>
                <c:pt idx="0">
                  <c:v>36892</c:v>
                </c:pt>
                <c:pt idx="1">
                  <c:v>36893</c:v>
                </c:pt>
                <c:pt idx="2">
                  <c:v>36894</c:v>
                </c:pt>
                <c:pt idx="3">
                  <c:v>36895</c:v>
                </c:pt>
                <c:pt idx="4">
                  <c:v>36896</c:v>
                </c:pt>
                <c:pt idx="5">
                  <c:v>36899</c:v>
                </c:pt>
                <c:pt idx="6">
                  <c:v>36900</c:v>
                </c:pt>
                <c:pt idx="7">
                  <c:v>36901</c:v>
                </c:pt>
                <c:pt idx="8">
                  <c:v>36902</c:v>
                </c:pt>
                <c:pt idx="9">
                  <c:v>36903</c:v>
                </c:pt>
                <c:pt idx="10">
                  <c:v>36906</c:v>
                </c:pt>
                <c:pt idx="11">
                  <c:v>36907</c:v>
                </c:pt>
                <c:pt idx="12">
                  <c:v>36908</c:v>
                </c:pt>
                <c:pt idx="13">
                  <c:v>36909</c:v>
                </c:pt>
                <c:pt idx="14">
                  <c:v>36910</c:v>
                </c:pt>
                <c:pt idx="15">
                  <c:v>36913</c:v>
                </c:pt>
                <c:pt idx="16">
                  <c:v>36914</c:v>
                </c:pt>
                <c:pt idx="17">
                  <c:v>36915</c:v>
                </c:pt>
                <c:pt idx="18">
                  <c:v>36916</c:v>
                </c:pt>
                <c:pt idx="19">
                  <c:v>36917</c:v>
                </c:pt>
                <c:pt idx="20">
                  <c:v>36920</c:v>
                </c:pt>
                <c:pt idx="21">
                  <c:v>36921</c:v>
                </c:pt>
                <c:pt idx="22">
                  <c:v>36922</c:v>
                </c:pt>
                <c:pt idx="23">
                  <c:v>36923</c:v>
                </c:pt>
                <c:pt idx="24">
                  <c:v>36924</c:v>
                </c:pt>
                <c:pt idx="25">
                  <c:v>36927</c:v>
                </c:pt>
                <c:pt idx="26">
                  <c:v>36928</c:v>
                </c:pt>
                <c:pt idx="27">
                  <c:v>36929</c:v>
                </c:pt>
                <c:pt idx="28">
                  <c:v>36930</c:v>
                </c:pt>
                <c:pt idx="29">
                  <c:v>36931</c:v>
                </c:pt>
                <c:pt idx="30">
                  <c:v>36934</c:v>
                </c:pt>
                <c:pt idx="31">
                  <c:v>36935</c:v>
                </c:pt>
                <c:pt idx="32">
                  <c:v>36936</c:v>
                </c:pt>
                <c:pt idx="33">
                  <c:v>36937</c:v>
                </c:pt>
                <c:pt idx="34">
                  <c:v>36938</c:v>
                </c:pt>
                <c:pt idx="35">
                  <c:v>36941</c:v>
                </c:pt>
                <c:pt idx="36">
                  <c:v>36942</c:v>
                </c:pt>
                <c:pt idx="37">
                  <c:v>36943</c:v>
                </c:pt>
                <c:pt idx="38">
                  <c:v>36944</c:v>
                </c:pt>
                <c:pt idx="39">
                  <c:v>36945</c:v>
                </c:pt>
                <c:pt idx="40">
                  <c:v>36948</c:v>
                </c:pt>
                <c:pt idx="41">
                  <c:v>36949</c:v>
                </c:pt>
                <c:pt idx="42">
                  <c:v>36950</c:v>
                </c:pt>
                <c:pt idx="43">
                  <c:v>36951</c:v>
                </c:pt>
                <c:pt idx="44">
                  <c:v>36952</c:v>
                </c:pt>
                <c:pt idx="45">
                  <c:v>36955</c:v>
                </c:pt>
                <c:pt idx="46">
                  <c:v>36956</c:v>
                </c:pt>
                <c:pt idx="47">
                  <c:v>36957</c:v>
                </c:pt>
                <c:pt idx="48">
                  <c:v>36958</c:v>
                </c:pt>
                <c:pt idx="49">
                  <c:v>36959</c:v>
                </c:pt>
                <c:pt idx="50">
                  <c:v>36962</c:v>
                </c:pt>
                <c:pt idx="51">
                  <c:v>36963</c:v>
                </c:pt>
                <c:pt idx="52">
                  <c:v>36964</c:v>
                </c:pt>
                <c:pt idx="53">
                  <c:v>36965</c:v>
                </c:pt>
                <c:pt idx="54">
                  <c:v>36966</c:v>
                </c:pt>
                <c:pt idx="55">
                  <c:v>36969</c:v>
                </c:pt>
                <c:pt idx="56">
                  <c:v>36970</c:v>
                </c:pt>
                <c:pt idx="57">
                  <c:v>36971</c:v>
                </c:pt>
                <c:pt idx="58">
                  <c:v>36972</c:v>
                </c:pt>
                <c:pt idx="59">
                  <c:v>36973</c:v>
                </c:pt>
                <c:pt idx="60">
                  <c:v>36976</c:v>
                </c:pt>
                <c:pt idx="61">
                  <c:v>36977</c:v>
                </c:pt>
                <c:pt idx="62">
                  <c:v>36978</c:v>
                </c:pt>
                <c:pt idx="63">
                  <c:v>36979</c:v>
                </c:pt>
                <c:pt idx="64">
                  <c:v>36980</c:v>
                </c:pt>
                <c:pt idx="65">
                  <c:v>36983</c:v>
                </c:pt>
                <c:pt idx="66">
                  <c:v>36984</c:v>
                </c:pt>
                <c:pt idx="67">
                  <c:v>36985</c:v>
                </c:pt>
                <c:pt idx="68">
                  <c:v>36986</c:v>
                </c:pt>
                <c:pt idx="69">
                  <c:v>36987</c:v>
                </c:pt>
                <c:pt idx="70">
                  <c:v>36990</c:v>
                </c:pt>
                <c:pt idx="71">
                  <c:v>36991</c:v>
                </c:pt>
                <c:pt idx="72">
                  <c:v>36992</c:v>
                </c:pt>
                <c:pt idx="73">
                  <c:v>36993</c:v>
                </c:pt>
                <c:pt idx="74">
                  <c:v>36994</c:v>
                </c:pt>
                <c:pt idx="75">
                  <c:v>36997</c:v>
                </c:pt>
                <c:pt idx="76">
                  <c:v>36998</c:v>
                </c:pt>
                <c:pt idx="77">
                  <c:v>36999</c:v>
                </c:pt>
                <c:pt idx="78">
                  <c:v>37000</c:v>
                </c:pt>
                <c:pt idx="79">
                  <c:v>37001</c:v>
                </c:pt>
                <c:pt idx="80">
                  <c:v>37004</c:v>
                </c:pt>
                <c:pt idx="81">
                  <c:v>37005</c:v>
                </c:pt>
                <c:pt idx="82">
                  <c:v>37006</c:v>
                </c:pt>
                <c:pt idx="83">
                  <c:v>37007</c:v>
                </c:pt>
                <c:pt idx="84">
                  <c:v>37008</c:v>
                </c:pt>
                <c:pt idx="85">
                  <c:v>37011</c:v>
                </c:pt>
                <c:pt idx="86">
                  <c:v>37012</c:v>
                </c:pt>
                <c:pt idx="87">
                  <c:v>37013</c:v>
                </c:pt>
                <c:pt idx="88">
                  <c:v>37014</c:v>
                </c:pt>
                <c:pt idx="89">
                  <c:v>37015</c:v>
                </c:pt>
                <c:pt idx="90">
                  <c:v>37018</c:v>
                </c:pt>
                <c:pt idx="91">
                  <c:v>37019</c:v>
                </c:pt>
                <c:pt idx="92">
                  <c:v>37020</c:v>
                </c:pt>
                <c:pt idx="93">
                  <c:v>37021</c:v>
                </c:pt>
                <c:pt idx="94">
                  <c:v>37022</c:v>
                </c:pt>
                <c:pt idx="95">
                  <c:v>37025</c:v>
                </c:pt>
                <c:pt idx="96">
                  <c:v>37026</c:v>
                </c:pt>
                <c:pt idx="97">
                  <c:v>37027</c:v>
                </c:pt>
                <c:pt idx="98">
                  <c:v>37028</c:v>
                </c:pt>
                <c:pt idx="99">
                  <c:v>37029</c:v>
                </c:pt>
                <c:pt idx="100">
                  <c:v>37032</c:v>
                </c:pt>
                <c:pt idx="101">
                  <c:v>37033</c:v>
                </c:pt>
                <c:pt idx="102">
                  <c:v>37034</c:v>
                </c:pt>
                <c:pt idx="103">
                  <c:v>37035</c:v>
                </c:pt>
                <c:pt idx="104">
                  <c:v>37036</c:v>
                </c:pt>
                <c:pt idx="105">
                  <c:v>37039</c:v>
                </c:pt>
                <c:pt idx="106">
                  <c:v>37040</c:v>
                </c:pt>
                <c:pt idx="107">
                  <c:v>37041</c:v>
                </c:pt>
                <c:pt idx="108">
                  <c:v>37042</c:v>
                </c:pt>
                <c:pt idx="109">
                  <c:v>37043</c:v>
                </c:pt>
                <c:pt idx="110">
                  <c:v>37046</c:v>
                </c:pt>
                <c:pt idx="111">
                  <c:v>37047</c:v>
                </c:pt>
                <c:pt idx="112">
                  <c:v>37048</c:v>
                </c:pt>
                <c:pt idx="113">
                  <c:v>37049</c:v>
                </c:pt>
                <c:pt idx="114">
                  <c:v>37050</c:v>
                </c:pt>
                <c:pt idx="115">
                  <c:v>37053</c:v>
                </c:pt>
                <c:pt idx="116">
                  <c:v>37054</c:v>
                </c:pt>
                <c:pt idx="117">
                  <c:v>37055</c:v>
                </c:pt>
                <c:pt idx="118">
                  <c:v>37056</c:v>
                </c:pt>
                <c:pt idx="119">
                  <c:v>37057</c:v>
                </c:pt>
                <c:pt idx="120">
                  <c:v>37060</c:v>
                </c:pt>
                <c:pt idx="121">
                  <c:v>37061</c:v>
                </c:pt>
                <c:pt idx="122">
                  <c:v>37062</c:v>
                </c:pt>
                <c:pt idx="123">
                  <c:v>37063</c:v>
                </c:pt>
                <c:pt idx="124">
                  <c:v>37064</c:v>
                </c:pt>
                <c:pt idx="125">
                  <c:v>37067</c:v>
                </c:pt>
                <c:pt idx="126">
                  <c:v>37068</c:v>
                </c:pt>
                <c:pt idx="127">
                  <c:v>37069</c:v>
                </c:pt>
                <c:pt idx="128">
                  <c:v>37070</c:v>
                </c:pt>
                <c:pt idx="129">
                  <c:v>37071</c:v>
                </c:pt>
                <c:pt idx="130">
                  <c:v>37074</c:v>
                </c:pt>
                <c:pt idx="131">
                  <c:v>37075</c:v>
                </c:pt>
                <c:pt idx="132">
                  <c:v>37076</c:v>
                </c:pt>
                <c:pt idx="133">
                  <c:v>37077</c:v>
                </c:pt>
                <c:pt idx="134">
                  <c:v>37078</c:v>
                </c:pt>
                <c:pt idx="135">
                  <c:v>37081</c:v>
                </c:pt>
                <c:pt idx="136">
                  <c:v>37082</c:v>
                </c:pt>
                <c:pt idx="137">
                  <c:v>37083</c:v>
                </c:pt>
                <c:pt idx="138">
                  <c:v>37084</c:v>
                </c:pt>
                <c:pt idx="139">
                  <c:v>37085</c:v>
                </c:pt>
                <c:pt idx="140">
                  <c:v>37088</c:v>
                </c:pt>
                <c:pt idx="141">
                  <c:v>37089</c:v>
                </c:pt>
                <c:pt idx="142">
                  <c:v>37090</c:v>
                </c:pt>
                <c:pt idx="143">
                  <c:v>37091</c:v>
                </c:pt>
                <c:pt idx="144">
                  <c:v>37092</c:v>
                </c:pt>
                <c:pt idx="145">
                  <c:v>37095</c:v>
                </c:pt>
                <c:pt idx="146">
                  <c:v>37096</c:v>
                </c:pt>
                <c:pt idx="147">
                  <c:v>37097</c:v>
                </c:pt>
                <c:pt idx="148">
                  <c:v>37098</c:v>
                </c:pt>
                <c:pt idx="149">
                  <c:v>37099</c:v>
                </c:pt>
                <c:pt idx="150">
                  <c:v>37102</c:v>
                </c:pt>
                <c:pt idx="151">
                  <c:v>37103</c:v>
                </c:pt>
                <c:pt idx="152">
                  <c:v>37104</c:v>
                </c:pt>
                <c:pt idx="153">
                  <c:v>37105</c:v>
                </c:pt>
                <c:pt idx="154">
                  <c:v>37106</c:v>
                </c:pt>
                <c:pt idx="155">
                  <c:v>37109</c:v>
                </c:pt>
                <c:pt idx="156">
                  <c:v>37110</c:v>
                </c:pt>
                <c:pt idx="157">
                  <c:v>37111</c:v>
                </c:pt>
                <c:pt idx="158">
                  <c:v>37112</c:v>
                </c:pt>
                <c:pt idx="159">
                  <c:v>37113</c:v>
                </c:pt>
                <c:pt idx="160">
                  <c:v>37116</c:v>
                </c:pt>
                <c:pt idx="161">
                  <c:v>37117</c:v>
                </c:pt>
                <c:pt idx="162">
                  <c:v>37118</c:v>
                </c:pt>
                <c:pt idx="163">
                  <c:v>37119</c:v>
                </c:pt>
                <c:pt idx="164">
                  <c:v>37120</c:v>
                </c:pt>
                <c:pt idx="165">
                  <c:v>37123</c:v>
                </c:pt>
                <c:pt idx="166">
                  <c:v>37124</c:v>
                </c:pt>
                <c:pt idx="167">
                  <c:v>37125</c:v>
                </c:pt>
                <c:pt idx="168">
                  <c:v>37126</c:v>
                </c:pt>
                <c:pt idx="169">
                  <c:v>37127</c:v>
                </c:pt>
                <c:pt idx="170">
                  <c:v>37130</c:v>
                </c:pt>
                <c:pt idx="171">
                  <c:v>37131</c:v>
                </c:pt>
                <c:pt idx="172">
                  <c:v>37132</c:v>
                </c:pt>
                <c:pt idx="173">
                  <c:v>37133</c:v>
                </c:pt>
                <c:pt idx="174">
                  <c:v>37134</c:v>
                </c:pt>
                <c:pt idx="175">
                  <c:v>37137</c:v>
                </c:pt>
                <c:pt idx="176">
                  <c:v>37138</c:v>
                </c:pt>
                <c:pt idx="177">
                  <c:v>37139</c:v>
                </c:pt>
                <c:pt idx="178">
                  <c:v>37140</c:v>
                </c:pt>
                <c:pt idx="179">
                  <c:v>37141</c:v>
                </c:pt>
                <c:pt idx="180">
                  <c:v>37144</c:v>
                </c:pt>
                <c:pt idx="181">
                  <c:v>37145</c:v>
                </c:pt>
                <c:pt idx="182">
                  <c:v>37147</c:v>
                </c:pt>
                <c:pt idx="183">
                  <c:v>37148</c:v>
                </c:pt>
                <c:pt idx="184">
                  <c:v>37151</c:v>
                </c:pt>
                <c:pt idx="185">
                  <c:v>37152</c:v>
                </c:pt>
                <c:pt idx="186">
                  <c:v>37153</c:v>
                </c:pt>
                <c:pt idx="187">
                  <c:v>37154</c:v>
                </c:pt>
                <c:pt idx="188">
                  <c:v>37155</c:v>
                </c:pt>
                <c:pt idx="189">
                  <c:v>37158</c:v>
                </c:pt>
                <c:pt idx="190">
                  <c:v>37159</c:v>
                </c:pt>
                <c:pt idx="191">
                  <c:v>37160</c:v>
                </c:pt>
                <c:pt idx="192">
                  <c:v>37161</c:v>
                </c:pt>
                <c:pt idx="193">
                  <c:v>37162</c:v>
                </c:pt>
                <c:pt idx="194">
                  <c:v>37165</c:v>
                </c:pt>
                <c:pt idx="195">
                  <c:v>37166</c:v>
                </c:pt>
                <c:pt idx="196">
                  <c:v>37167</c:v>
                </c:pt>
                <c:pt idx="197">
                  <c:v>37168</c:v>
                </c:pt>
                <c:pt idx="198">
                  <c:v>37169</c:v>
                </c:pt>
                <c:pt idx="199">
                  <c:v>37172</c:v>
                </c:pt>
                <c:pt idx="200">
                  <c:v>37173</c:v>
                </c:pt>
                <c:pt idx="201">
                  <c:v>37174</c:v>
                </c:pt>
                <c:pt idx="202">
                  <c:v>37175</c:v>
                </c:pt>
                <c:pt idx="203">
                  <c:v>37176</c:v>
                </c:pt>
                <c:pt idx="204">
                  <c:v>37179</c:v>
                </c:pt>
                <c:pt idx="205">
                  <c:v>37180</c:v>
                </c:pt>
                <c:pt idx="206">
                  <c:v>37181</c:v>
                </c:pt>
                <c:pt idx="207">
                  <c:v>37182</c:v>
                </c:pt>
                <c:pt idx="208">
                  <c:v>37183</c:v>
                </c:pt>
                <c:pt idx="209">
                  <c:v>37186</c:v>
                </c:pt>
                <c:pt idx="210">
                  <c:v>37187</c:v>
                </c:pt>
                <c:pt idx="211">
                  <c:v>37188</c:v>
                </c:pt>
                <c:pt idx="212">
                  <c:v>37189</c:v>
                </c:pt>
                <c:pt idx="213">
                  <c:v>37190</c:v>
                </c:pt>
                <c:pt idx="214">
                  <c:v>37193</c:v>
                </c:pt>
                <c:pt idx="215">
                  <c:v>37194</c:v>
                </c:pt>
                <c:pt idx="216">
                  <c:v>37195</c:v>
                </c:pt>
                <c:pt idx="217">
                  <c:v>37196</c:v>
                </c:pt>
                <c:pt idx="218">
                  <c:v>37197</c:v>
                </c:pt>
                <c:pt idx="219">
                  <c:v>37200</c:v>
                </c:pt>
                <c:pt idx="220">
                  <c:v>37201</c:v>
                </c:pt>
                <c:pt idx="221">
                  <c:v>37202</c:v>
                </c:pt>
                <c:pt idx="222">
                  <c:v>37203</c:v>
                </c:pt>
                <c:pt idx="223">
                  <c:v>37204</c:v>
                </c:pt>
                <c:pt idx="224">
                  <c:v>37207</c:v>
                </c:pt>
                <c:pt idx="225">
                  <c:v>37208</c:v>
                </c:pt>
                <c:pt idx="226">
                  <c:v>37209</c:v>
                </c:pt>
                <c:pt idx="227">
                  <c:v>37210</c:v>
                </c:pt>
                <c:pt idx="228">
                  <c:v>37211</c:v>
                </c:pt>
                <c:pt idx="229">
                  <c:v>37214</c:v>
                </c:pt>
                <c:pt idx="230">
                  <c:v>37215</c:v>
                </c:pt>
                <c:pt idx="231">
                  <c:v>37216</c:v>
                </c:pt>
                <c:pt idx="232">
                  <c:v>37217</c:v>
                </c:pt>
                <c:pt idx="233">
                  <c:v>37218</c:v>
                </c:pt>
                <c:pt idx="234">
                  <c:v>37221</c:v>
                </c:pt>
                <c:pt idx="235">
                  <c:v>37222</c:v>
                </c:pt>
                <c:pt idx="236">
                  <c:v>37223</c:v>
                </c:pt>
                <c:pt idx="237">
                  <c:v>37224</c:v>
                </c:pt>
                <c:pt idx="238">
                  <c:v>37225</c:v>
                </c:pt>
                <c:pt idx="239">
                  <c:v>37228</c:v>
                </c:pt>
                <c:pt idx="240">
                  <c:v>37229</c:v>
                </c:pt>
                <c:pt idx="241">
                  <c:v>37230</c:v>
                </c:pt>
                <c:pt idx="242">
                  <c:v>37231</c:v>
                </c:pt>
                <c:pt idx="243">
                  <c:v>37232</c:v>
                </c:pt>
                <c:pt idx="244">
                  <c:v>37235</c:v>
                </c:pt>
                <c:pt idx="245">
                  <c:v>37236</c:v>
                </c:pt>
                <c:pt idx="246">
                  <c:v>37237</c:v>
                </c:pt>
                <c:pt idx="247">
                  <c:v>37238</c:v>
                </c:pt>
                <c:pt idx="248">
                  <c:v>37239</c:v>
                </c:pt>
                <c:pt idx="249">
                  <c:v>37242</c:v>
                </c:pt>
                <c:pt idx="250">
                  <c:v>37243</c:v>
                </c:pt>
                <c:pt idx="251">
                  <c:v>37244</c:v>
                </c:pt>
                <c:pt idx="252">
                  <c:v>37245</c:v>
                </c:pt>
                <c:pt idx="253">
                  <c:v>37246</c:v>
                </c:pt>
                <c:pt idx="254">
                  <c:v>37249</c:v>
                </c:pt>
                <c:pt idx="255">
                  <c:v>37250</c:v>
                </c:pt>
                <c:pt idx="256">
                  <c:v>37251</c:v>
                </c:pt>
                <c:pt idx="257">
                  <c:v>37252</c:v>
                </c:pt>
                <c:pt idx="258">
                  <c:v>37253</c:v>
                </c:pt>
                <c:pt idx="259">
                  <c:v>37256</c:v>
                </c:pt>
                <c:pt idx="260">
                  <c:v>37257</c:v>
                </c:pt>
                <c:pt idx="261">
                  <c:v>37258</c:v>
                </c:pt>
                <c:pt idx="262">
                  <c:v>37259</c:v>
                </c:pt>
                <c:pt idx="263">
                  <c:v>37260</c:v>
                </c:pt>
                <c:pt idx="264">
                  <c:v>37263</c:v>
                </c:pt>
                <c:pt idx="265">
                  <c:v>37264</c:v>
                </c:pt>
                <c:pt idx="266">
                  <c:v>37265</c:v>
                </c:pt>
                <c:pt idx="267">
                  <c:v>37266</c:v>
                </c:pt>
                <c:pt idx="268">
                  <c:v>37267</c:v>
                </c:pt>
                <c:pt idx="269">
                  <c:v>37270</c:v>
                </c:pt>
                <c:pt idx="270">
                  <c:v>37271</c:v>
                </c:pt>
                <c:pt idx="271">
                  <c:v>37272</c:v>
                </c:pt>
                <c:pt idx="272">
                  <c:v>37273</c:v>
                </c:pt>
                <c:pt idx="273">
                  <c:v>37274</c:v>
                </c:pt>
                <c:pt idx="274">
                  <c:v>37277</c:v>
                </c:pt>
                <c:pt idx="275">
                  <c:v>37278</c:v>
                </c:pt>
                <c:pt idx="276">
                  <c:v>37279</c:v>
                </c:pt>
                <c:pt idx="277">
                  <c:v>37280</c:v>
                </c:pt>
                <c:pt idx="278">
                  <c:v>37281</c:v>
                </c:pt>
                <c:pt idx="279">
                  <c:v>37284</c:v>
                </c:pt>
                <c:pt idx="280">
                  <c:v>37285</c:v>
                </c:pt>
                <c:pt idx="281">
                  <c:v>37286</c:v>
                </c:pt>
                <c:pt idx="282">
                  <c:v>37287</c:v>
                </c:pt>
                <c:pt idx="283">
                  <c:v>37288</c:v>
                </c:pt>
                <c:pt idx="284">
                  <c:v>37291</c:v>
                </c:pt>
                <c:pt idx="285">
                  <c:v>37292</c:v>
                </c:pt>
                <c:pt idx="286">
                  <c:v>37293</c:v>
                </c:pt>
                <c:pt idx="287">
                  <c:v>37294</c:v>
                </c:pt>
                <c:pt idx="288">
                  <c:v>37295</c:v>
                </c:pt>
                <c:pt idx="289">
                  <c:v>37298</c:v>
                </c:pt>
                <c:pt idx="290">
                  <c:v>37299</c:v>
                </c:pt>
                <c:pt idx="291">
                  <c:v>37300</c:v>
                </c:pt>
                <c:pt idx="292">
                  <c:v>37301</c:v>
                </c:pt>
                <c:pt idx="293">
                  <c:v>37302</c:v>
                </c:pt>
                <c:pt idx="294">
                  <c:v>37305</c:v>
                </c:pt>
                <c:pt idx="295">
                  <c:v>37306</c:v>
                </c:pt>
                <c:pt idx="296">
                  <c:v>37307</c:v>
                </c:pt>
                <c:pt idx="297">
                  <c:v>37308</c:v>
                </c:pt>
                <c:pt idx="298">
                  <c:v>37309</c:v>
                </c:pt>
                <c:pt idx="299">
                  <c:v>37312</c:v>
                </c:pt>
                <c:pt idx="300">
                  <c:v>37313</c:v>
                </c:pt>
                <c:pt idx="301">
                  <c:v>37314</c:v>
                </c:pt>
                <c:pt idx="302">
                  <c:v>37315</c:v>
                </c:pt>
                <c:pt idx="303">
                  <c:v>37316</c:v>
                </c:pt>
                <c:pt idx="304">
                  <c:v>37319</c:v>
                </c:pt>
                <c:pt idx="305">
                  <c:v>37320</c:v>
                </c:pt>
                <c:pt idx="306">
                  <c:v>37321</c:v>
                </c:pt>
                <c:pt idx="307">
                  <c:v>37322</c:v>
                </c:pt>
                <c:pt idx="308">
                  <c:v>37323</c:v>
                </c:pt>
                <c:pt idx="309">
                  <c:v>37326</c:v>
                </c:pt>
                <c:pt idx="310">
                  <c:v>37327</c:v>
                </c:pt>
                <c:pt idx="311">
                  <c:v>37328</c:v>
                </c:pt>
                <c:pt idx="312">
                  <c:v>37329</c:v>
                </c:pt>
                <c:pt idx="313">
                  <c:v>37330</c:v>
                </c:pt>
                <c:pt idx="314">
                  <c:v>37333</c:v>
                </c:pt>
                <c:pt idx="315">
                  <c:v>37334</c:v>
                </c:pt>
                <c:pt idx="316">
                  <c:v>37335</c:v>
                </c:pt>
                <c:pt idx="317">
                  <c:v>37336</c:v>
                </c:pt>
                <c:pt idx="318">
                  <c:v>37337</c:v>
                </c:pt>
                <c:pt idx="319">
                  <c:v>37340</c:v>
                </c:pt>
                <c:pt idx="320">
                  <c:v>37341</c:v>
                </c:pt>
                <c:pt idx="321">
                  <c:v>37342</c:v>
                </c:pt>
                <c:pt idx="322">
                  <c:v>37343</c:v>
                </c:pt>
                <c:pt idx="323">
                  <c:v>37344</c:v>
                </c:pt>
                <c:pt idx="324">
                  <c:v>37347</c:v>
                </c:pt>
                <c:pt idx="325">
                  <c:v>37348</c:v>
                </c:pt>
                <c:pt idx="326">
                  <c:v>37349</c:v>
                </c:pt>
                <c:pt idx="327">
                  <c:v>37350</c:v>
                </c:pt>
                <c:pt idx="328">
                  <c:v>37351</c:v>
                </c:pt>
                <c:pt idx="329">
                  <c:v>37354</c:v>
                </c:pt>
                <c:pt idx="330">
                  <c:v>37355</c:v>
                </c:pt>
                <c:pt idx="331">
                  <c:v>37356</c:v>
                </c:pt>
                <c:pt idx="332">
                  <c:v>37357</c:v>
                </c:pt>
                <c:pt idx="333">
                  <c:v>37358</c:v>
                </c:pt>
                <c:pt idx="334">
                  <c:v>37361</c:v>
                </c:pt>
                <c:pt idx="335">
                  <c:v>37362</c:v>
                </c:pt>
                <c:pt idx="336">
                  <c:v>37363</c:v>
                </c:pt>
                <c:pt idx="337">
                  <c:v>37364</c:v>
                </c:pt>
                <c:pt idx="338">
                  <c:v>37365</c:v>
                </c:pt>
                <c:pt idx="339">
                  <c:v>37368</c:v>
                </c:pt>
                <c:pt idx="340">
                  <c:v>37369</c:v>
                </c:pt>
                <c:pt idx="341">
                  <c:v>37370</c:v>
                </c:pt>
                <c:pt idx="342">
                  <c:v>37371</c:v>
                </c:pt>
                <c:pt idx="343">
                  <c:v>37372</c:v>
                </c:pt>
                <c:pt idx="344">
                  <c:v>37375</c:v>
                </c:pt>
                <c:pt idx="345">
                  <c:v>37376</c:v>
                </c:pt>
                <c:pt idx="346">
                  <c:v>37377</c:v>
                </c:pt>
                <c:pt idx="347">
                  <c:v>37378</c:v>
                </c:pt>
                <c:pt idx="348">
                  <c:v>37379</c:v>
                </c:pt>
                <c:pt idx="349">
                  <c:v>37382</c:v>
                </c:pt>
                <c:pt idx="350">
                  <c:v>37383</c:v>
                </c:pt>
                <c:pt idx="351">
                  <c:v>37384</c:v>
                </c:pt>
                <c:pt idx="352">
                  <c:v>37385</c:v>
                </c:pt>
                <c:pt idx="353">
                  <c:v>37386</c:v>
                </c:pt>
                <c:pt idx="354">
                  <c:v>37389</c:v>
                </c:pt>
                <c:pt idx="355">
                  <c:v>37390</c:v>
                </c:pt>
                <c:pt idx="356">
                  <c:v>37391</c:v>
                </c:pt>
                <c:pt idx="357">
                  <c:v>37392</c:v>
                </c:pt>
                <c:pt idx="358">
                  <c:v>37393</c:v>
                </c:pt>
                <c:pt idx="359">
                  <c:v>37396</c:v>
                </c:pt>
                <c:pt idx="360">
                  <c:v>37397</c:v>
                </c:pt>
                <c:pt idx="361">
                  <c:v>37398</c:v>
                </c:pt>
                <c:pt idx="362">
                  <c:v>37399</c:v>
                </c:pt>
                <c:pt idx="363">
                  <c:v>37400</c:v>
                </c:pt>
                <c:pt idx="364">
                  <c:v>37403</c:v>
                </c:pt>
                <c:pt idx="365">
                  <c:v>37404</c:v>
                </c:pt>
                <c:pt idx="366">
                  <c:v>37405</c:v>
                </c:pt>
                <c:pt idx="367">
                  <c:v>37406</c:v>
                </c:pt>
                <c:pt idx="368">
                  <c:v>37407</c:v>
                </c:pt>
                <c:pt idx="369">
                  <c:v>37410</c:v>
                </c:pt>
                <c:pt idx="370">
                  <c:v>37411</c:v>
                </c:pt>
                <c:pt idx="371">
                  <c:v>37412</c:v>
                </c:pt>
                <c:pt idx="372">
                  <c:v>37413</c:v>
                </c:pt>
                <c:pt idx="373">
                  <c:v>37414</c:v>
                </c:pt>
                <c:pt idx="374">
                  <c:v>37417</c:v>
                </c:pt>
                <c:pt idx="375">
                  <c:v>37418</c:v>
                </c:pt>
                <c:pt idx="376">
                  <c:v>37419</c:v>
                </c:pt>
                <c:pt idx="377">
                  <c:v>37420</c:v>
                </c:pt>
                <c:pt idx="378">
                  <c:v>37421</c:v>
                </c:pt>
                <c:pt idx="379">
                  <c:v>37424</c:v>
                </c:pt>
                <c:pt idx="380">
                  <c:v>37425</c:v>
                </c:pt>
                <c:pt idx="381">
                  <c:v>37426</c:v>
                </c:pt>
                <c:pt idx="382">
                  <c:v>37427</c:v>
                </c:pt>
                <c:pt idx="383">
                  <c:v>37428</c:v>
                </c:pt>
                <c:pt idx="384">
                  <c:v>37431</c:v>
                </c:pt>
                <c:pt idx="385">
                  <c:v>37432</c:v>
                </c:pt>
                <c:pt idx="386">
                  <c:v>37433</c:v>
                </c:pt>
                <c:pt idx="387">
                  <c:v>37434</c:v>
                </c:pt>
                <c:pt idx="388">
                  <c:v>37435</c:v>
                </c:pt>
                <c:pt idx="389">
                  <c:v>37438</c:v>
                </c:pt>
                <c:pt idx="390">
                  <c:v>37439</c:v>
                </c:pt>
                <c:pt idx="391">
                  <c:v>37440</c:v>
                </c:pt>
                <c:pt idx="392">
                  <c:v>37441</c:v>
                </c:pt>
                <c:pt idx="393">
                  <c:v>37442</c:v>
                </c:pt>
                <c:pt idx="394">
                  <c:v>37445</c:v>
                </c:pt>
                <c:pt idx="395">
                  <c:v>37446</c:v>
                </c:pt>
                <c:pt idx="396">
                  <c:v>37447</c:v>
                </c:pt>
                <c:pt idx="397">
                  <c:v>37448</c:v>
                </c:pt>
                <c:pt idx="398">
                  <c:v>37449</c:v>
                </c:pt>
                <c:pt idx="399">
                  <c:v>37452</c:v>
                </c:pt>
                <c:pt idx="400">
                  <c:v>37453</c:v>
                </c:pt>
                <c:pt idx="401">
                  <c:v>37454</c:v>
                </c:pt>
                <c:pt idx="402">
                  <c:v>37455</c:v>
                </c:pt>
                <c:pt idx="403">
                  <c:v>37456</c:v>
                </c:pt>
                <c:pt idx="404">
                  <c:v>37459</c:v>
                </c:pt>
                <c:pt idx="405">
                  <c:v>37460</c:v>
                </c:pt>
                <c:pt idx="406">
                  <c:v>37461</c:v>
                </c:pt>
                <c:pt idx="407">
                  <c:v>37462</c:v>
                </c:pt>
                <c:pt idx="408">
                  <c:v>37463</c:v>
                </c:pt>
                <c:pt idx="409">
                  <c:v>37466</c:v>
                </c:pt>
                <c:pt idx="410">
                  <c:v>37467</c:v>
                </c:pt>
                <c:pt idx="411">
                  <c:v>37468</c:v>
                </c:pt>
                <c:pt idx="412">
                  <c:v>37469</c:v>
                </c:pt>
                <c:pt idx="413">
                  <c:v>37470</c:v>
                </c:pt>
                <c:pt idx="414">
                  <c:v>37473</c:v>
                </c:pt>
                <c:pt idx="415">
                  <c:v>37474</c:v>
                </c:pt>
                <c:pt idx="416">
                  <c:v>37475</c:v>
                </c:pt>
                <c:pt idx="417">
                  <c:v>37476</c:v>
                </c:pt>
                <c:pt idx="418">
                  <c:v>37477</c:v>
                </c:pt>
                <c:pt idx="419">
                  <c:v>37480</c:v>
                </c:pt>
                <c:pt idx="420">
                  <c:v>37481</c:v>
                </c:pt>
                <c:pt idx="421">
                  <c:v>37482</c:v>
                </c:pt>
                <c:pt idx="422">
                  <c:v>37483</c:v>
                </c:pt>
                <c:pt idx="423">
                  <c:v>37484</c:v>
                </c:pt>
                <c:pt idx="424">
                  <c:v>37487</c:v>
                </c:pt>
                <c:pt idx="425">
                  <c:v>37488</c:v>
                </c:pt>
                <c:pt idx="426">
                  <c:v>37489</c:v>
                </c:pt>
                <c:pt idx="427">
                  <c:v>37490</c:v>
                </c:pt>
                <c:pt idx="428">
                  <c:v>37491</c:v>
                </c:pt>
                <c:pt idx="429">
                  <c:v>37494</c:v>
                </c:pt>
                <c:pt idx="430">
                  <c:v>37495</c:v>
                </c:pt>
                <c:pt idx="431">
                  <c:v>37496</c:v>
                </c:pt>
                <c:pt idx="432">
                  <c:v>37497</c:v>
                </c:pt>
                <c:pt idx="433">
                  <c:v>37498</c:v>
                </c:pt>
                <c:pt idx="434">
                  <c:v>37501</c:v>
                </c:pt>
                <c:pt idx="435">
                  <c:v>37502</c:v>
                </c:pt>
                <c:pt idx="436">
                  <c:v>37503</c:v>
                </c:pt>
                <c:pt idx="437">
                  <c:v>37504</c:v>
                </c:pt>
                <c:pt idx="438">
                  <c:v>37505</c:v>
                </c:pt>
                <c:pt idx="439">
                  <c:v>37508</c:v>
                </c:pt>
                <c:pt idx="440">
                  <c:v>37509</c:v>
                </c:pt>
                <c:pt idx="441">
                  <c:v>37510</c:v>
                </c:pt>
                <c:pt idx="442">
                  <c:v>37511</c:v>
                </c:pt>
                <c:pt idx="443">
                  <c:v>37512</c:v>
                </c:pt>
                <c:pt idx="444">
                  <c:v>37515</c:v>
                </c:pt>
                <c:pt idx="445">
                  <c:v>37516</c:v>
                </c:pt>
                <c:pt idx="446">
                  <c:v>37517</c:v>
                </c:pt>
                <c:pt idx="447">
                  <c:v>37518</c:v>
                </c:pt>
                <c:pt idx="448">
                  <c:v>37519</c:v>
                </c:pt>
                <c:pt idx="449">
                  <c:v>37522</c:v>
                </c:pt>
                <c:pt idx="450">
                  <c:v>37523</c:v>
                </c:pt>
                <c:pt idx="451">
                  <c:v>37524</c:v>
                </c:pt>
                <c:pt idx="452">
                  <c:v>37525</c:v>
                </c:pt>
                <c:pt idx="453">
                  <c:v>37526</c:v>
                </c:pt>
                <c:pt idx="454">
                  <c:v>37529</c:v>
                </c:pt>
                <c:pt idx="455">
                  <c:v>37530</c:v>
                </c:pt>
                <c:pt idx="456">
                  <c:v>37531</c:v>
                </c:pt>
                <c:pt idx="457">
                  <c:v>37532</c:v>
                </c:pt>
                <c:pt idx="458">
                  <c:v>37533</c:v>
                </c:pt>
                <c:pt idx="459">
                  <c:v>37536</c:v>
                </c:pt>
                <c:pt idx="460">
                  <c:v>37537</c:v>
                </c:pt>
                <c:pt idx="461">
                  <c:v>37538</c:v>
                </c:pt>
                <c:pt idx="462">
                  <c:v>37539</c:v>
                </c:pt>
                <c:pt idx="463">
                  <c:v>37540</c:v>
                </c:pt>
                <c:pt idx="464">
                  <c:v>37543</c:v>
                </c:pt>
                <c:pt idx="465">
                  <c:v>37544</c:v>
                </c:pt>
                <c:pt idx="466">
                  <c:v>37545</c:v>
                </c:pt>
                <c:pt idx="467">
                  <c:v>37546</c:v>
                </c:pt>
                <c:pt idx="468">
                  <c:v>37547</c:v>
                </c:pt>
                <c:pt idx="469">
                  <c:v>37550</c:v>
                </c:pt>
                <c:pt idx="470">
                  <c:v>37551</c:v>
                </c:pt>
                <c:pt idx="471">
                  <c:v>37552</c:v>
                </c:pt>
                <c:pt idx="472">
                  <c:v>37553</c:v>
                </c:pt>
                <c:pt idx="473">
                  <c:v>37554</c:v>
                </c:pt>
                <c:pt idx="474">
                  <c:v>37557</c:v>
                </c:pt>
                <c:pt idx="475">
                  <c:v>37558</c:v>
                </c:pt>
                <c:pt idx="476">
                  <c:v>37559</c:v>
                </c:pt>
                <c:pt idx="477">
                  <c:v>37560</c:v>
                </c:pt>
                <c:pt idx="478">
                  <c:v>37561</c:v>
                </c:pt>
                <c:pt idx="479">
                  <c:v>37564</c:v>
                </c:pt>
                <c:pt idx="480">
                  <c:v>37565</c:v>
                </c:pt>
                <c:pt idx="481">
                  <c:v>37566</c:v>
                </c:pt>
                <c:pt idx="482">
                  <c:v>37567</c:v>
                </c:pt>
                <c:pt idx="483">
                  <c:v>37568</c:v>
                </c:pt>
                <c:pt idx="484">
                  <c:v>37571</c:v>
                </c:pt>
                <c:pt idx="485">
                  <c:v>37572</c:v>
                </c:pt>
                <c:pt idx="486">
                  <c:v>37573</c:v>
                </c:pt>
                <c:pt idx="487">
                  <c:v>37574</c:v>
                </c:pt>
                <c:pt idx="488">
                  <c:v>37575</c:v>
                </c:pt>
                <c:pt idx="489">
                  <c:v>37578</c:v>
                </c:pt>
                <c:pt idx="490">
                  <c:v>37579</c:v>
                </c:pt>
                <c:pt idx="491">
                  <c:v>37580</c:v>
                </c:pt>
                <c:pt idx="492">
                  <c:v>37581</c:v>
                </c:pt>
                <c:pt idx="493">
                  <c:v>37582</c:v>
                </c:pt>
                <c:pt idx="494">
                  <c:v>37585</c:v>
                </c:pt>
                <c:pt idx="495">
                  <c:v>37586</c:v>
                </c:pt>
                <c:pt idx="496">
                  <c:v>37587</c:v>
                </c:pt>
                <c:pt idx="497">
                  <c:v>37588</c:v>
                </c:pt>
                <c:pt idx="498">
                  <c:v>37589</c:v>
                </c:pt>
                <c:pt idx="499">
                  <c:v>37592</c:v>
                </c:pt>
                <c:pt idx="500">
                  <c:v>37593</c:v>
                </c:pt>
                <c:pt idx="501">
                  <c:v>37594</c:v>
                </c:pt>
                <c:pt idx="502">
                  <c:v>37595</c:v>
                </c:pt>
                <c:pt idx="503">
                  <c:v>37596</c:v>
                </c:pt>
                <c:pt idx="504">
                  <c:v>37599</c:v>
                </c:pt>
                <c:pt idx="505">
                  <c:v>37600</c:v>
                </c:pt>
                <c:pt idx="506">
                  <c:v>37601</c:v>
                </c:pt>
                <c:pt idx="507">
                  <c:v>37602</c:v>
                </c:pt>
                <c:pt idx="508">
                  <c:v>37603</c:v>
                </c:pt>
                <c:pt idx="509">
                  <c:v>37606</c:v>
                </c:pt>
                <c:pt idx="510">
                  <c:v>37607</c:v>
                </c:pt>
                <c:pt idx="511">
                  <c:v>37608</c:v>
                </c:pt>
                <c:pt idx="512">
                  <c:v>37609</c:v>
                </c:pt>
                <c:pt idx="513">
                  <c:v>37610</c:v>
                </c:pt>
                <c:pt idx="514">
                  <c:v>37613</c:v>
                </c:pt>
                <c:pt idx="515">
                  <c:v>37614</c:v>
                </c:pt>
                <c:pt idx="516">
                  <c:v>37615</c:v>
                </c:pt>
                <c:pt idx="517">
                  <c:v>37616</c:v>
                </c:pt>
                <c:pt idx="518">
                  <c:v>37617</c:v>
                </c:pt>
                <c:pt idx="519">
                  <c:v>37620</c:v>
                </c:pt>
                <c:pt idx="520">
                  <c:v>37621</c:v>
                </c:pt>
                <c:pt idx="521">
                  <c:v>37622</c:v>
                </c:pt>
                <c:pt idx="522">
                  <c:v>37623</c:v>
                </c:pt>
                <c:pt idx="523">
                  <c:v>37624</c:v>
                </c:pt>
                <c:pt idx="524">
                  <c:v>37627</c:v>
                </c:pt>
                <c:pt idx="525">
                  <c:v>37628</c:v>
                </c:pt>
                <c:pt idx="526">
                  <c:v>37629</c:v>
                </c:pt>
                <c:pt idx="527">
                  <c:v>37630</c:v>
                </c:pt>
                <c:pt idx="528">
                  <c:v>37631</c:v>
                </c:pt>
                <c:pt idx="529">
                  <c:v>37634</c:v>
                </c:pt>
                <c:pt idx="530">
                  <c:v>37635</c:v>
                </c:pt>
                <c:pt idx="531">
                  <c:v>37636</c:v>
                </c:pt>
                <c:pt idx="532">
                  <c:v>37637</c:v>
                </c:pt>
                <c:pt idx="533">
                  <c:v>37638</c:v>
                </c:pt>
                <c:pt idx="534">
                  <c:v>37641</c:v>
                </c:pt>
                <c:pt idx="535">
                  <c:v>37642</c:v>
                </c:pt>
                <c:pt idx="536">
                  <c:v>37643</c:v>
                </c:pt>
                <c:pt idx="537">
                  <c:v>37644</c:v>
                </c:pt>
                <c:pt idx="538">
                  <c:v>37645</c:v>
                </c:pt>
                <c:pt idx="539">
                  <c:v>37648</c:v>
                </c:pt>
                <c:pt idx="540">
                  <c:v>37649</c:v>
                </c:pt>
                <c:pt idx="541">
                  <c:v>37650</c:v>
                </c:pt>
                <c:pt idx="542">
                  <c:v>37651</c:v>
                </c:pt>
                <c:pt idx="543">
                  <c:v>37652</c:v>
                </c:pt>
                <c:pt idx="544">
                  <c:v>37655</c:v>
                </c:pt>
                <c:pt idx="545">
                  <c:v>37656</c:v>
                </c:pt>
                <c:pt idx="546">
                  <c:v>37657</c:v>
                </c:pt>
                <c:pt idx="547">
                  <c:v>37658</c:v>
                </c:pt>
                <c:pt idx="548">
                  <c:v>37659</c:v>
                </c:pt>
                <c:pt idx="549">
                  <c:v>37662</c:v>
                </c:pt>
                <c:pt idx="550">
                  <c:v>37663</c:v>
                </c:pt>
                <c:pt idx="551">
                  <c:v>37664</c:v>
                </c:pt>
                <c:pt idx="552">
                  <c:v>37665</c:v>
                </c:pt>
                <c:pt idx="553">
                  <c:v>37666</c:v>
                </c:pt>
                <c:pt idx="554">
                  <c:v>37669</c:v>
                </c:pt>
                <c:pt idx="555">
                  <c:v>37670</c:v>
                </c:pt>
                <c:pt idx="556">
                  <c:v>37671</c:v>
                </c:pt>
                <c:pt idx="557">
                  <c:v>37672</c:v>
                </c:pt>
                <c:pt idx="558">
                  <c:v>37673</c:v>
                </c:pt>
                <c:pt idx="559">
                  <c:v>37676</c:v>
                </c:pt>
                <c:pt idx="560">
                  <c:v>37677</c:v>
                </c:pt>
                <c:pt idx="561">
                  <c:v>37678</c:v>
                </c:pt>
                <c:pt idx="562">
                  <c:v>37679</c:v>
                </c:pt>
                <c:pt idx="563">
                  <c:v>37680</c:v>
                </c:pt>
                <c:pt idx="564">
                  <c:v>37683</c:v>
                </c:pt>
                <c:pt idx="565">
                  <c:v>37684</c:v>
                </c:pt>
                <c:pt idx="566">
                  <c:v>37685</c:v>
                </c:pt>
                <c:pt idx="567">
                  <c:v>37686</c:v>
                </c:pt>
                <c:pt idx="568">
                  <c:v>37687</c:v>
                </c:pt>
                <c:pt idx="569">
                  <c:v>37690</c:v>
                </c:pt>
                <c:pt idx="570">
                  <c:v>37691</c:v>
                </c:pt>
                <c:pt idx="571">
                  <c:v>37692</c:v>
                </c:pt>
                <c:pt idx="572">
                  <c:v>37693</c:v>
                </c:pt>
                <c:pt idx="573">
                  <c:v>37694</c:v>
                </c:pt>
                <c:pt idx="574">
                  <c:v>37697</c:v>
                </c:pt>
                <c:pt idx="575">
                  <c:v>37698</c:v>
                </c:pt>
                <c:pt idx="576">
                  <c:v>37699</c:v>
                </c:pt>
                <c:pt idx="577">
                  <c:v>37700</c:v>
                </c:pt>
                <c:pt idx="578">
                  <c:v>37701</c:v>
                </c:pt>
                <c:pt idx="579">
                  <c:v>37704</c:v>
                </c:pt>
                <c:pt idx="580">
                  <c:v>37705</c:v>
                </c:pt>
                <c:pt idx="581">
                  <c:v>37706</c:v>
                </c:pt>
                <c:pt idx="582">
                  <c:v>37707</c:v>
                </c:pt>
                <c:pt idx="583">
                  <c:v>37708</c:v>
                </c:pt>
                <c:pt idx="584">
                  <c:v>37711</c:v>
                </c:pt>
                <c:pt idx="585">
                  <c:v>37712</c:v>
                </c:pt>
                <c:pt idx="586">
                  <c:v>37713</c:v>
                </c:pt>
                <c:pt idx="587">
                  <c:v>37714</c:v>
                </c:pt>
                <c:pt idx="588">
                  <c:v>37715</c:v>
                </c:pt>
                <c:pt idx="589">
                  <c:v>37718</c:v>
                </c:pt>
                <c:pt idx="590">
                  <c:v>37719</c:v>
                </c:pt>
                <c:pt idx="591">
                  <c:v>37720</c:v>
                </c:pt>
                <c:pt idx="592">
                  <c:v>37721</c:v>
                </c:pt>
                <c:pt idx="593">
                  <c:v>37722</c:v>
                </c:pt>
                <c:pt idx="594">
                  <c:v>37725</c:v>
                </c:pt>
                <c:pt idx="595">
                  <c:v>37726</c:v>
                </c:pt>
                <c:pt idx="596">
                  <c:v>37727</c:v>
                </c:pt>
                <c:pt idx="597">
                  <c:v>37728</c:v>
                </c:pt>
                <c:pt idx="598">
                  <c:v>37729</c:v>
                </c:pt>
                <c:pt idx="599">
                  <c:v>37732</c:v>
                </c:pt>
                <c:pt idx="600">
                  <c:v>37733</c:v>
                </c:pt>
                <c:pt idx="601">
                  <c:v>37734</c:v>
                </c:pt>
                <c:pt idx="602">
                  <c:v>37735</c:v>
                </c:pt>
                <c:pt idx="603">
                  <c:v>37736</c:v>
                </c:pt>
                <c:pt idx="604">
                  <c:v>37739</c:v>
                </c:pt>
                <c:pt idx="605">
                  <c:v>37740</c:v>
                </c:pt>
                <c:pt idx="606">
                  <c:v>37741</c:v>
                </c:pt>
                <c:pt idx="607">
                  <c:v>37742</c:v>
                </c:pt>
                <c:pt idx="608">
                  <c:v>37743</c:v>
                </c:pt>
                <c:pt idx="609">
                  <c:v>37746</c:v>
                </c:pt>
                <c:pt idx="610">
                  <c:v>37747</c:v>
                </c:pt>
                <c:pt idx="611">
                  <c:v>37748</c:v>
                </c:pt>
                <c:pt idx="612">
                  <c:v>37749</c:v>
                </c:pt>
                <c:pt idx="613">
                  <c:v>37750</c:v>
                </c:pt>
                <c:pt idx="614">
                  <c:v>37753</c:v>
                </c:pt>
                <c:pt idx="615">
                  <c:v>37754</c:v>
                </c:pt>
                <c:pt idx="616">
                  <c:v>37755</c:v>
                </c:pt>
                <c:pt idx="617">
                  <c:v>37756</c:v>
                </c:pt>
                <c:pt idx="618">
                  <c:v>37757</c:v>
                </c:pt>
                <c:pt idx="619">
                  <c:v>37760</c:v>
                </c:pt>
                <c:pt idx="620">
                  <c:v>37761</c:v>
                </c:pt>
                <c:pt idx="621">
                  <c:v>37762</c:v>
                </c:pt>
                <c:pt idx="622">
                  <c:v>37763</c:v>
                </c:pt>
                <c:pt idx="623">
                  <c:v>37764</c:v>
                </c:pt>
                <c:pt idx="624">
                  <c:v>37767</c:v>
                </c:pt>
                <c:pt idx="625">
                  <c:v>37768</c:v>
                </c:pt>
                <c:pt idx="626">
                  <c:v>37769</c:v>
                </c:pt>
                <c:pt idx="627">
                  <c:v>37770</c:v>
                </c:pt>
                <c:pt idx="628">
                  <c:v>37771</c:v>
                </c:pt>
                <c:pt idx="629">
                  <c:v>37774</c:v>
                </c:pt>
                <c:pt idx="630">
                  <c:v>37775</c:v>
                </c:pt>
                <c:pt idx="631">
                  <c:v>37776</c:v>
                </c:pt>
                <c:pt idx="632">
                  <c:v>37777</c:v>
                </c:pt>
                <c:pt idx="633">
                  <c:v>37778</c:v>
                </c:pt>
                <c:pt idx="634">
                  <c:v>37781</c:v>
                </c:pt>
                <c:pt idx="635">
                  <c:v>37782</c:v>
                </c:pt>
                <c:pt idx="636">
                  <c:v>37783</c:v>
                </c:pt>
                <c:pt idx="637">
                  <c:v>37784</c:v>
                </c:pt>
                <c:pt idx="638">
                  <c:v>37785</c:v>
                </c:pt>
                <c:pt idx="639">
                  <c:v>37788</c:v>
                </c:pt>
                <c:pt idx="640">
                  <c:v>37789</c:v>
                </c:pt>
                <c:pt idx="641">
                  <c:v>37790</c:v>
                </c:pt>
                <c:pt idx="642">
                  <c:v>37791</c:v>
                </c:pt>
                <c:pt idx="643">
                  <c:v>37792</c:v>
                </c:pt>
                <c:pt idx="644">
                  <c:v>37795</c:v>
                </c:pt>
                <c:pt idx="645">
                  <c:v>37796</c:v>
                </c:pt>
                <c:pt idx="646">
                  <c:v>37797</c:v>
                </c:pt>
                <c:pt idx="647">
                  <c:v>37798</c:v>
                </c:pt>
                <c:pt idx="648">
                  <c:v>37799</c:v>
                </c:pt>
                <c:pt idx="649">
                  <c:v>37802</c:v>
                </c:pt>
                <c:pt idx="650">
                  <c:v>37803</c:v>
                </c:pt>
                <c:pt idx="651">
                  <c:v>37804</c:v>
                </c:pt>
                <c:pt idx="652">
                  <c:v>37805</c:v>
                </c:pt>
                <c:pt idx="653">
                  <c:v>37806</c:v>
                </c:pt>
                <c:pt idx="654">
                  <c:v>37809</c:v>
                </c:pt>
                <c:pt idx="655">
                  <c:v>37810</c:v>
                </c:pt>
                <c:pt idx="656">
                  <c:v>37811</c:v>
                </c:pt>
                <c:pt idx="657">
                  <c:v>37812</c:v>
                </c:pt>
                <c:pt idx="658">
                  <c:v>37813</c:v>
                </c:pt>
                <c:pt idx="659">
                  <c:v>37816</c:v>
                </c:pt>
                <c:pt idx="660">
                  <c:v>37817</c:v>
                </c:pt>
                <c:pt idx="661">
                  <c:v>37818</c:v>
                </c:pt>
                <c:pt idx="662">
                  <c:v>37819</c:v>
                </c:pt>
                <c:pt idx="663">
                  <c:v>37820</c:v>
                </c:pt>
                <c:pt idx="664">
                  <c:v>37823</c:v>
                </c:pt>
                <c:pt idx="665">
                  <c:v>37824</c:v>
                </c:pt>
                <c:pt idx="666">
                  <c:v>37825</c:v>
                </c:pt>
                <c:pt idx="667">
                  <c:v>37826</c:v>
                </c:pt>
                <c:pt idx="668">
                  <c:v>37827</c:v>
                </c:pt>
                <c:pt idx="669">
                  <c:v>37830</c:v>
                </c:pt>
                <c:pt idx="670">
                  <c:v>37831</c:v>
                </c:pt>
                <c:pt idx="671">
                  <c:v>37832</c:v>
                </c:pt>
                <c:pt idx="672">
                  <c:v>37833</c:v>
                </c:pt>
                <c:pt idx="673">
                  <c:v>37834</c:v>
                </c:pt>
                <c:pt idx="674">
                  <c:v>37837</c:v>
                </c:pt>
                <c:pt idx="675">
                  <c:v>37838</c:v>
                </c:pt>
                <c:pt idx="676">
                  <c:v>37839</c:v>
                </c:pt>
                <c:pt idx="677">
                  <c:v>37840</c:v>
                </c:pt>
                <c:pt idx="678">
                  <c:v>37841</c:v>
                </c:pt>
                <c:pt idx="679">
                  <c:v>37844</c:v>
                </c:pt>
                <c:pt idx="680">
                  <c:v>37845</c:v>
                </c:pt>
                <c:pt idx="681">
                  <c:v>37846</c:v>
                </c:pt>
                <c:pt idx="682">
                  <c:v>37847</c:v>
                </c:pt>
                <c:pt idx="683">
                  <c:v>37848</c:v>
                </c:pt>
                <c:pt idx="684">
                  <c:v>37851</c:v>
                </c:pt>
                <c:pt idx="685">
                  <c:v>37852</c:v>
                </c:pt>
                <c:pt idx="686">
                  <c:v>37853</c:v>
                </c:pt>
                <c:pt idx="687">
                  <c:v>37854</c:v>
                </c:pt>
                <c:pt idx="688">
                  <c:v>37855</c:v>
                </c:pt>
                <c:pt idx="689">
                  <c:v>37858</c:v>
                </c:pt>
                <c:pt idx="690">
                  <c:v>37859</c:v>
                </c:pt>
                <c:pt idx="691">
                  <c:v>37860</c:v>
                </c:pt>
                <c:pt idx="692">
                  <c:v>37861</c:v>
                </c:pt>
                <c:pt idx="693">
                  <c:v>37862</c:v>
                </c:pt>
                <c:pt idx="694">
                  <c:v>37865</c:v>
                </c:pt>
                <c:pt idx="695">
                  <c:v>37866</c:v>
                </c:pt>
                <c:pt idx="696">
                  <c:v>37867</c:v>
                </c:pt>
                <c:pt idx="697">
                  <c:v>37868</c:v>
                </c:pt>
                <c:pt idx="698">
                  <c:v>37869</c:v>
                </c:pt>
                <c:pt idx="699">
                  <c:v>37872</c:v>
                </c:pt>
                <c:pt idx="700">
                  <c:v>37873</c:v>
                </c:pt>
                <c:pt idx="701">
                  <c:v>37874</c:v>
                </c:pt>
                <c:pt idx="702">
                  <c:v>37875</c:v>
                </c:pt>
                <c:pt idx="703">
                  <c:v>37876</c:v>
                </c:pt>
                <c:pt idx="704">
                  <c:v>37879</c:v>
                </c:pt>
                <c:pt idx="705">
                  <c:v>37880</c:v>
                </c:pt>
                <c:pt idx="706">
                  <c:v>37881</c:v>
                </c:pt>
                <c:pt idx="707">
                  <c:v>37882</c:v>
                </c:pt>
                <c:pt idx="708">
                  <c:v>37883</c:v>
                </c:pt>
                <c:pt idx="709">
                  <c:v>37886</c:v>
                </c:pt>
                <c:pt idx="710">
                  <c:v>37887</c:v>
                </c:pt>
                <c:pt idx="711">
                  <c:v>37888</c:v>
                </c:pt>
                <c:pt idx="712">
                  <c:v>37889</c:v>
                </c:pt>
                <c:pt idx="713">
                  <c:v>37890</c:v>
                </c:pt>
                <c:pt idx="714">
                  <c:v>37893</c:v>
                </c:pt>
                <c:pt idx="715">
                  <c:v>37894</c:v>
                </c:pt>
                <c:pt idx="716">
                  <c:v>37895</c:v>
                </c:pt>
                <c:pt idx="717">
                  <c:v>37896</c:v>
                </c:pt>
                <c:pt idx="718">
                  <c:v>37897</c:v>
                </c:pt>
                <c:pt idx="719">
                  <c:v>37900</c:v>
                </c:pt>
                <c:pt idx="720">
                  <c:v>37901</c:v>
                </c:pt>
                <c:pt idx="721">
                  <c:v>37902</c:v>
                </c:pt>
                <c:pt idx="722">
                  <c:v>37903</c:v>
                </c:pt>
                <c:pt idx="723">
                  <c:v>37904</c:v>
                </c:pt>
                <c:pt idx="724">
                  <c:v>37907</c:v>
                </c:pt>
                <c:pt idx="725">
                  <c:v>37908</c:v>
                </c:pt>
                <c:pt idx="726">
                  <c:v>37909</c:v>
                </c:pt>
                <c:pt idx="727">
                  <c:v>37910</c:v>
                </c:pt>
                <c:pt idx="728">
                  <c:v>37911</c:v>
                </c:pt>
                <c:pt idx="729">
                  <c:v>37914</c:v>
                </c:pt>
                <c:pt idx="730">
                  <c:v>37915</c:v>
                </c:pt>
                <c:pt idx="731">
                  <c:v>37916</c:v>
                </c:pt>
                <c:pt idx="732">
                  <c:v>37917</c:v>
                </c:pt>
                <c:pt idx="733">
                  <c:v>37918</c:v>
                </c:pt>
                <c:pt idx="734">
                  <c:v>37921</c:v>
                </c:pt>
                <c:pt idx="735">
                  <c:v>37922</c:v>
                </c:pt>
                <c:pt idx="736">
                  <c:v>37923</c:v>
                </c:pt>
                <c:pt idx="737">
                  <c:v>37924</c:v>
                </c:pt>
                <c:pt idx="738">
                  <c:v>37925</c:v>
                </c:pt>
                <c:pt idx="739">
                  <c:v>37928</c:v>
                </c:pt>
                <c:pt idx="740">
                  <c:v>37929</c:v>
                </c:pt>
                <c:pt idx="741">
                  <c:v>37930</c:v>
                </c:pt>
                <c:pt idx="742">
                  <c:v>37931</c:v>
                </c:pt>
                <c:pt idx="743">
                  <c:v>37932</c:v>
                </c:pt>
                <c:pt idx="744">
                  <c:v>37935</c:v>
                </c:pt>
                <c:pt idx="745">
                  <c:v>37936</c:v>
                </c:pt>
                <c:pt idx="746">
                  <c:v>37937</c:v>
                </c:pt>
                <c:pt idx="747">
                  <c:v>37938</c:v>
                </c:pt>
                <c:pt idx="748">
                  <c:v>37939</c:v>
                </c:pt>
                <c:pt idx="749">
                  <c:v>37942</c:v>
                </c:pt>
                <c:pt idx="750">
                  <c:v>37943</c:v>
                </c:pt>
                <c:pt idx="751">
                  <c:v>37944</c:v>
                </c:pt>
                <c:pt idx="752">
                  <c:v>37945</c:v>
                </c:pt>
                <c:pt idx="753">
                  <c:v>37946</c:v>
                </c:pt>
                <c:pt idx="754">
                  <c:v>37949</c:v>
                </c:pt>
                <c:pt idx="755">
                  <c:v>37950</c:v>
                </c:pt>
                <c:pt idx="756">
                  <c:v>37951</c:v>
                </c:pt>
                <c:pt idx="757">
                  <c:v>37952</c:v>
                </c:pt>
                <c:pt idx="758">
                  <c:v>37953</c:v>
                </c:pt>
                <c:pt idx="759">
                  <c:v>37956</c:v>
                </c:pt>
                <c:pt idx="760">
                  <c:v>37957</c:v>
                </c:pt>
                <c:pt idx="761">
                  <c:v>37958</c:v>
                </c:pt>
                <c:pt idx="762">
                  <c:v>37959</c:v>
                </c:pt>
                <c:pt idx="763">
                  <c:v>37960</c:v>
                </c:pt>
                <c:pt idx="764">
                  <c:v>37963</c:v>
                </c:pt>
                <c:pt idx="765">
                  <c:v>37964</c:v>
                </c:pt>
                <c:pt idx="766">
                  <c:v>37965</c:v>
                </c:pt>
                <c:pt idx="767">
                  <c:v>37966</c:v>
                </c:pt>
                <c:pt idx="768">
                  <c:v>37967</c:v>
                </c:pt>
                <c:pt idx="769">
                  <c:v>37970</c:v>
                </c:pt>
                <c:pt idx="770">
                  <c:v>37971</c:v>
                </c:pt>
                <c:pt idx="771">
                  <c:v>37972</c:v>
                </c:pt>
                <c:pt idx="772">
                  <c:v>37973</c:v>
                </c:pt>
                <c:pt idx="773">
                  <c:v>37974</c:v>
                </c:pt>
                <c:pt idx="774">
                  <c:v>37977</c:v>
                </c:pt>
                <c:pt idx="775">
                  <c:v>37978</c:v>
                </c:pt>
                <c:pt idx="776">
                  <c:v>37979</c:v>
                </c:pt>
                <c:pt idx="777">
                  <c:v>37980</c:v>
                </c:pt>
                <c:pt idx="778">
                  <c:v>37981</c:v>
                </c:pt>
                <c:pt idx="779">
                  <c:v>37984</c:v>
                </c:pt>
                <c:pt idx="780">
                  <c:v>37985</c:v>
                </c:pt>
                <c:pt idx="781">
                  <c:v>37986</c:v>
                </c:pt>
                <c:pt idx="782">
                  <c:v>37987</c:v>
                </c:pt>
                <c:pt idx="783">
                  <c:v>37988</c:v>
                </c:pt>
                <c:pt idx="784">
                  <c:v>37991</c:v>
                </c:pt>
                <c:pt idx="785">
                  <c:v>37992</c:v>
                </c:pt>
                <c:pt idx="786">
                  <c:v>37993</c:v>
                </c:pt>
                <c:pt idx="787">
                  <c:v>37994</c:v>
                </c:pt>
                <c:pt idx="788">
                  <c:v>37995</c:v>
                </c:pt>
                <c:pt idx="789">
                  <c:v>37998</c:v>
                </c:pt>
                <c:pt idx="790">
                  <c:v>37999</c:v>
                </c:pt>
                <c:pt idx="791">
                  <c:v>38000</c:v>
                </c:pt>
                <c:pt idx="792">
                  <c:v>38001</c:v>
                </c:pt>
                <c:pt idx="793">
                  <c:v>38002</c:v>
                </c:pt>
                <c:pt idx="794">
                  <c:v>38005</c:v>
                </c:pt>
                <c:pt idx="795">
                  <c:v>38006</c:v>
                </c:pt>
                <c:pt idx="796">
                  <c:v>38007</c:v>
                </c:pt>
                <c:pt idx="797">
                  <c:v>38008</c:v>
                </c:pt>
                <c:pt idx="798">
                  <c:v>38009</c:v>
                </c:pt>
                <c:pt idx="799">
                  <c:v>38012</c:v>
                </c:pt>
                <c:pt idx="800">
                  <c:v>38013</c:v>
                </c:pt>
                <c:pt idx="801">
                  <c:v>38014</c:v>
                </c:pt>
                <c:pt idx="802">
                  <c:v>38015</c:v>
                </c:pt>
                <c:pt idx="803">
                  <c:v>38016</c:v>
                </c:pt>
                <c:pt idx="804">
                  <c:v>38019</c:v>
                </c:pt>
                <c:pt idx="805">
                  <c:v>38020</c:v>
                </c:pt>
                <c:pt idx="806">
                  <c:v>38021</c:v>
                </c:pt>
                <c:pt idx="807">
                  <c:v>38022</c:v>
                </c:pt>
                <c:pt idx="808">
                  <c:v>38023</c:v>
                </c:pt>
                <c:pt idx="809">
                  <c:v>38026</c:v>
                </c:pt>
                <c:pt idx="810">
                  <c:v>38027</c:v>
                </c:pt>
                <c:pt idx="811">
                  <c:v>38028</c:v>
                </c:pt>
                <c:pt idx="812">
                  <c:v>38029</c:v>
                </c:pt>
                <c:pt idx="813">
                  <c:v>38030</c:v>
                </c:pt>
                <c:pt idx="814">
                  <c:v>38033</c:v>
                </c:pt>
                <c:pt idx="815">
                  <c:v>38034</c:v>
                </c:pt>
                <c:pt idx="816">
                  <c:v>38035</c:v>
                </c:pt>
                <c:pt idx="817">
                  <c:v>38036</c:v>
                </c:pt>
                <c:pt idx="818">
                  <c:v>38037</c:v>
                </c:pt>
                <c:pt idx="819">
                  <c:v>38040</c:v>
                </c:pt>
                <c:pt idx="820">
                  <c:v>38041</c:v>
                </c:pt>
                <c:pt idx="821">
                  <c:v>38042</c:v>
                </c:pt>
                <c:pt idx="822">
                  <c:v>38043</c:v>
                </c:pt>
                <c:pt idx="823">
                  <c:v>38044</c:v>
                </c:pt>
                <c:pt idx="824">
                  <c:v>38047</c:v>
                </c:pt>
                <c:pt idx="825">
                  <c:v>38048</c:v>
                </c:pt>
                <c:pt idx="826">
                  <c:v>38049</c:v>
                </c:pt>
                <c:pt idx="827">
                  <c:v>38050</c:v>
                </c:pt>
                <c:pt idx="828">
                  <c:v>38051</c:v>
                </c:pt>
                <c:pt idx="829">
                  <c:v>38054</c:v>
                </c:pt>
                <c:pt idx="830">
                  <c:v>38055</c:v>
                </c:pt>
                <c:pt idx="831">
                  <c:v>38056</c:v>
                </c:pt>
                <c:pt idx="832">
                  <c:v>38057</c:v>
                </c:pt>
                <c:pt idx="833">
                  <c:v>38058</c:v>
                </c:pt>
                <c:pt idx="834">
                  <c:v>38061</c:v>
                </c:pt>
                <c:pt idx="835">
                  <c:v>38062</c:v>
                </c:pt>
                <c:pt idx="836">
                  <c:v>38063</c:v>
                </c:pt>
                <c:pt idx="837">
                  <c:v>38064</c:v>
                </c:pt>
                <c:pt idx="838">
                  <c:v>38065</c:v>
                </c:pt>
                <c:pt idx="839">
                  <c:v>38068</c:v>
                </c:pt>
                <c:pt idx="840">
                  <c:v>38069</c:v>
                </c:pt>
                <c:pt idx="841">
                  <c:v>38070</c:v>
                </c:pt>
                <c:pt idx="842">
                  <c:v>38071</c:v>
                </c:pt>
                <c:pt idx="843">
                  <c:v>38072</c:v>
                </c:pt>
                <c:pt idx="844">
                  <c:v>38075</c:v>
                </c:pt>
                <c:pt idx="845">
                  <c:v>38076</c:v>
                </c:pt>
                <c:pt idx="846">
                  <c:v>38077</c:v>
                </c:pt>
                <c:pt idx="847">
                  <c:v>38078</c:v>
                </c:pt>
                <c:pt idx="848">
                  <c:v>38079</c:v>
                </c:pt>
                <c:pt idx="849">
                  <c:v>38082</c:v>
                </c:pt>
                <c:pt idx="850">
                  <c:v>38083</c:v>
                </c:pt>
                <c:pt idx="851">
                  <c:v>38084</c:v>
                </c:pt>
                <c:pt idx="852">
                  <c:v>38085</c:v>
                </c:pt>
                <c:pt idx="853">
                  <c:v>38086</c:v>
                </c:pt>
                <c:pt idx="854">
                  <c:v>38089</c:v>
                </c:pt>
                <c:pt idx="855">
                  <c:v>38090</c:v>
                </c:pt>
                <c:pt idx="856">
                  <c:v>38091</c:v>
                </c:pt>
                <c:pt idx="857">
                  <c:v>38092</c:v>
                </c:pt>
                <c:pt idx="858">
                  <c:v>38093</c:v>
                </c:pt>
                <c:pt idx="859">
                  <c:v>38096</c:v>
                </c:pt>
                <c:pt idx="860">
                  <c:v>38097</c:v>
                </c:pt>
                <c:pt idx="861">
                  <c:v>38098</c:v>
                </c:pt>
                <c:pt idx="862">
                  <c:v>38099</c:v>
                </c:pt>
                <c:pt idx="863">
                  <c:v>38100</c:v>
                </c:pt>
                <c:pt idx="864">
                  <c:v>38103</c:v>
                </c:pt>
                <c:pt idx="865">
                  <c:v>38104</c:v>
                </c:pt>
                <c:pt idx="866">
                  <c:v>38105</c:v>
                </c:pt>
                <c:pt idx="867">
                  <c:v>38106</c:v>
                </c:pt>
                <c:pt idx="868">
                  <c:v>38107</c:v>
                </c:pt>
                <c:pt idx="869">
                  <c:v>38110</c:v>
                </c:pt>
                <c:pt idx="870">
                  <c:v>38111</c:v>
                </c:pt>
                <c:pt idx="871">
                  <c:v>38112</c:v>
                </c:pt>
                <c:pt idx="872">
                  <c:v>38113</c:v>
                </c:pt>
                <c:pt idx="873">
                  <c:v>38114</c:v>
                </c:pt>
                <c:pt idx="874">
                  <c:v>38117</c:v>
                </c:pt>
                <c:pt idx="875">
                  <c:v>38118</c:v>
                </c:pt>
                <c:pt idx="876">
                  <c:v>38119</c:v>
                </c:pt>
                <c:pt idx="877">
                  <c:v>38120</c:v>
                </c:pt>
                <c:pt idx="878">
                  <c:v>38121</c:v>
                </c:pt>
                <c:pt idx="879">
                  <c:v>38124</c:v>
                </c:pt>
                <c:pt idx="880">
                  <c:v>38125</c:v>
                </c:pt>
                <c:pt idx="881">
                  <c:v>38126</c:v>
                </c:pt>
                <c:pt idx="882">
                  <c:v>38127</c:v>
                </c:pt>
                <c:pt idx="883">
                  <c:v>38128</c:v>
                </c:pt>
                <c:pt idx="884">
                  <c:v>38131</c:v>
                </c:pt>
                <c:pt idx="885">
                  <c:v>38132</c:v>
                </c:pt>
                <c:pt idx="886">
                  <c:v>38133</c:v>
                </c:pt>
                <c:pt idx="887">
                  <c:v>38134</c:v>
                </c:pt>
                <c:pt idx="888">
                  <c:v>38135</c:v>
                </c:pt>
                <c:pt idx="889">
                  <c:v>38138</c:v>
                </c:pt>
                <c:pt idx="890">
                  <c:v>38139</c:v>
                </c:pt>
                <c:pt idx="891">
                  <c:v>38140</c:v>
                </c:pt>
                <c:pt idx="892">
                  <c:v>38141</c:v>
                </c:pt>
                <c:pt idx="893">
                  <c:v>38142</c:v>
                </c:pt>
                <c:pt idx="894">
                  <c:v>38145</c:v>
                </c:pt>
                <c:pt idx="895">
                  <c:v>38146</c:v>
                </c:pt>
                <c:pt idx="896">
                  <c:v>38147</c:v>
                </c:pt>
                <c:pt idx="897">
                  <c:v>38148</c:v>
                </c:pt>
                <c:pt idx="898">
                  <c:v>38149</c:v>
                </c:pt>
                <c:pt idx="899">
                  <c:v>38152</c:v>
                </c:pt>
                <c:pt idx="900">
                  <c:v>38153</c:v>
                </c:pt>
                <c:pt idx="901">
                  <c:v>38154</c:v>
                </c:pt>
                <c:pt idx="902">
                  <c:v>38155</c:v>
                </c:pt>
                <c:pt idx="903">
                  <c:v>38156</c:v>
                </c:pt>
                <c:pt idx="904">
                  <c:v>38159</c:v>
                </c:pt>
                <c:pt idx="905">
                  <c:v>38160</c:v>
                </c:pt>
                <c:pt idx="906">
                  <c:v>38161</c:v>
                </c:pt>
                <c:pt idx="907">
                  <c:v>38162</c:v>
                </c:pt>
                <c:pt idx="908">
                  <c:v>38163</c:v>
                </c:pt>
                <c:pt idx="909">
                  <c:v>38166</c:v>
                </c:pt>
                <c:pt idx="910">
                  <c:v>38167</c:v>
                </c:pt>
                <c:pt idx="911">
                  <c:v>38168</c:v>
                </c:pt>
                <c:pt idx="912">
                  <c:v>38169</c:v>
                </c:pt>
                <c:pt idx="913">
                  <c:v>38170</c:v>
                </c:pt>
                <c:pt idx="914">
                  <c:v>38173</c:v>
                </c:pt>
                <c:pt idx="915">
                  <c:v>38174</c:v>
                </c:pt>
                <c:pt idx="916">
                  <c:v>38175</c:v>
                </c:pt>
                <c:pt idx="917">
                  <c:v>38176</c:v>
                </c:pt>
                <c:pt idx="918">
                  <c:v>38177</c:v>
                </c:pt>
                <c:pt idx="919">
                  <c:v>38180</c:v>
                </c:pt>
                <c:pt idx="920">
                  <c:v>38181</c:v>
                </c:pt>
                <c:pt idx="921">
                  <c:v>38182</c:v>
                </c:pt>
                <c:pt idx="922">
                  <c:v>38183</c:v>
                </c:pt>
                <c:pt idx="923">
                  <c:v>38184</c:v>
                </c:pt>
                <c:pt idx="924">
                  <c:v>38187</c:v>
                </c:pt>
                <c:pt idx="925">
                  <c:v>38188</c:v>
                </c:pt>
                <c:pt idx="926">
                  <c:v>38189</c:v>
                </c:pt>
                <c:pt idx="927">
                  <c:v>38190</c:v>
                </c:pt>
                <c:pt idx="928">
                  <c:v>38191</c:v>
                </c:pt>
                <c:pt idx="929">
                  <c:v>38194</c:v>
                </c:pt>
                <c:pt idx="930">
                  <c:v>38195</c:v>
                </c:pt>
                <c:pt idx="931">
                  <c:v>38196</c:v>
                </c:pt>
                <c:pt idx="932">
                  <c:v>38197</c:v>
                </c:pt>
                <c:pt idx="933">
                  <c:v>38198</c:v>
                </c:pt>
                <c:pt idx="934">
                  <c:v>38201</c:v>
                </c:pt>
                <c:pt idx="935">
                  <c:v>38202</c:v>
                </c:pt>
                <c:pt idx="936">
                  <c:v>38203</c:v>
                </c:pt>
                <c:pt idx="937">
                  <c:v>38204</c:v>
                </c:pt>
                <c:pt idx="938">
                  <c:v>38205</c:v>
                </c:pt>
                <c:pt idx="939">
                  <c:v>38208</c:v>
                </c:pt>
                <c:pt idx="940">
                  <c:v>38209</c:v>
                </c:pt>
                <c:pt idx="941">
                  <c:v>38210</c:v>
                </c:pt>
                <c:pt idx="942">
                  <c:v>38211</c:v>
                </c:pt>
                <c:pt idx="943">
                  <c:v>38212</c:v>
                </c:pt>
                <c:pt idx="944">
                  <c:v>38215</c:v>
                </c:pt>
                <c:pt idx="945">
                  <c:v>38216</c:v>
                </c:pt>
                <c:pt idx="946">
                  <c:v>38217</c:v>
                </c:pt>
                <c:pt idx="947">
                  <c:v>38218</c:v>
                </c:pt>
                <c:pt idx="948">
                  <c:v>38219</c:v>
                </c:pt>
                <c:pt idx="949">
                  <c:v>38222</c:v>
                </c:pt>
                <c:pt idx="950">
                  <c:v>38223</c:v>
                </c:pt>
                <c:pt idx="951">
                  <c:v>38224</c:v>
                </c:pt>
                <c:pt idx="952">
                  <c:v>38225</c:v>
                </c:pt>
                <c:pt idx="953">
                  <c:v>38226</c:v>
                </c:pt>
                <c:pt idx="954">
                  <c:v>38229</c:v>
                </c:pt>
                <c:pt idx="955">
                  <c:v>38230</c:v>
                </c:pt>
                <c:pt idx="956">
                  <c:v>38231</c:v>
                </c:pt>
                <c:pt idx="957">
                  <c:v>38232</c:v>
                </c:pt>
                <c:pt idx="958">
                  <c:v>38233</c:v>
                </c:pt>
                <c:pt idx="959">
                  <c:v>38236</c:v>
                </c:pt>
                <c:pt idx="960">
                  <c:v>38237</c:v>
                </c:pt>
                <c:pt idx="961">
                  <c:v>38238</c:v>
                </c:pt>
                <c:pt idx="962">
                  <c:v>38239</c:v>
                </c:pt>
                <c:pt idx="963">
                  <c:v>38240</c:v>
                </c:pt>
                <c:pt idx="964">
                  <c:v>38243</c:v>
                </c:pt>
                <c:pt idx="965">
                  <c:v>38244</c:v>
                </c:pt>
                <c:pt idx="966">
                  <c:v>38245</c:v>
                </c:pt>
                <c:pt idx="967">
                  <c:v>38246</c:v>
                </c:pt>
                <c:pt idx="968">
                  <c:v>38247</c:v>
                </c:pt>
                <c:pt idx="969">
                  <c:v>38250</c:v>
                </c:pt>
                <c:pt idx="970">
                  <c:v>38251</c:v>
                </c:pt>
                <c:pt idx="971">
                  <c:v>38252</c:v>
                </c:pt>
                <c:pt idx="972">
                  <c:v>38253</c:v>
                </c:pt>
                <c:pt idx="973">
                  <c:v>38254</c:v>
                </c:pt>
                <c:pt idx="974">
                  <c:v>38257</c:v>
                </c:pt>
                <c:pt idx="975">
                  <c:v>38258</c:v>
                </c:pt>
                <c:pt idx="976">
                  <c:v>38259</c:v>
                </c:pt>
                <c:pt idx="977">
                  <c:v>38260</c:v>
                </c:pt>
                <c:pt idx="978">
                  <c:v>38261</c:v>
                </c:pt>
                <c:pt idx="979">
                  <c:v>38264</c:v>
                </c:pt>
                <c:pt idx="980">
                  <c:v>38265</c:v>
                </c:pt>
                <c:pt idx="981">
                  <c:v>38266</c:v>
                </c:pt>
                <c:pt idx="982">
                  <c:v>38267</c:v>
                </c:pt>
                <c:pt idx="983">
                  <c:v>38268</c:v>
                </c:pt>
                <c:pt idx="984">
                  <c:v>38271</c:v>
                </c:pt>
                <c:pt idx="985">
                  <c:v>38272</c:v>
                </c:pt>
                <c:pt idx="986">
                  <c:v>38273</c:v>
                </c:pt>
                <c:pt idx="987">
                  <c:v>38274</c:v>
                </c:pt>
                <c:pt idx="988">
                  <c:v>38275</c:v>
                </c:pt>
                <c:pt idx="989">
                  <c:v>38278</c:v>
                </c:pt>
                <c:pt idx="990">
                  <c:v>38279</c:v>
                </c:pt>
                <c:pt idx="991">
                  <c:v>38280</c:v>
                </c:pt>
                <c:pt idx="992">
                  <c:v>38281</c:v>
                </c:pt>
                <c:pt idx="993">
                  <c:v>38282</c:v>
                </c:pt>
                <c:pt idx="994">
                  <c:v>38285</c:v>
                </c:pt>
                <c:pt idx="995">
                  <c:v>38286</c:v>
                </c:pt>
                <c:pt idx="996">
                  <c:v>38287</c:v>
                </c:pt>
                <c:pt idx="997">
                  <c:v>38288</c:v>
                </c:pt>
                <c:pt idx="998">
                  <c:v>38289</c:v>
                </c:pt>
                <c:pt idx="999">
                  <c:v>38292</c:v>
                </c:pt>
                <c:pt idx="1000">
                  <c:v>38293</c:v>
                </c:pt>
                <c:pt idx="1001">
                  <c:v>38294</c:v>
                </c:pt>
                <c:pt idx="1002">
                  <c:v>38295</c:v>
                </c:pt>
                <c:pt idx="1003">
                  <c:v>38296</c:v>
                </c:pt>
                <c:pt idx="1004">
                  <c:v>38299</c:v>
                </c:pt>
                <c:pt idx="1005">
                  <c:v>38300</c:v>
                </c:pt>
                <c:pt idx="1006">
                  <c:v>38301</c:v>
                </c:pt>
                <c:pt idx="1007">
                  <c:v>38302</c:v>
                </c:pt>
                <c:pt idx="1008">
                  <c:v>38303</c:v>
                </c:pt>
                <c:pt idx="1009">
                  <c:v>38306</c:v>
                </c:pt>
                <c:pt idx="1010">
                  <c:v>38307</c:v>
                </c:pt>
                <c:pt idx="1011">
                  <c:v>38308</c:v>
                </c:pt>
                <c:pt idx="1012">
                  <c:v>38309</c:v>
                </c:pt>
                <c:pt idx="1013">
                  <c:v>38310</c:v>
                </c:pt>
                <c:pt idx="1014">
                  <c:v>38313</c:v>
                </c:pt>
                <c:pt idx="1015">
                  <c:v>38314</c:v>
                </c:pt>
                <c:pt idx="1016">
                  <c:v>38315</c:v>
                </c:pt>
                <c:pt idx="1017">
                  <c:v>38316</c:v>
                </c:pt>
                <c:pt idx="1018">
                  <c:v>38317</c:v>
                </c:pt>
                <c:pt idx="1019">
                  <c:v>38320</c:v>
                </c:pt>
                <c:pt idx="1020">
                  <c:v>38321</c:v>
                </c:pt>
                <c:pt idx="1021">
                  <c:v>38322</c:v>
                </c:pt>
                <c:pt idx="1022">
                  <c:v>38323</c:v>
                </c:pt>
                <c:pt idx="1023">
                  <c:v>38324</c:v>
                </c:pt>
                <c:pt idx="1024">
                  <c:v>38327</c:v>
                </c:pt>
                <c:pt idx="1025">
                  <c:v>38328</c:v>
                </c:pt>
                <c:pt idx="1026">
                  <c:v>38329</c:v>
                </c:pt>
                <c:pt idx="1027">
                  <c:v>38330</c:v>
                </c:pt>
                <c:pt idx="1028">
                  <c:v>38331</c:v>
                </c:pt>
                <c:pt idx="1029">
                  <c:v>38334</c:v>
                </c:pt>
                <c:pt idx="1030">
                  <c:v>38335</c:v>
                </c:pt>
                <c:pt idx="1031">
                  <c:v>38336</c:v>
                </c:pt>
                <c:pt idx="1032">
                  <c:v>38337</c:v>
                </c:pt>
                <c:pt idx="1033">
                  <c:v>38338</c:v>
                </c:pt>
                <c:pt idx="1034">
                  <c:v>38341</c:v>
                </c:pt>
                <c:pt idx="1035">
                  <c:v>38342</c:v>
                </c:pt>
                <c:pt idx="1036">
                  <c:v>38343</c:v>
                </c:pt>
                <c:pt idx="1037">
                  <c:v>38344</c:v>
                </c:pt>
                <c:pt idx="1038">
                  <c:v>38345</c:v>
                </c:pt>
                <c:pt idx="1039">
                  <c:v>38348</c:v>
                </c:pt>
                <c:pt idx="1040">
                  <c:v>38349</c:v>
                </c:pt>
                <c:pt idx="1041">
                  <c:v>38350</c:v>
                </c:pt>
                <c:pt idx="1042">
                  <c:v>38351</c:v>
                </c:pt>
                <c:pt idx="1043">
                  <c:v>38352</c:v>
                </c:pt>
                <c:pt idx="1044">
                  <c:v>38355</c:v>
                </c:pt>
                <c:pt idx="1045">
                  <c:v>38356</c:v>
                </c:pt>
                <c:pt idx="1046">
                  <c:v>38357</c:v>
                </c:pt>
                <c:pt idx="1047">
                  <c:v>38358</c:v>
                </c:pt>
                <c:pt idx="1048">
                  <c:v>38359</c:v>
                </c:pt>
                <c:pt idx="1049">
                  <c:v>38362</c:v>
                </c:pt>
                <c:pt idx="1050">
                  <c:v>38363</c:v>
                </c:pt>
                <c:pt idx="1051">
                  <c:v>38364</c:v>
                </c:pt>
                <c:pt idx="1052">
                  <c:v>38365</c:v>
                </c:pt>
                <c:pt idx="1053">
                  <c:v>38366</c:v>
                </c:pt>
                <c:pt idx="1054">
                  <c:v>38369</c:v>
                </c:pt>
                <c:pt idx="1055">
                  <c:v>38370</c:v>
                </c:pt>
                <c:pt idx="1056">
                  <c:v>38371</c:v>
                </c:pt>
                <c:pt idx="1057">
                  <c:v>38372</c:v>
                </c:pt>
                <c:pt idx="1058">
                  <c:v>38373</c:v>
                </c:pt>
                <c:pt idx="1059">
                  <c:v>38376</c:v>
                </c:pt>
                <c:pt idx="1060">
                  <c:v>38377</c:v>
                </c:pt>
                <c:pt idx="1061">
                  <c:v>38378</c:v>
                </c:pt>
                <c:pt idx="1062">
                  <c:v>38379</c:v>
                </c:pt>
                <c:pt idx="1063">
                  <c:v>38380</c:v>
                </c:pt>
                <c:pt idx="1064">
                  <c:v>38383</c:v>
                </c:pt>
                <c:pt idx="1065">
                  <c:v>38384</c:v>
                </c:pt>
                <c:pt idx="1066">
                  <c:v>38385</c:v>
                </c:pt>
                <c:pt idx="1067">
                  <c:v>38386</c:v>
                </c:pt>
                <c:pt idx="1068">
                  <c:v>38387</c:v>
                </c:pt>
                <c:pt idx="1069">
                  <c:v>38390</c:v>
                </c:pt>
                <c:pt idx="1070">
                  <c:v>38391</c:v>
                </c:pt>
                <c:pt idx="1071">
                  <c:v>38392</c:v>
                </c:pt>
                <c:pt idx="1072">
                  <c:v>38393</c:v>
                </c:pt>
                <c:pt idx="1073">
                  <c:v>38394</c:v>
                </c:pt>
                <c:pt idx="1074">
                  <c:v>38397</c:v>
                </c:pt>
                <c:pt idx="1075">
                  <c:v>38398</c:v>
                </c:pt>
                <c:pt idx="1076">
                  <c:v>38399</c:v>
                </c:pt>
                <c:pt idx="1077">
                  <c:v>38400</c:v>
                </c:pt>
                <c:pt idx="1078">
                  <c:v>38401</c:v>
                </c:pt>
                <c:pt idx="1079">
                  <c:v>38404</c:v>
                </c:pt>
                <c:pt idx="1080">
                  <c:v>38405</c:v>
                </c:pt>
                <c:pt idx="1081">
                  <c:v>38406</c:v>
                </c:pt>
                <c:pt idx="1082">
                  <c:v>38407</c:v>
                </c:pt>
                <c:pt idx="1083">
                  <c:v>38408</c:v>
                </c:pt>
                <c:pt idx="1084">
                  <c:v>38411</c:v>
                </c:pt>
                <c:pt idx="1085">
                  <c:v>38412</c:v>
                </c:pt>
                <c:pt idx="1086">
                  <c:v>38413</c:v>
                </c:pt>
                <c:pt idx="1087">
                  <c:v>38414</c:v>
                </c:pt>
                <c:pt idx="1088">
                  <c:v>38415</c:v>
                </c:pt>
                <c:pt idx="1089">
                  <c:v>38418</c:v>
                </c:pt>
                <c:pt idx="1090">
                  <c:v>38419</c:v>
                </c:pt>
                <c:pt idx="1091">
                  <c:v>38420</c:v>
                </c:pt>
                <c:pt idx="1092">
                  <c:v>38421</c:v>
                </c:pt>
                <c:pt idx="1093">
                  <c:v>38422</c:v>
                </c:pt>
                <c:pt idx="1094">
                  <c:v>38425</c:v>
                </c:pt>
                <c:pt idx="1095">
                  <c:v>38426</c:v>
                </c:pt>
                <c:pt idx="1096">
                  <c:v>38427</c:v>
                </c:pt>
                <c:pt idx="1097">
                  <c:v>38428</c:v>
                </c:pt>
                <c:pt idx="1098">
                  <c:v>38429</c:v>
                </c:pt>
                <c:pt idx="1099">
                  <c:v>38432</c:v>
                </c:pt>
                <c:pt idx="1100">
                  <c:v>38433</c:v>
                </c:pt>
                <c:pt idx="1101">
                  <c:v>38434</c:v>
                </c:pt>
                <c:pt idx="1102">
                  <c:v>38435</c:v>
                </c:pt>
                <c:pt idx="1103">
                  <c:v>38436</c:v>
                </c:pt>
                <c:pt idx="1104">
                  <c:v>38439</c:v>
                </c:pt>
                <c:pt idx="1105">
                  <c:v>38440</c:v>
                </c:pt>
                <c:pt idx="1106">
                  <c:v>38441</c:v>
                </c:pt>
                <c:pt idx="1107">
                  <c:v>38442</c:v>
                </c:pt>
                <c:pt idx="1108">
                  <c:v>38443</c:v>
                </c:pt>
                <c:pt idx="1109">
                  <c:v>38446</c:v>
                </c:pt>
                <c:pt idx="1110">
                  <c:v>38447</c:v>
                </c:pt>
                <c:pt idx="1111">
                  <c:v>38448</c:v>
                </c:pt>
                <c:pt idx="1112">
                  <c:v>38449</c:v>
                </c:pt>
                <c:pt idx="1113">
                  <c:v>38450</c:v>
                </c:pt>
                <c:pt idx="1114">
                  <c:v>38453</c:v>
                </c:pt>
                <c:pt idx="1115">
                  <c:v>38454</c:v>
                </c:pt>
                <c:pt idx="1116">
                  <c:v>38455</c:v>
                </c:pt>
                <c:pt idx="1117">
                  <c:v>38456</c:v>
                </c:pt>
                <c:pt idx="1118">
                  <c:v>38457</c:v>
                </c:pt>
                <c:pt idx="1119">
                  <c:v>38460</c:v>
                </c:pt>
                <c:pt idx="1120">
                  <c:v>38461</c:v>
                </c:pt>
                <c:pt idx="1121">
                  <c:v>38462</c:v>
                </c:pt>
                <c:pt idx="1122">
                  <c:v>38463</c:v>
                </c:pt>
                <c:pt idx="1123">
                  <c:v>38464</c:v>
                </c:pt>
                <c:pt idx="1124">
                  <c:v>38467</c:v>
                </c:pt>
                <c:pt idx="1125">
                  <c:v>38468</c:v>
                </c:pt>
                <c:pt idx="1126">
                  <c:v>38469</c:v>
                </c:pt>
                <c:pt idx="1127">
                  <c:v>38470</c:v>
                </c:pt>
                <c:pt idx="1128">
                  <c:v>38471</c:v>
                </c:pt>
                <c:pt idx="1129">
                  <c:v>38474</c:v>
                </c:pt>
                <c:pt idx="1130">
                  <c:v>38475</c:v>
                </c:pt>
                <c:pt idx="1131">
                  <c:v>38476</c:v>
                </c:pt>
                <c:pt idx="1132">
                  <c:v>38477</c:v>
                </c:pt>
                <c:pt idx="1133">
                  <c:v>38478</c:v>
                </c:pt>
                <c:pt idx="1134">
                  <c:v>38481</c:v>
                </c:pt>
                <c:pt idx="1135">
                  <c:v>38482</c:v>
                </c:pt>
                <c:pt idx="1136">
                  <c:v>38483</c:v>
                </c:pt>
                <c:pt idx="1137">
                  <c:v>38484</c:v>
                </c:pt>
                <c:pt idx="1138">
                  <c:v>38485</c:v>
                </c:pt>
                <c:pt idx="1139">
                  <c:v>38488</c:v>
                </c:pt>
                <c:pt idx="1140">
                  <c:v>38489</c:v>
                </c:pt>
                <c:pt idx="1141">
                  <c:v>38490</c:v>
                </c:pt>
                <c:pt idx="1142">
                  <c:v>38491</c:v>
                </c:pt>
                <c:pt idx="1143">
                  <c:v>38492</c:v>
                </c:pt>
                <c:pt idx="1144">
                  <c:v>38495</c:v>
                </c:pt>
                <c:pt idx="1145">
                  <c:v>38496</c:v>
                </c:pt>
                <c:pt idx="1146">
                  <c:v>38497</c:v>
                </c:pt>
                <c:pt idx="1147">
                  <c:v>38498</c:v>
                </c:pt>
                <c:pt idx="1148">
                  <c:v>38499</c:v>
                </c:pt>
                <c:pt idx="1149">
                  <c:v>38502</c:v>
                </c:pt>
                <c:pt idx="1150">
                  <c:v>38503</c:v>
                </c:pt>
                <c:pt idx="1151">
                  <c:v>38504</c:v>
                </c:pt>
                <c:pt idx="1152">
                  <c:v>38505</c:v>
                </c:pt>
                <c:pt idx="1153">
                  <c:v>38506</c:v>
                </c:pt>
                <c:pt idx="1154">
                  <c:v>38509</c:v>
                </c:pt>
                <c:pt idx="1155">
                  <c:v>38510</c:v>
                </c:pt>
                <c:pt idx="1156">
                  <c:v>38511</c:v>
                </c:pt>
                <c:pt idx="1157">
                  <c:v>38512</c:v>
                </c:pt>
                <c:pt idx="1158">
                  <c:v>38513</c:v>
                </c:pt>
                <c:pt idx="1159">
                  <c:v>38516</c:v>
                </c:pt>
                <c:pt idx="1160">
                  <c:v>38517</c:v>
                </c:pt>
                <c:pt idx="1161">
                  <c:v>38518</c:v>
                </c:pt>
                <c:pt idx="1162">
                  <c:v>38519</c:v>
                </c:pt>
                <c:pt idx="1163">
                  <c:v>38520</c:v>
                </c:pt>
                <c:pt idx="1164">
                  <c:v>38523</c:v>
                </c:pt>
                <c:pt idx="1165">
                  <c:v>38524</c:v>
                </c:pt>
                <c:pt idx="1166">
                  <c:v>38525</c:v>
                </c:pt>
                <c:pt idx="1167">
                  <c:v>38526</c:v>
                </c:pt>
                <c:pt idx="1168">
                  <c:v>38527</c:v>
                </c:pt>
                <c:pt idx="1169">
                  <c:v>38530</c:v>
                </c:pt>
                <c:pt idx="1170">
                  <c:v>38531</c:v>
                </c:pt>
                <c:pt idx="1171">
                  <c:v>38532</c:v>
                </c:pt>
                <c:pt idx="1172">
                  <c:v>38533</c:v>
                </c:pt>
                <c:pt idx="1173">
                  <c:v>38534</c:v>
                </c:pt>
                <c:pt idx="1174">
                  <c:v>38537</c:v>
                </c:pt>
                <c:pt idx="1175">
                  <c:v>38538</c:v>
                </c:pt>
                <c:pt idx="1176">
                  <c:v>38539</c:v>
                </c:pt>
                <c:pt idx="1177">
                  <c:v>38540</c:v>
                </c:pt>
                <c:pt idx="1178">
                  <c:v>38541</c:v>
                </c:pt>
                <c:pt idx="1179">
                  <c:v>38544</c:v>
                </c:pt>
                <c:pt idx="1180">
                  <c:v>38545</c:v>
                </c:pt>
                <c:pt idx="1181">
                  <c:v>38546</c:v>
                </c:pt>
                <c:pt idx="1182">
                  <c:v>38547</c:v>
                </c:pt>
                <c:pt idx="1183">
                  <c:v>38548</c:v>
                </c:pt>
                <c:pt idx="1184">
                  <c:v>38551</c:v>
                </c:pt>
                <c:pt idx="1185">
                  <c:v>38552</c:v>
                </c:pt>
                <c:pt idx="1186">
                  <c:v>38553</c:v>
                </c:pt>
                <c:pt idx="1187">
                  <c:v>38554</c:v>
                </c:pt>
                <c:pt idx="1188">
                  <c:v>38555</c:v>
                </c:pt>
                <c:pt idx="1189">
                  <c:v>38558</c:v>
                </c:pt>
                <c:pt idx="1190">
                  <c:v>38559</c:v>
                </c:pt>
                <c:pt idx="1191">
                  <c:v>38560</c:v>
                </c:pt>
                <c:pt idx="1192">
                  <c:v>38561</c:v>
                </c:pt>
                <c:pt idx="1193">
                  <c:v>38562</c:v>
                </c:pt>
                <c:pt idx="1194">
                  <c:v>38565</c:v>
                </c:pt>
                <c:pt idx="1195">
                  <c:v>38566</c:v>
                </c:pt>
                <c:pt idx="1196">
                  <c:v>38567</c:v>
                </c:pt>
                <c:pt idx="1197">
                  <c:v>38568</c:v>
                </c:pt>
                <c:pt idx="1198">
                  <c:v>38569</c:v>
                </c:pt>
                <c:pt idx="1199">
                  <c:v>38572</c:v>
                </c:pt>
                <c:pt idx="1200">
                  <c:v>38573</c:v>
                </c:pt>
                <c:pt idx="1201">
                  <c:v>38574</c:v>
                </c:pt>
                <c:pt idx="1202">
                  <c:v>38575</c:v>
                </c:pt>
                <c:pt idx="1203">
                  <c:v>38576</c:v>
                </c:pt>
                <c:pt idx="1204">
                  <c:v>38579</c:v>
                </c:pt>
                <c:pt idx="1205">
                  <c:v>38580</c:v>
                </c:pt>
                <c:pt idx="1206">
                  <c:v>38581</c:v>
                </c:pt>
                <c:pt idx="1207">
                  <c:v>38582</c:v>
                </c:pt>
                <c:pt idx="1208">
                  <c:v>38583</c:v>
                </c:pt>
                <c:pt idx="1209">
                  <c:v>38586</c:v>
                </c:pt>
                <c:pt idx="1210">
                  <c:v>38587</c:v>
                </c:pt>
                <c:pt idx="1211">
                  <c:v>38588</c:v>
                </c:pt>
                <c:pt idx="1212">
                  <c:v>38589</c:v>
                </c:pt>
                <c:pt idx="1213">
                  <c:v>38590</c:v>
                </c:pt>
                <c:pt idx="1214">
                  <c:v>38593</c:v>
                </c:pt>
                <c:pt idx="1215">
                  <c:v>38594</c:v>
                </c:pt>
                <c:pt idx="1216">
                  <c:v>38595</c:v>
                </c:pt>
                <c:pt idx="1217">
                  <c:v>38596</c:v>
                </c:pt>
                <c:pt idx="1218">
                  <c:v>38597</c:v>
                </c:pt>
                <c:pt idx="1219">
                  <c:v>38600</c:v>
                </c:pt>
                <c:pt idx="1220">
                  <c:v>38601</c:v>
                </c:pt>
                <c:pt idx="1221">
                  <c:v>38602</c:v>
                </c:pt>
                <c:pt idx="1222">
                  <c:v>38603</c:v>
                </c:pt>
                <c:pt idx="1223">
                  <c:v>38604</c:v>
                </c:pt>
                <c:pt idx="1224">
                  <c:v>38607</c:v>
                </c:pt>
                <c:pt idx="1225">
                  <c:v>38608</c:v>
                </c:pt>
                <c:pt idx="1226">
                  <c:v>38609</c:v>
                </c:pt>
                <c:pt idx="1227">
                  <c:v>38610</c:v>
                </c:pt>
                <c:pt idx="1228">
                  <c:v>38611</c:v>
                </c:pt>
                <c:pt idx="1229">
                  <c:v>38614</c:v>
                </c:pt>
                <c:pt idx="1230">
                  <c:v>38615</c:v>
                </c:pt>
                <c:pt idx="1231">
                  <c:v>38616</c:v>
                </c:pt>
                <c:pt idx="1232">
                  <c:v>38617</c:v>
                </c:pt>
                <c:pt idx="1233">
                  <c:v>38618</c:v>
                </c:pt>
                <c:pt idx="1234">
                  <c:v>38621</c:v>
                </c:pt>
                <c:pt idx="1235">
                  <c:v>38622</c:v>
                </c:pt>
                <c:pt idx="1236">
                  <c:v>38623</c:v>
                </c:pt>
                <c:pt idx="1237">
                  <c:v>38624</c:v>
                </c:pt>
                <c:pt idx="1238">
                  <c:v>38625</c:v>
                </c:pt>
                <c:pt idx="1239">
                  <c:v>38628</c:v>
                </c:pt>
                <c:pt idx="1240">
                  <c:v>38629</c:v>
                </c:pt>
                <c:pt idx="1241">
                  <c:v>38630</c:v>
                </c:pt>
                <c:pt idx="1242">
                  <c:v>38631</c:v>
                </c:pt>
                <c:pt idx="1243">
                  <c:v>38632</c:v>
                </c:pt>
                <c:pt idx="1244">
                  <c:v>38635</c:v>
                </c:pt>
                <c:pt idx="1245">
                  <c:v>38636</c:v>
                </c:pt>
                <c:pt idx="1246">
                  <c:v>38637</c:v>
                </c:pt>
                <c:pt idx="1247">
                  <c:v>38638</c:v>
                </c:pt>
                <c:pt idx="1248">
                  <c:v>38639</c:v>
                </c:pt>
                <c:pt idx="1249">
                  <c:v>38642</c:v>
                </c:pt>
                <c:pt idx="1250">
                  <c:v>38643</c:v>
                </c:pt>
                <c:pt idx="1251">
                  <c:v>38644</c:v>
                </c:pt>
                <c:pt idx="1252">
                  <c:v>38645</c:v>
                </c:pt>
                <c:pt idx="1253">
                  <c:v>38646</c:v>
                </c:pt>
                <c:pt idx="1254">
                  <c:v>38649</c:v>
                </c:pt>
                <c:pt idx="1255">
                  <c:v>38650</c:v>
                </c:pt>
                <c:pt idx="1256">
                  <c:v>38651</c:v>
                </c:pt>
                <c:pt idx="1257">
                  <c:v>38652</c:v>
                </c:pt>
                <c:pt idx="1258">
                  <c:v>38653</c:v>
                </c:pt>
                <c:pt idx="1259">
                  <c:v>38656</c:v>
                </c:pt>
                <c:pt idx="1260">
                  <c:v>38657</c:v>
                </c:pt>
                <c:pt idx="1261">
                  <c:v>38658</c:v>
                </c:pt>
                <c:pt idx="1262">
                  <c:v>38659</c:v>
                </c:pt>
                <c:pt idx="1263">
                  <c:v>38660</c:v>
                </c:pt>
                <c:pt idx="1264">
                  <c:v>38663</c:v>
                </c:pt>
                <c:pt idx="1265">
                  <c:v>38664</c:v>
                </c:pt>
                <c:pt idx="1266">
                  <c:v>38665</c:v>
                </c:pt>
                <c:pt idx="1267">
                  <c:v>38666</c:v>
                </c:pt>
                <c:pt idx="1268">
                  <c:v>38667</c:v>
                </c:pt>
                <c:pt idx="1269">
                  <c:v>38670</c:v>
                </c:pt>
                <c:pt idx="1270">
                  <c:v>38671</c:v>
                </c:pt>
                <c:pt idx="1271">
                  <c:v>38672</c:v>
                </c:pt>
                <c:pt idx="1272">
                  <c:v>38673</c:v>
                </c:pt>
                <c:pt idx="1273">
                  <c:v>38674</c:v>
                </c:pt>
                <c:pt idx="1274">
                  <c:v>38677</c:v>
                </c:pt>
                <c:pt idx="1275">
                  <c:v>38678</c:v>
                </c:pt>
                <c:pt idx="1276">
                  <c:v>38679</c:v>
                </c:pt>
                <c:pt idx="1277">
                  <c:v>38680</c:v>
                </c:pt>
                <c:pt idx="1278">
                  <c:v>38681</c:v>
                </c:pt>
                <c:pt idx="1279">
                  <c:v>38684</c:v>
                </c:pt>
                <c:pt idx="1280">
                  <c:v>38685</c:v>
                </c:pt>
                <c:pt idx="1281">
                  <c:v>38686</c:v>
                </c:pt>
                <c:pt idx="1282">
                  <c:v>38687</c:v>
                </c:pt>
                <c:pt idx="1283">
                  <c:v>38688</c:v>
                </c:pt>
                <c:pt idx="1284">
                  <c:v>38691</c:v>
                </c:pt>
                <c:pt idx="1285">
                  <c:v>38692</c:v>
                </c:pt>
                <c:pt idx="1286">
                  <c:v>38693</c:v>
                </c:pt>
                <c:pt idx="1287">
                  <c:v>38694</c:v>
                </c:pt>
                <c:pt idx="1288">
                  <c:v>38695</c:v>
                </c:pt>
                <c:pt idx="1289">
                  <c:v>38698</c:v>
                </c:pt>
                <c:pt idx="1290">
                  <c:v>38699</c:v>
                </c:pt>
                <c:pt idx="1291">
                  <c:v>38700</c:v>
                </c:pt>
                <c:pt idx="1292">
                  <c:v>38701</c:v>
                </c:pt>
                <c:pt idx="1293">
                  <c:v>38702</c:v>
                </c:pt>
                <c:pt idx="1294">
                  <c:v>38705</c:v>
                </c:pt>
                <c:pt idx="1295">
                  <c:v>38706</c:v>
                </c:pt>
                <c:pt idx="1296">
                  <c:v>38707</c:v>
                </c:pt>
                <c:pt idx="1297">
                  <c:v>38708</c:v>
                </c:pt>
                <c:pt idx="1298">
                  <c:v>38709</c:v>
                </c:pt>
                <c:pt idx="1299">
                  <c:v>38713</c:v>
                </c:pt>
                <c:pt idx="1300">
                  <c:v>38714</c:v>
                </c:pt>
                <c:pt idx="1301">
                  <c:v>38715</c:v>
                </c:pt>
                <c:pt idx="1302">
                  <c:v>38716</c:v>
                </c:pt>
                <c:pt idx="1303">
                  <c:v>38719</c:v>
                </c:pt>
                <c:pt idx="1304">
                  <c:v>38720</c:v>
                </c:pt>
                <c:pt idx="1305">
                  <c:v>38721</c:v>
                </c:pt>
                <c:pt idx="1306">
                  <c:v>38722</c:v>
                </c:pt>
                <c:pt idx="1307">
                  <c:v>38723</c:v>
                </c:pt>
                <c:pt idx="1308">
                  <c:v>38726</c:v>
                </c:pt>
                <c:pt idx="1309">
                  <c:v>38727</c:v>
                </c:pt>
                <c:pt idx="1310">
                  <c:v>38728</c:v>
                </c:pt>
                <c:pt idx="1311">
                  <c:v>38729</c:v>
                </c:pt>
                <c:pt idx="1312">
                  <c:v>38730</c:v>
                </c:pt>
                <c:pt idx="1313">
                  <c:v>38733</c:v>
                </c:pt>
                <c:pt idx="1314">
                  <c:v>38734</c:v>
                </c:pt>
                <c:pt idx="1315">
                  <c:v>38735</c:v>
                </c:pt>
                <c:pt idx="1316">
                  <c:v>38736</c:v>
                </c:pt>
                <c:pt idx="1317">
                  <c:v>38737</c:v>
                </c:pt>
                <c:pt idx="1318">
                  <c:v>38740</c:v>
                </c:pt>
                <c:pt idx="1319">
                  <c:v>38741</c:v>
                </c:pt>
                <c:pt idx="1320">
                  <c:v>38742</c:v>
                </c:pt>
                <c:pt idx="1321">
                  <c:v>38743</c:v>
                </c:pt>
                <c:pt idx="1322">
                  <c:v>38744</c:v>
                </c:pt>
                <c:pt idx="1323">
                  <c:v>38747</c:v>
                </c:pt>
                <c:pt idx="1324">
                  <c:v>38748</c:v>
                </c:pt>
                <c:pt idx="1325">
                  <c:v>38749</c:v>
                </c:pt>
                <c:pt idx="1326">
                  <c:v>38750</c:v>
                </c:pt>
                <c:pt idx="1327">
                  <c:v>38751</c:v>
                </c:pt>
                <c:pt idx="1328">
                  <c:v>38754</c:v>
                </c:pt>
                <c:pt idx="1329">
                  <c:v>38755</c:v>
                </c:pt>
                <c:pt idx="1330">
                  <c:v>38756</c:v>
                </c:pt>
                <c:pt idx="1331">
                  <c:v>38757</c:v>
                </c:pt>
                <c:pt idx="1332">
                  <c:v>38758</c:v>
                </c:pt>
                <c:pt idx="1333">
                  <c:v>38761</c:v>
                </c:pt>
                <c:pt idx="1334">
                  <c:v>38762</c:v>
                </c:pt>
                <c:pt idx="1335">
                  <c:v>38763</c:v>
                </c:pt>
                <c:pt idx="1336">
                  <c:v>38764</c:v>
                </c:pt>
                <c:pt idx="1337">
                  <c:v>38765</c:v>
                </c:pt>
                <c:pt idx="1338">
                  <c:v>38768</c:v>
                </c:pt>
                <c:pt idx="1339">
                  <c:v>38769</c:v>
                </c:pt>
                <c:pt idx="1340">
                  <c:v>38770</c:v>
                </c:pt>
                <c:pt idx="1341">
                  <c:v>38771</c:v>
                </c:pt>
                <c:pt idx="1342">
                  <c:v>38772</c:v>
                </c:pt>
                <c:pt idx="1343">
                  <c:v>38775</c:v>
                </c:pt>
                <c:pt idx="1344">
                  <c:v>38776</c:v>
                </c:pt>
                <c:pt idx="1345">
                  <c:v>38777</c:v>
                </c:pt>
                <c:pt idx="1346">
                  <c:v>38778</c:v>
                </c:pt>
                <c:pt idx="1347">
                  <c:v>38779</c:v>
                </c:pt>
                <c:pt idx="1348">
                  <c:v>38782</c:v>
                </c:pt>
                <c:pt idx="1349">
                  <c:v>38783</c:v>
                </c:pt>
                <c:pt idx="1350">
                  <c:v>38784</c:v>
                </c:pt>
                <c:pt idx="1351">
                  <c:v>38785</c:v>
                </c:pt>
                <c:pt idx="1352">
                  <c:v>38786</c:v>
                </c:pt>
                <c:pt idx="1353">
                  <c:v>38789</c:v>
                </c:pt>
                <c:pt idx="1354">
                  <c:v>38790</c:v>
                </c:pt>
                <c:pt idx="1355">
                  <c:v>38791</c:v>
                </c:pt>
                <c:pt idx="1356">
                  <c:v>38792</c:v>
                </c:pt>
                <c:pt idx="1357">
                  <c:v>38793</c:v>
                </c:pt>
                <c:pt idx="1358">
                  <c:v>38796</c:v>
                </c:pt>
                <c:pt idx="1359">
                  <c:v>38797</c:v>
                </c:pt>
                <c:pt idx="1360">
                  <c:v>38798</c:v>
                </c:pt>
                <c:pt idx="1361">
                  <c:v>38799</c:v>
                </c:pt>
                <c:pt idx="1362">
                  <c:v>38800</c:v>
                </c:pt>
                <c:pt idx="1363">
                  <c:v>38803</c:v>
                </c:pt>
                <c:pt idx="1364">
                  <c:v>38804</c:v>
                </c:pt>
                <c:pt idx="1365">
                  <c:v>38805</c:v>
                </c:pt>
                <c:pt idx="1366">
                  <c:v>38806</c:v>
                </c:pt>
                <c:pt idx="1367">
                  <c:v>38807</c:v>
                </c:pt>
                <c:pt idx="1368">
                  <c:v>38810</c:v>
                </c:pt>
                <c:pt idx="1369">
                  <c:v>38811</c:v>
                </c:pt>
                <c:pt idx="1370">
                  <c:v>38812</c:v>
                </c:pt>
                <c:pt idx="1371">
                  <c:v>38813</c:v>
                </c:pt>
                <c:pt idx="1372">
                  <c:v>38814</c:v>
                </c:pt>
                <c:pt idx="1373">
                  <c:v>38817</c:v>
                </c:pt>
                <c:pt idx="1374">
                  <c:v>38818</c:v>
                </c:pt>
                <c:pt idx="1375">
                  <c:v>38819</c:v>
                </c:pt>
                <c:pt idx="1376">
                  <c:v>38820</c:v>
                </c:pt>
                <c:pt idx="1377">
                  <c:v>38821</c:v>
                </c:pt>
                <c:pt idx="1378">
                  <c:v>38824</c:v>
                </c:pt>
                <c:pt idx="1379">
                  <c:v>38825</c:v>
                </c:pt>
                <c:pt idx="1380">
                  <c:v>38826</c:v>
                </c:pt>
                <c:pt idx="1381">
                  <c:v>38827</c:v>
                </c:pt>
                <c:pt idx="1382">
                  <c:v>38828</c:v>
                </c:pt>
                <c:pt idx="1383">
                  <c:v>38831</c:v>
                </c:pt>
                <c:pt idx="1384">
                  <c:v>38832</c:v>
                </c:pt>
                <c:pt idx="1385">
                  <c:v>38833</c:v>
                </c:pt>
                <c:pt idx="1386">
                  <c:v>38834</c:v>
                </c:pt>
                <c:pt idx="1387">
                  <c:v>38835</c:v>
                </c:pt>
                <c:pt idx="1388">
                  <c:v>38838</c:v>
                </c:pt>
                <c:pt idx="1389">
                  <c:v>38839</c:v>
                </c:pt>
                <c:pt idx="1390">
                  <c:v>38840</c:v>
                </c:pt>
                <c:pt idx="1391">
                  <c:v>38841</c:v>
                </c:pt>
                <c:pt idx="1392">
                  <c:v>38842</c:v>
                </c:pt>
                <c:pt idx="1393">
                  <c:v>38845</c:v>
                </c:pt>
                <c:pt idx="1394">
                  <c:v>38846</c:v>
                </c:pt>
                <c:pt idx="1395">
                  <c:v>38847</c:v>
                </c:pt>
                <c:pt idx="1396">
                  <c:v>38848</c:v>
                </c:pt>
                <c:pt idx="1397">
                  <c:v>38849</c:v>
                </c:pt>
                <c:pt idx="1398">
                  <c:v>38852</c:v>
                </c:pt>
                <c:pt idx="1399">
                  <c:v>38853</c:v>
                </c:pt>
                <c:pt idx="1400">
                  <c:v>38854</c:v>
                </c:pt>
                <c:pt idx="1401">
                  <c:v>38855</c:v>
                </c:pt>
                <c:pt idx="1402">
                  <c:v>38856</c:v>
                </c:pt>
                <c:pt idx="1403">
                  <c:v>38859</c:v>
                </c:pt>
                <c:pt idx="1404">
                  <c:v>38860</c:v>
                </c:pt>
                <c:pt idx="1405">
                  <c:v>38861</c:v>
                </c:pt>
                <c:pt idx="1406">
                  <c:v>38862</c:v>
                </c:pt>
                <c:pt idx="1407">
                  <c:v>38863</c:v>
                </c:pt>
                <c:pt idx="1408">
                  <c:v>38866</c:v>
                </c:pt>
                <c:pt idx="1409">
                  <c:v>38867</c:v>
                </c:pt>
                <c:pt idx="1410">
                  <c:v>38868</c:v>
                </c:pt>
                <c:pt idx="1411">
                  <c:v>38869</c:v>
                </c:pt>
                <c:pt idx="1412">
                  <c:v>38870</c:v>
                </c:pt>
                <c:pt idx="1413">
                  <c:v>38873</c:v>
                </c:pt>
                <c:pt idx="1414">
                  <c:v>38874</c:v>
                </c:pt>
                <c:pt idx="1415">
                  <c:v>38875</c:v>
                </c:pt>
                <c:pt idx="1416">
                  <c:v>38876</c:v>
                </c:pt>
                <c:pt idx="1417">
                  <c:v>38877</c:v>
                </c:pt>
                <c:pt idx="1418">
                  <c:v>38880</c:v>
                </c:pt>
                <c:pt idx="1419">
                  <c:v>38881</c:v>
                </c:pt>
                <c:pt idx="1420">
                  <c:v>38882</c:v>
                </c:pt>
                <c:pt idx="1421">
                  <c:v>38883</c:v>
                </c:pt>
                <c:pt idx="1422">
                  <c:v>38884</c:v>
                </c:pt>
                <c:pt idx="1423">
                  <c:v>38887</c:v>
                </c:pt>
                <c:pt idx="1424">
                  <c:v>38888</c:v>
                </c:pt>
                <c:pt idx="1425">
                  <c:v>38889</c:v>
                </c:pt>
                <c:pt idx="1426">
                  <c:v>38890</c:v>
                </c:pt>
                <c:pt idx="1427">
                  <c:v>38891</c:v>
                </c:pt>
                <c:pt idx="1428">
                  <c:v>38894</c:v>
                </c:pt>
                <c:pt idx="1429">
                  <c:v>38895</c:v>
                </c:pt>
                <c:pt idx="1430">
                  <c:v>38896</c:v>
                </c:pt>
                <c:pt idx="1431">
                  <c:v>38897</c:v>
                </c:pt>
                <c:pt idx="1432">
                  <c:v>38898</c:v>
                </c:pt>
                <c:pt idx="1433">
                  <c:v>38901</c:v>
                </c:pt>
                <c:pt idx="1434">
                  <c:v>38902</c:v>
                </c:pt>
                <c:pt idx="1435">
                  <c:v>38903</c:v>
                </c:pt>
                <c:pt idx="1436">
                  <c:v>38904</c:v>
                </c:pt>
                <c:pt idx="1437">
                  <c:v>38905</c:v>
                </c:pt>
                <c:pt idx="1438">
                  <c:v>38908</c:v>
                </c:pt>
                <c:pt idx="1439">
                  <c:v>38909</c:v>
                </c:pt>
                <c:pt idx="1440">
                  <c:v>38910</c:v>
                </c:pt>
                <c:pt idx="1441">
                  <c:v>38911</c:v>
                </c:pt>
                <c:pt idx="1442">
                  <c:v>38912</c:v>
                </c:pt>
                <c:pt idx="1443">
                  <c:v>38915</c:v>
                </c:pt>
                <c:pt idx="1444">
                  <c:v>38916</c:v>
                </c:pt>
                <c:pt idx="1445">
                  <c:v>38917</c:v>
                </c:pt>
                <c:pt idx="1446">
                  <c:v>38918</c:v>
                </c:pt>
                <c:pt idx="1447">
                  <c:v>38919</c:v>
                </c:pt>
                <c:pt idx="1448">
                  <c:v>38922</c:v>
                </c:pt>
                <c:pt idx="1449">
                  <c:v>38923</c:v>
                </c:pt>
                <c:pt idx="1450">
                  <c:v>38924</c:v>
                </c:pt>
                <c:pt idx="1451">
                  <c:v>38925</c:v>
                </c:pt>
                <c:pt idx="1452">
                  <c:v>38926</c:v>
                </c:pt>
                <c:pt idx="1453">
                  <c:v>38929</c:v>
                </c:pt>
                <c:pt idx="1454">
                  <c:v>38930</c:v>
                </c:pt>
                <c:pt idx="1455">
                  <c:v>38931</c:v>
                </c:pt>
                <c:pt idx="1456">
                  <c:v>38932</c:v>
                </c:pt>
                <c:pt idx="1457">
                  <c:v>38933</c:v>
                </c:pt>
                <c:pt idx="1458">
                  <c:v>38936</c:v>
                </c:pt>
                <c:pt idx="1459">
                  <c:v>38937</c:v>
                </c:pt>
                <c:pt idx="1460">
                  <c:v>38938</c:v>
                </c:pt>
                <c:pt idx="1461">
                  <c:v>38939</c:v>
                </c:pt>
                <c:pt idx="1462">
                  <c:v>38940</c:v>
                </c:pt>
                <c:pt idx="1463">
                  <c:v>38943</c:v>
                </c:pt>
                <c:pt idx="1464">
                  <c:v>38944</c:v>
                </c:pt>
                <c:pt idx="1465">
                  <c:v>38945</c:v>
                </c:pt>
                <c:pt idx="1466">
                  <c:v>38946</c:v>
                </c:pt>
                <c:pt idx="1467">
                  <c:v>38947</c:v>
                </c:pt>
                <c:pt idx="1468">
                  <c:v>38950</c:v>
                </c:pt>
                <c:pt idx="1469">
                  <c:v>38951</c:v>
                </c:pt>
                <c:pt idx="1470">
                  <c:v>38952</c:v>
                </c:pt>
                <c:pt idx="1471">
                  <c:v>38953</c:v>
                </c:pt>
                <c:pt idx="1472">
                  <c:v>38954</c:v>
                </c:pt>
                <c:pt idx="1473">
                  <c:v>38957</c:v>
                </c:pt>
                <c:pt idx="1474">
                  <c:v>38958</c:v>
                </c:pt>
                <c:pt idx="1475">
                  <c:v>38959</c:v>
                </c:pt>
                <c:pt idx="1476">
                  <c:v>38960</c:v>
                </c:pt>
                <c:pt idx="1477">
                  <c:v>38961</c:v>
                </c:pt>
                <c:pt idx="1478">
                  <c:v>38964</c:v>
                </c:pt>
                <c:pt idx="1479">
                  <c:v>38965</c:v>
                </c:pt>
                <c:pt idx="1480">
                  <c:v>38966</c:v>
                </c:pt>
                <c:pt idx="1481">
                  <c:v>38967</c:v>
                </c:pt>
                <c:pt idx="1482">
                  <c:v>38968</c:v>
                </c:pt>
                <c:pt idx="1483">
                  <c:v>38971</c:v>
                </c:pt>
                <c:pt idx="1484">
                  <c:v>38972</c:v>
                </c:pt>
                <c:pt idx="1485">
                  <c:v>38973</c:v>
                </c:pt>
                <c:pt idx="1486">
                  <c:v>38974</c:v>
                </c:pt>
                <c:pt idx="1487">
                  <c:v>38975</c:v>
                </c:pt>
                <c:pt idx="1488">
                  <c:v>38978</c:v>
                </c:pt>
                <c:pt idx="1489">
                  <c:v>38979</c:v>
                </c:pt>
                <c:pt idx="1490">
                  <c:v>38980</c:v>
                </c:pt>
                <c:pt idx="1491">
                  <c:v>38981</c:v>
                </c:pt>
                <c:pt idx="1492">
                  <c:v>38982</c:v>
                </c:pt>
                <c:pt idx="1493">
                  <c:v>38985</c:v>
                </c:pt>
                <c:pt idx="1494">
                  <c:v>38986</c:v>
                </c:pt>
                <c:pt idx="1495">
                  <c:v>38987</c:v>
                </c:pt>
                <c:pt idx="1496">
                  <c:v>38988</c:v>
                </c:pt>
                <c:pt idx="1497">
                  <c:v>38989</c:v>
                </c:pt>
                <c:pt idx="1498">
                  <c:v>38992</c:v>
                </c:pt>
                <c:pt idx="1499">
                  <c:v>38993</c:v>
                </c:pt>
                <c:pt idx="1500">
                  <c:v>38994</c:v>
                </c:pt>
                <c:pt idx="1501">
                  <c:v>38995</c:v>
                </c:pt>
                <c:pt idx="1502">
                  <c:v>38996</c:v>
                </c:pt>
                <c:pt idx="1503">
                  <c:v>38999</c:v>
                </c:pt>
                <c:pt idx="1504">
                  <c:v>39000</c:v>
                </c:pt>
                <c:pt idx="1505">
                  <c:v>39001</c:v>
                </c:pt>
                <c:pt idx="1506">
                  <c:v>39002</c:v>
                </c:pt>
                <c:pt idx="1507">
                  <c:v>39003</c:v>
                </c:pt>
                <c:pt idx="1508">
                  <c:v>39006</c:v>
                </c:pt>
                <c:pt idx="1509">
                  <c:v>39007</c:v>
                </c:pt>
                <c:pt idx="1510">
                  <c:v>39008</c:v>
                </c:pt>
                <c:pt idx="1511">
                  <c:v>39009</c:v>
                </c:pt>
                <c:pt idx="1512">
                  <c:v>39010</c:v>
                </c:pt>
                <c:pt idx="1513">
                  <c:v>39013</c:v>
                </c:pt>
                <c:pt idx="1514">
                  <c:v>39014</c:v>
                </c:pt>
                <c:pt idx="1515">
                  <c:v>39015</c:v>
                </c:pt>
                <c:pt idx="1516">
                  <c:v>39016</c:v>
                </c:pt>
                <c:pt idx="1517">
                  <c:v>39017</c:v>
                </c:pt>
                <c:pt idx="1518">
                  <c:v>39020</c:v>
                </c:pt>
                <c:pt idx="1519">
                  <c:v>39021</c:v>
                </c:pt>
                <c:pt idx="1520">
                  <c:v>39022</c:v>
                </c:pt>
                <c:pt idx="1521">
                  <c:v>39023</c:v>
                </c:pt>
                <c:pt idx="1522">
                  <c:v>39024</c:v>
                </c:pt>
                <c:pt idx="1523">
                  <c:v>39027</c:v>
                </c:pt>
                <c:pt idx="1524">
                  <c:v>39028</c:v>
                </c:pt>
                <c:pt idx="1525">
                  <c:v>39029</c:v>
                </c:pt>
                <c:pt idx="1526">
                  <c:v>39030</c:v>
                </c:pt>
                <c:pt idx="1527">
                  <c:v>39031</c:v>
                </c:pt>
                <c:pt idx="1528">
                  <c:v>39034</c:v>
                </c:pt>
                <c:pt idx="1529">
                  <c:v>39035</c:v>
                </c:pt>
                <c:pt idx="1530">
                  <c:v>39036</c:v>
                </c:pt>
                <c:pt idx="1531">
                  <c:v>39037</c:v>
                </c:pt>
                <c:pt idx="1532">
                  <c:v>39038</c:v>
                </c:pt>
                <c:pt idx="1533">
                  <c:v>39041</c:v>
                </c:pt>
                <c:pt idx="1534">
                  <c:v>39042</c:v>
                </c:pt>
                <c:pt idx="1535">
                  <c:v>39043</c:v>
                </c:pt>
                <c:pt idx="1536">
                  <c:v>39044</c:v>
                </c:pt>
                <c:pt idx="1537">
                  <c:v>39045</c:v>
                </c:pt>
                <c:pt idx="1538">
                  <c:v>39048</c:v>
                </c:pt>
                <c:pt idx="1539">
                  <c:v>39049</c:v>
                </c:pt>
                <c:pt idx="1540">
                  <c:v>39050</c:v>
                </c:pt>
                <c:pt idx="1541">
                  <c:v>39051</c:v>
                </c:pt>
                <c:pt idx="1542">
                  <c:v>39052</c:v>
                </c:pt>
                <c:pt idx="1543">
                  <c:v>39055</c:v>
                </c:pt>
                <c:pt idx="1544">
                  <c:v>39056</c:v>
                </c:pt>
                <c:pt idx="1545">
                  <c:v>39057</c:v>
                </c:pt>
                <c:pt idx="1546">
                  <c:v>39058</c:v>
                </c:pt>
                <c:pt idx="1547">
                  <c:v>39059</c:v>
                </c:pt>
                <c:pt idx="1548">
                  <c:v>39062</c:v>
                </c:pt>
                <c:pt idx="1549">
                  <c:v>39063</c:v>
                </c:pt>
                <c:pt idx="1550">
                  <c:v>39064</c:v>
                </c:pt>
                <c:pt idx="1551">
                  <c:v>39065</c:v>
                </c:pt>
                <c:pt idx="1552">
                  <c:v>39066</c:v>
                </c:pt>
                <c:pt idx="1553">
                  <c:v>39069</c:v>
                </c:pt>
                <c:pt idx="1554">
                  <c:v>39070</c:v>
                </c:pt>
                <c:pt idx="1555">
                  <c:v>39071</c:v>
                </c:pt>
                <c:pt idx="1556">
                  <c:v>39072</c:v>
                </c:pt>
                <c:pt idx="1557">
                  <c:v>39073</c:v>
                </c:pt>
                <c:pt idx="1558">
                  <c:v>39076</c:v>
                </c:pt>
                <c:pt idx="1559">
                  <c:v>39077</c:v>
                </c:pt>
                <c:pt idx="1560">
                  <c:v>39078</c:v>
                </c:pt>
                <c:pt idx="1561">
                  <c:v>39079</c:v>
                </c:pt>
                <c:pt idx="1562">
                  <c:v>39080</c:v>
                </c:pt>
                <c:pt idx="1563">
                  <c:v>39083</c:v>
                </c:pt>
                <c:pt idx="1564">
                  <c:v>39084</c:v>
                </c:pt>
                <c:pt idx="1565">
                  <c:v>39085</c:v>
                </c:pt>
                <c:pt idx="1566">
                  <c:v>39086</c:v>
                </c:pt>
                <c:pt idx="1567">
                  <c:v>39087</c:v>
                </c:pt>
                <c:pt idx="1568">
                  <c:v>39090</c:v>
                </c:pt>
                <c:pt idx="1569">
                  <c:v>39091</c:v>
                </c:pt>
                <c:pt idx="1570">
                  <c:v>39092</c:v>
                </c:pt>
                <c:pt idx="1571">
                  <c:v>39093</c:v>
                </c:pt>
                <c:pt idx="1572">
                  <c:v>39094</c:v>
                </c:pt>
                <c:pt idx="1573">
                  <c:v>39097</c:v>
                </c:pt>
                <c:pt idx="1574">
                  <c:v>39098</c:v>
                </c:pt>
                <c:pt idx="1575">
                  <c:v>39099</c:v>
                </c:pt>
                <c:pt idx="1576">
                  <c:v>39100</c:v>
                </c:pt>
                <c:pt idx="1577">
                  <c:v>39101</c:v>
                </c:pt>
                <c:pt idx="1578">
                  <c:v>39104</c:v>
                </c:pt>
                <c:pt idx="1579">
                  <c:v>39105</c:v>
                </c:pt>
                <c:pt idx="1580">
                  <c:v>39106</c:v>
                </c:pt>
                <c:pt idx="1581">
                  <c:v>39107</c:v>
                </c:pt>
                <c:pt idx="1582">
                  <c:v>39108</c:v>
                </c:pt>
                <c:pt idx="1583">
                  <c:v>39111</c:v>
                </c:pt>
                <c:pt idx="1584">
                  <c:v>39112</c:v>
                </c:pt>
                <c:pt idx="1585">
                  <c:v>39113</c:v>
                </c:pt>
                <c:pt idx="1586">
                  <c:v>39114</c:v>
                </c:pt>
                <c:pt idx="1587">
                  <c:v>39115</c:v>
                </c:pt>
                <c:pt idx="1588">
                  <c:v>39118</c:v>
                </c:pt>
                <c:pt idx="1589">
                  <c:v>39119</c:v>
                </c:pt>
                <c:pt idx="1590">
                  <c:v>39120</c:v>
                </c:pt>
                <c:pt idx="1591">
                  <c:v>39121</c:v>
                </c:pt>
                <c:pt idx="1592">
                  <c:v>39122</c:v>
                </c:pt>
                <c:pt idx="1593">
                  <c:v>39125</c:v>
                </c:pt>
                <c:pt idx="1594">
                  <c:v>39126</c:v>
                </c:pt>
                <c:pt idx="1595">
                  <c:v>39127</c:v>
                </c:pt>
                <c:pt idx="1596">
                  <c:v>39128</c:v>
                </c:pt>
                <c:pt idx="1597">
                  <c:v>39129</c:v>
                </c:pt>
                <c:pt idx="1598">
                  <c:v>39132</c:v>
                </c:pt>
                <c:pt idx="1599">
                  <c:v>39133</c:v>
                </c:pt>
                <c:pt idx="1600">
                  <c:v>39134</c:v>
                </c:pt>
                <c:pt idx="1601">
                  <c:v>39135</c:v>
                </c:pt>
                <c:pt idx="1602">
                  <c:v>39136</c:v>
                </c:pt>
                <c:pt idx="1603">
                  <c:v>39139</c:v>
                </c:pt>
                <c:pt idx="1604">
                  <c:v>39140</c:v>
                </c:pt>
                <c:pt idx="1605">
                  <c:v>39141</c:v>
                </c:pt>
                <c:pt idx="1606">
                  <c:v>39142</c:v>
                </c:pt>
                <c:pt idx="1607">
                  <c:v>39143</c:v>
                </c:pt>
                <c:pt idx="1608">
                  <c:v>39146</c:v>
                </c:pt>
                <c:pt idx="1609">
                  <c:v>39147</c:v>
                </c:pt>
                <c:pt idx="1610">
                  <c:v>39148</c:v>
                </c:pt>
                <c:pt idx="1611">
                  <c:v>39149</c:v>
                </c:pt>
                <c:pt idx="1612">
                  <c:v>39150</c:v>
                </c:pt>
                <c:pt idx="1613">
                  <c:v>39153</c:v>
                </c:pt>
                <c:pt idx="1614">
                  <c:v>39154</c:v>
                </c:pt>
                <c:pt idx="1615">
                  <c:v>39155</c:v>
                </c:pt>
                <c:pt idx="1616">
                  <c:v>39156</c:v>
                </c:pt>
                <c:pt idx="1617">
                  <c:v>39157</c:v>
                </c:pt>
                <c:pt idx="1618">
                  <c:v>39160</c:v>
                </c:pt>
                <c:pt idx="1619">
                  <c:v>39161</c:v>
                </c:pt>
                <c:pt idx="1620">
                  <c:v>39162</c:v>
                </c:pt>
                <c:pt idx="1621">
                  <c:v>39163</c:v>
                </c:pt>
                <c:pt idx="1622">
                  <c:v>39164</c:v>
                </c:pt>
                <c:pt idx="1623">
                  <c:v>39167</c:v>
                </c:pt>
                <c:pt idx="1624">
                  <c:v>39168</c:v>
                </c:pt>
                <c:pt idx="1625">
                  <c:v>39169</c:v>
                </c:pt>
                <c:pt idx="1626">
                  <c:v>39170</c:v>
                </c:pt>
                <c:pt idx="1627">
                  <c:v>39171</c:v>
                </c:pt>
                <c:pt idx="1628">
                  <c:v>39174</c:v>
                </c:pt>
                <c:pt idx="1629">
                  <c:v>39175</c:v>
                </c:pt>
                <c:pt idx="1630">
                  <c:v>39176</c:v>
                </c:pt>
                <c:pt idx="1631">
                  <c:v>39177</c:v>
                </c:pt>
                <c:pt idx="1632">
                  <c:v>39178</c:v>
                </c:pt>
                <c:pt idx="1633">
                  <c:v>39181</c:v>
                </c:pt>
                <c:pt idx="1634">
                  <c:v>39182</c:v>
                </c:pt>
                <c:pt idx="1635">
                  <c:v>39183</c:v>
                </c:pt>
                <c:pt idx="1636">
                  <c:v>39184</c:v>
                </c:pt>
                <c:pt idx="1637">
                  <c:v>39185</c:v>
                </c:pt>
                <c:pt idx="1638">
                  <c:v>39188</c:v>
                </c:pt>
                <c:pt idx="1639">
                  <c:v>39189</c:v>
                </c:pt>
                <c:pt idx="1640">
                  <c:v>39190</c:v>
                </c:pt>
                <c:pt idx="1641">
                  <c:v>39191</c:v>
                </c:pt>
                <c:pt idx="1642">
                  <c:v>39192</c:v>
                </c:pt>
                <c:pt idx="1643">
                  <c:v>39195</c:v>
                </c:pt>
                <c:pt idx="1644">
                  <c:v>39196</c:v>
                </c:pt>
                <c:pt idx="1645">
                  <c:v>39197</c:v>
                </c:pt>
                <c:pt idx="1646">
                  <c:v>39198</c:v>
                </c:pt>
                <c:pt idx="1647">
                  <c:v>39199</c:v>
                </c:pt>
                <c:pt idx="1648">
                  <c:v>39202</c:v>
                </c:pt>
                <c:pt idx="1649">
                  <c:v>39203</c:v>
                </c:pt>
                <c:pt idx="1650">
                  <c:v>39204</c:v>
                </c:pt>
                <c:pt idx="1651">
                  <c:v>39205</c:v>
                </c:pt>
                <c:pt idx="1652">
                  <c:v>39206</c:v>
                </c:pt>
                <c:pt idx="1653">
                  <c:v>39209</c:v>
                </c:pt>
                <c:pt idx="1654">
                  <c:v>39210</c:v>
                </c:pt>
                <c:pt idx="1655">
                  <c:v>39211</c:v>
                </c:pt>
                <c:pt idx="1656">
                  <c:v>39212</c:v>
                </c:pt>
                <c:pt idx="1657">
                  <c:v>39213</c:v>
                </c:pt>
                <c:pt idx="1658">
                  <c:v>39216</c:v>
                </c:pt>
                <c:pt idx="1659">
                  <c:v>39217</c:v>
                </c:pt>
                <c:pt idx="1660">
                  <c:v>39218</c:v>
                </c:pt>
                <c:pt idx="1661">
                  <c:v>39219</c:v>
                </c:pt>
                <c:pt idx="1662">
                  <c:v>39220</c:v>
                </c:pt>
                <c:pt idx="1663">
                  <c:v>39223</c:v>
                </c:pt>
                <c:pt idx="1664">
                  <c:v>39224</c:v>
                </c:pt>
                <c:pt idx="1665">
                  <c:v>39225</c:v>
                </c:pt>
                <c:pt idx="1666">
                  <c:v>39226</c:v>
                </c:pt>
                <c:pt idx="1667">
                  <c:v>39227</c:v>
                </c:pt>
                <c:pt idx="1668">
                  <c:v>39230</c:v>
                </c:pt>
                <c:pt idx="1669">
                  <c:v>39231</c:v>
                </c:pt>
                <c:pt idx="1670">
                  <c:v>39232</c:v>
                </c:pt>
                <c:pt idx="1671">
                  <c:v>39233</c:v>
                </c:pt>
                <c:pt idx="1672">
                  <c:v>39234</c:v>
                </c:pt>
                <c:pt idx="1673">
                  <c:v>39237</c:v>
                </c:pt>
                <c:pt idx="1674">
                  <c:v>39238</c:v>
                </c:pt>
                <c:pt idx="1675">
                  <c:v>39239</c:v>
                </c:pt>
                <c:pt idx="1676">
                  <c:v>39240</c:v>
                </c:pt>
                <c:pt idx="1677">
                  <c:v>39241</c:v>
                </c:pt>
                <c:pt idx="1678">
                  <c:v>39244</c:v>
                </c:pt>
                <c:pt idx="1679">
                  <c:v>39245</c:v>
                </c:pt>
                <c:pt idx="1680">
                  <c:v>39246</c:v>
                </c:pt>
                <c:pt idx="1681">
                  <c:v>39247</c:v>
                </c:pt>
                <c:pt idx="1682">
                  <c:v>39248</c:v>
                </c:pt>
                <c:pt idx="1683">
                  <c:v>39251</c:v>
                </c:pt>
                <c:pt idx="1684">
                  <c:v>39252</c:v>
                </c:pt>
                <c:pt idx="1685">
                  <c:v>39253</c:v>
                </c:pt>
                <c:pt idx="1686">
                  <c:v>39254</c:v>
                </c:pt>
                <c:pt idx="1687">
                  <c:v>39255</c:v>
                </c:pt>
                <c:pt idx="1688">
                  <c:v>39258</c:v>
                </c:pt>
                <c:pt idx="1689">
                  <c:v>39259</c:v>
                </c:pt>
                <c:pt idx="1690">
                  <c:v>39260</c:v>
                </c:pt>
                <c:pt idx="1691">
                  <c:v>39261</c:v>
                </c:pt>
                <c:pt idx="1692">
                  <c:v>39262</c:v>
                </c:pt>
                <c:pt idx="1693">
                  <c:v>39265</c:v>
                </c:pt>
                <c:pt idx="1694">
                  <c:v>39266</c:v>
                </c:pt>
                <c:pt idx="1695">
                  <c:v>39267</c:v>
                </c:pt>
                <c:pt idx="1696">
                  <c:v>39268</c:v>
                </c:pt>
                <c:pt idx="1697">
                  <c:v>39269</c:v>
                </c:pt>
                <c:pt idx="1698">
                  <c:v>39272</c:v>
                </c:pt>
                <c:pt idx="1699">
                  <c:v>39273</c:v>
                </c:pt>
                <c:pt idx="1700">
                  <c:v>39274</c:v>
                </c:pt>
                <c:pt idx="1701">
                  <c:v>39275</c:v>
                </c:pt>
                <c:pt idx="1702">
                  <c:v>39276</c:v>
                </c:pt>
                <c:pt idx="1703">
                  <c:v>39279</c:v>
                </c:pt>
                <c:pt idx="1704">
                  <c:v>39280</c:v>
                </c:pt>
                <c:pt idx="1705">
                  <c:v>39281</c:v>
                </c:pt>
                <c:pt idx="1706">
                  <c:v>39282</c:v>
                </c:pt>
                <c:pt idx="1707">
                  <c:v>39283</c:v>
                </c:pt>
                <c:pt idx="1708">
                  <c:v>39286</c:v>
                </c:pt>
                <c:pt idx="1709">
                  <c:v>39287</c:v>
                </c:pt>
                <c:pt idx="1710">
                  <c:v>39288</c:v>
                </c:pt>
                <c:pt idx="1711">
                  <c:v>39289</c:v>
                </c:pt>
                <c:pt idx="1712">
                  <c:v>39290</c:v>
                </c:pt>
                <c:pt idx="1713">
                  <c:v>39293</c:v>
                </c:pt>
                <c:pt idx="1714">
                  <c:v>39294</c:v>
                </c:pt>
                <c:pt idx="1715">
                  <c:v>39295</c:v>
                </c:pt>
                <c:pt idx="1716">
                  <c:v>39296</c:v>
                </c:pt>
                <c:pt idx="1717">
                  <c:v>39297</c:v>
                </c:pt>
                <c:pt idx="1718">
                  <c:v>39300</c:v>
                </c:pt>
                <c:pt idx="1719">
                  <c:v>39301</c:v>
                </c:pt>
                <c:pt idx="1720">
                  <c:v>39302</c:v>
                </c:pt>
                <c:pt idx="1721">
                  <c:v>39303</c:v>
                </c:pt>
                <c:pt idx="1722">
                  <c:v>39304</c:v>
                </c:pt>
                <c:pt idx="1723">
                  <c:v>39307</c:v>
                </c:pt>
                <c:pt idx="1724">
                  <c:v>39308</c:v>
                </c:pt>
                <c:pt idx="1725">
                  <c:v>39309</c:v>
                </c:pt>
                <c:pt idx="1726">
                  <c:v>39310</c:v>
                </c:pt>
                <c:pt idx="1727">
                  <c:v>39311</c:v>
                </c:pt>
                <c:pt idx="1728">
                  <c:v>39314</c:v>
                </c:pt>
                <c:pt idx="1729">
                  <c:v>39315</c:v>
                </c:pt>
                <c:pt idx="1730">
                  <c:v>39316</c:v>
                </c:pt>
                <c:pt idx="1731">
                  <c:v>39317</c:v>
                </c:pt>
                <c:pt idx="1732">
                  <c:v>39318</c:v>
                </c:pt>
                <c:pt idx="1733">
                  <c:v>39321</c:v>
                </c:pt>
                <c:pt idx="1734">
                  <c:v>39322</c:v>
                </c:pt>
                <c:pt idx="1735">
                  <c:v>39323</c:v>
                </c:pt>
                <c:pt idx="1736">
                  <c:v>39324</c:v>
                </c:pt>
                <c:pt idx="1737">
                  <c:v>39325</c:v>
                </c:pt>
                <c:pt idx="1738">
                  <c:v>39328</c:v>
                </c:pt>
                <c:pt idx="1739">
                  <c:v>39329</c:v>
                </c:pt>
                <c:pt idx="1740">
                  <c:v>39330</c:v>
                </c:pt>
                <c:pt idx="1741">
                  <c:v>39331</c:v>
                </c:pt>
                <c:pt idx="1742">
                  <c:v>39332</c:v>
                </c:pt>
                <c:pt idx="1743">
                  <c:v>39335</c:v>
                </c:pt>
                <c:pt idx="1744">
                  <c:v>39336</c:v>
                </c:pt>
                <c:pt idx="1745">
                  <c:v>39337</c:v>
                </c:pt>
                <c:pt idx="1746">
                  <c:v>39338</c:v>
                </c:pt>
                <c:pt idx="1747">
                  <c:v>39339</c:v>
                </c:pt>
                <c:pt idx="1748">
                  <c:v>39342</c:v>
                </c:pt>
                <c:pt idx="1749">
                  <c:v>39343</c:v>
                </c:pt>
                <c:pt idx="1750">
                  <c:v>39344</c:v>
                </c:pt>
                <c:pt idx="1751">
                  <c:v>39345</c:v>
                </c:pt>
                <c:pt idx="1752">
                  <c:v>39346</c:v>
                </c:pt>
                <c:pt idx="1753">
                  <c:v>39349</c:v>
                </c:pt>
                <c:pt idx="1754">
                  <c:v>39350</c:v>
                </c:pt>
                <c:pt idx="1755">
                  <c:v>39351</c:v>
                </c:pt>
                <c:pt idx="1756">
                  <c:v>39352</c:v>
                </c:pt>
                <c:pt idx="1757">
                  <c:v>39353</c:v>
                </c:pt>
                <c:pt idx="1758">
                  <c:v>39356</c:v>
                </c:pt>
                <c:pt idx="1759">
                  <c:v>39357</c:v>
                </c:pt>
                <c:pt idx="1760">
                  <c:v>39358</c:v>
                </c:pt>
                <c:pt idx="1761">
                  <c:v>39359</c:v>
                </c:pt>
                <c:pt idx="1762">
                  <c:v>39360</c:v>
                </c:pt>
                <c:pt idx="1763">
                  <c:v>39363</c:v>
                </c:pt>
                <c:pt idx="1764">
                  <c:v>39364</c:v>
                </c:pt>
                <c:pt idx="1765">
                  <c:v>39365</c:v>
                </c:pt>
                <c:pt idx="1766">
                  <c:v>39366</c:v>
                </c:pt>
                <c:pt idx="1767">
                  <c:v>39367</c:v>
                </c:pt>
                <c:pt idx="1768">
                  <c:v>39370</c:v>
                </c:pt>
                <c:pt idx="1769">
                  <c:v>39371</c:v>
                </c:pt>
                <c:pt idx="1770">
                  <c:v>39372</c:v>
                </c:pt>
                <c:pt idx="1771">
                  <c:v>39373</c:v>
                </c:pt>
                <c:pt idx="1772">
                  <c:v>39374</c:v>
                </c:pt>
                <c:pt idx="1773">
                  <c:v>39377</c:v>
                </c:pt>
                <c:pt idx="1774">
                  <c:v>39378</c:v>
                </c:pt>
                <c:pt idx="1775">
                  <c:v>39379</c:v>
                </c:pt>
                <c:pt idx="1776">
                  <c:v>39380</c:v>
                </c:pt>
                <c:pt idx="1777">
                  <c:v>39381</c:v>
                </c:pt>
                <c:pt idx="1778">
                  <c:v>39384</c:v>
                </c:pt>
                <c:pt idx="1779">
                  <c:v>39385</c:v>
                </c:pt>
                <c:pt idx="1780">
                  <c:v>39386</c:v>
                </c:pt>
                <c:pt idx="1781">
                  <c:v>39387</c:v>
                </c:pt>
                <c:pt idx="1782">
                  <c:v>39388</c:v>
                </c:pt>
                <c:pt idx="1783">
                  <c:v>39391</c:v>
                </c:pt>
                <c:pt idx="1784">
                  <c:v>39392</c:v>
                </c:pt>
                <c:pt idx="1785">
                  <c:v>39393</c:v>
                </c:pt>
                <c:pt idx="1786">
                  <c:v>39394</c:v>
                </c:pt>
                <c:pt idx="1787">
                  <c:v>39395</c:v>
                </c:pt>
                <c:pt idx="1788">
                  <c:v>39398</c:v>
                </c:pt>
                <c:pt idx="1789">
                  <c:v>39399</c:v>
                </c:pt>
                <c:pt idx="1790">
                  <c:v>39400</c:v>
                </c:pt>
                <c:pt idx="1791">
                  <c:v>39401</c:v>
                </c:pt>
                <c:pt idx="1792">
                  <c:v>39402</c:v>
                </c:pt>
                <c:pt idx="1793">
                  <c:v>39405</c:v>
                </c:pt>
                <c:pt idx="1794">
                  <c:v>39406</c:v>
                </c:pt>
                <c:pt idx="1795">
                  <c:v>39407</c:v>
                </c:pt>
                <c:pt idx="1796">
                  <c:v>39408</c:v>
                </c:pt>
                <c:pt idx="1797">
                  <c:v>39409</c:v>
                </c:pt>
                <c:pt idx="1798">
                  <c:v>39412</c:v>
                </c:pt>
                <c:pt idx="1799">
                  <c:v>39413</c:v>
                </c:pt>
                <c:pt idx="1800">
                  <c:v>39414</c:v>
                </c:pt>
                <c:pt idx="1801">
                  <c:v>39415</c:v>
                </c:pt>
                <c:pt idx="1802">
                  <c:v>39416</c:v>
                </c:pt>
                <c:pt idx="1803">
                  <c:v>39419</c:v>
                </c:pt>
                <c:pt idx="1804">
                  <c:v>39420</c:v>
                </c:pt>
                <c:pt idx="1805">
                  <c:v>39421</c:v>
                </c:pt>
                <c:pt idx="1806">
                  <c:v>39422</c:v>
                </c:pt>
                <c:pt idx="1807">
                  <c:v>39423</c:v>
                </c:pt>
                <c:pt idx="1808">
                  <c:v>39426</c:v>
                </c:pt>
                <c:pt idx="1809">
                  <c:v>39427</c:v>
                </c:pt>
                <c:pt idx="1810">
                  <c:v>39428</c:v>
                </c:pt>
                <c:pt idx="1811">
                  <c:v>39429</c:v>
                </c:pt>
                <c:pt idx="1812">
                  <c:v>39430</c:v>
                </c:pt>
                <c:pt idx="1813">
                  <c:v>39433</c:v>
                </c:pt>
                <c:pt idx="1814">
                  <c:v>39434</c:v>
                </c:pt>
                <c:pt idx="1815">
                  <c:v>39435</c:v>
                </c:pt>
                <c:pt idx="1816">
                  <c:v>39436</c:v>
                </c:pt>
                <c:pt idx="1817">
                  <c:v>39437</c:v>
                </c:pt>
                <c:pt idx="1818">
                  <c:v>39440</c:v>
                </c:pt>
                <c:pt idx="1819">
                  <c:v>39441</c:v>
                </c:pt>
                <c:pt idx="1820">
                  <c:v>39442</c:v>
                </c:pt>
                <c:pt idx="1821">
                  <c:v>39443</c:v>
                </c:pt>
                <c:pt idx="1822">
                  <c:v>39444</c:v>
                </c:pt>
                <c:pt idx="1823">
                  <c:v>39447</c:v>
                </c:pt>
                <c:pt idx="1824">
                  <c:v>39448</c:v>
                </c:pt>
                <c:pt idx="1825">
                  <c:v>39449</c:v>
                </c:pt>
                <c:pt idx="1826">
                  <c:v>39450</c:v>
                </c:pt>
                <c:pt idx="1827">
                  <c:v>39451</c:v>
                </c:pt>
                <c:pt idx="1828">
                  <c:v>39454</c:v>
                </c:pt>
                <c:pt idx="1829">
                  <c:v>39455</c:v>
                </c:pt>
                <c:pt idx="1830">
                  <c:v>39456</c:v>
                </c:pt>
                <c:pt idx="1831">
                  <c:v>39457</c:v>
                </c:pt>
                <c:pt idx="1832">
                  <c:v>39458</c:v>
                </c:pt>
                <c:pt idx="1833">
                  <c:v>39461</c:v>
                </c:pt>
                <c:pt idx="1834">
                  <c:v>39462</c:v>
                </c:pt>
                <c:pt idx="1835">
                  <c:v>39463</c:v>
                </c:pt>
                <c:pt idx="1836">
                  <c:v>39464</c:v>
                </c:pt>
                <c:pt idx="1837">
                  <c:v>39465</c:v>
                </c:pt>
                <c:pt idx="1838">
                  <c:v>39468</c:v>
                </c:pt>
                <c:pt idx="1839">
                  <c:v>39469</c:v>
                </c:pt>
                <c:pt idx="1840">
                  <c:v>39470</c:v>
                </c:pt>
                <c:pt idx="1841">
                  <c:v>39471</c:v>
                </c:pt>
                <c:pt idx="1842">
                  <c:v>39472</c:v>
                </c:pt>
                <c:pt idx="1843">
                  <c:v>39475</c:v>
                </c:pt>
                <c:pt idx="1844">
                  <c:v>39476</c:v>
                </c:pt>
                <c:pt idx="1845">
                  <c:v>39477</c:v>
                </c:pt>
                <c:pt idx="1846">
                  <c:v>39478</c:v>
                </c:pt>
                <c:pt idx="1847">
                  <c:v>39479</c:v>
                </c:pt>
                <c:pt idx="1848">
                  <c:v>39482</c:v>
                </c:pt>
                <c:pt idx="1849">
                  <c:v>39483</c:v>
                </c:pt>
                <c:pt idx="1850">
                  <c:v>39484</c:v>
                </c:pt>
                <c:pt idx="1851">
                  <c:v>39485</c:v>
                </c:pt>
                <c:pt idx="1852">
                  <c:v>39486</c:v>
                </c:pt>
                <c:pt idx="1853">
                  <c:v>39489</c:v>
                </c:pt>
                <c:pt idx="1854">
                  <c:v>39490</c:v>
                </c:pt>
                <c:pt idx="1855">
                  <c:v>39491</c:v>
                </c:pt>
                <c:pt idx="1856">
                  <c:v>39492</c:v>
                </c:pt>
                <c:pt idx="1857">
                  <c:v>39493</c:v>
                </c:pt>
                <c:pt idx="1858">
                  <c:v>39496</c:v>
                </c:pt>
                <c:pt idx="1859">
                  <c:v>39497</c:v>
                </c:pt>
                <c:pt idx="1860">
                  <c:v>39498</c:v>
                </c:pt>
                <c:pt idx="1861">
                  <c:v>39499</c:v>
                </c:pt>
                <c:pt idx="1862">
                  <c:v>39500</c:v>
                </c:pt>
                <c:pt idx="1863">
                  <c:v>39503</c:v>
                </c:pt>
                <c:pt idx="1864">
                  <c:v>39504</c:v>
                </c:pt>
                <c:pt idx="1865">
                  <c:v>39505</c:v>
                </c:pt>
                <c:pt idx="1866">
                  <c:v>39506</c:v>
                </c:pt>
                <c:pt idx="1867">
                  <c:v>39507</c:v>
                </c:pt>
                <c:pt idx="1868">
                  <c:v>39510</c:v>
                </c:pt>
                <c:pt idx="1869">
                  <c:v>39511</c:v>
                </c:pt>
                <c:pt idx="1870">
                  <c:v>39512</c:v>
                </c:pt>
                <c:pt idx="1871">
                  <c:v>39513</c:v>
                </c:pt>
                <c:pt idx="1872">
                  <c:v>39514</c:v>
                </c:pt>
                <c:pt idx="1873">
                  <c:v>39517</c:v>
                </c:pt>
                <c:pt idx="1874">
                  <c:v>39518</c:v>
                </c:pt>
                <c:pt idx="1875">
                  <c:v>39519</c:v>
                </c:pt>
                <c:pt idx="1876">
                  <c:v>39520</c:v>
                </c:pt>
                <c:pt idx="1877">
                  <c:v>39521</c:v>
                </c:pt>
                <c:pt idx="1878">
                  <c:v>39524</c:v>
                </c:pt>
                <c:pt idx="1879">
                  <c:v>39525</c:v>
                </c:pt>
                <c:pt idx="1880">
                  <c:v>39526</c:v>
                </c:pt>
                <c:pt idx="1881">
                  <c:v>39527</c:v>
                </c:pt>
                <c:pt idx="1882">
                  <c:v>39528</c:v>
                </c:pt>
                <c:pt idx="1883">
                  <c:v>39531</c:v>
                </c:pt>
                <c:pt idx="1884">
                  <c:v>39532</c:v>
                </c:pt>
                <c:pt idx="1885">
                  <c:v>39533</c:v>
                </c:pt>
                <c:pt idx="1886">
                  <c:v>39534</c:v>
                </c:pt>
                <c:pt idx="1887">
                  <c:v>39535</c:v>
                </c:pt>
                <c:pt idx="1888">
                  <c:v>39538</c:v>
                </c:pt>
                <c:pt idx="1889">
                  <c:v>39539</c:v>
                </c:pt>
                <c:pt idx="1890">
                  <c:v>39540</c:v>
                </c:pt>
                <c:pt idx="1891">
                  <c:v>39541</c:v>
                </c:pt>
                <c:pt idx="1892">
                  <c:v>39542</c:v>
                </c:pt>
                <c:pt idx="1893">
                  <c:v>39545</c:v>
                </c:pt>
                <c:pt idx="1894">
                  <c:v>39546</c:v>
                </c:pt>
                <c:pt idx="1895">
                  <c:v>39547</c:v>
                </c:pt>
                <c:pt idx="1896">
                  <c:v>39548</c:v>
                </c:pt>
                <c:pt idx="1897">
                  <c:v>39549</c:v>
                </c:pt>
                <c:pt idx="1898">
                  <c:v>39552</c:v>
                </c:pt>
                <c:pt idx="1899">
                  <c:v>39553</c:v>
                </c:pt>
                <c:pt idx="1900">
                  <c:v>39554</c:v>
                </c:pt>
                <c:pt idx="1901">
                  <c:v>39555</c:v>
                </c:pt>
                <c:pt idx="1902">
                  <c:v>39556</c:v>
                </c:pt>
                <c:pt idx="1903">
                  <c:v>39559</c:v>
                </c:pt>
                <c:pt idx="1904">
                  <c:v>39560</c:v>
                </c:pt>
                <c:pt idx="1905">
                  <c:v>39561</c:v>
                </c:pt>
                <c:pt idx="1906">
                  <c:v>39562</c:v>
                </c:pt>
                <c:pt idx="1907">
                  <c:v>39563</c:v>
                </c:pt>
                <c:pt idx="1908">
                  <c:v>39566</c:v>
                </c:pt>
                <c:pt idx="1909">
                  <c:v>39567</c:v>
                </c:pt>
                <c:pt idx="1910">
                  <c:v>39568</c:v>
                </c:pt>
                <c:pt idx="1911">
                  <c:v>39569</c:v>
                </c:pt>
                <c:pt idx="1912">
                  <c:v>39570</c:v>
                </c:pt>
                <c:pt idx="1913">
                  <c:v>39573</c:v>
                </c:pt>
                <c:pt idx="1914">
                  <c:v>39574</c:v>
                </c:pt>
                <c:pt idx="1915">
                  <c:v>39575</c:v>
                </c:pt>
                <c:pt idx="1916">
                  <c:v>39576</c:v>
                </c:pt>
                <c:pt idx="1917">
                  <c:v>39577</c:v>
                </c:pt>
                <c:pt idx="1918">
                  <c:v>39580</c:v>
                </c:pt>
                <c:pt idx="1919">
                  <c:v>39581</c:v>
                </c:pt>
                <c:pt idx="1920">
                  <c:v>39582</c:v>
                </c:pt>
                <c:pt idx="1921">
                  <c:v>39583</c:v>
                </c:pt>
                <c:pt idx="1922">
                  <c:v>39584</c:v>
                </c:pt>
                <c:pt idx="1923">
                  <c:v>39587</c:v>
                </c:pt>
                <c:pt idx="1924">
                  <c:v>39588</c:v>
                </c:pt>
                <c:pt idx="1925">
                  <c:v>39589</c:v>
                </c:pt>
                <c:pt idx="1926">
                  <c:v>39590</c:v>
                </c:pt>
                <c:pt idx="1927">
                  <c:v>39591</c:v>
                </c:pt>
                <c:pt idx="1928">
                  <c:v>39594</c:v>
                </c:pt>
                <c:pt idx="1929">
                  <c:v>39595</c:v>
                </c:pt>
                <c:pt idx="1930">
                  <c:v>39596</c:v>
                </c:pt>
                <c:pt idx="1931">
                  <c:v>39597</c:v>
                </c:pt>
                <c:pt idx="1932">
                  <c:v>39598</c:v>
                </c:pt>
                <c:pt idx="1933">
                  <c:v>39601</c:v>
                </c:pt>
                <c:pt idx="1934">
                  <c:v>39602</c:v>
                </c:pt>
                <c:pt idx="1935">
                  <c:v>39603</c:v>
                </c:pt>
                <c:pt idx="1936">
                  <c:v>39604</c:v>
                </c:pt>
                <c:pt idx="1937">
                  <c:v>39605</c:v>
                </c:pt>
                <c:pt idx="1938">
                  <c:v>39608</c:v>
                </c:pt>
                <c:pt idx="1939">
                  <c:v>39609</c:v>
                </c:pt>
                <c:pt idx="1940">
                  <c:v>39610</c:v>
                </c:pt>
                <c:pt idx="1941">
                  <c:v>39611</c:v>
                </c:pt>
                <c:pt idx="1942">
                  <c:v>39612</c:v>
                </c:pt>
                <c:pt idx="1943">
                  <c:v>39615</c:v>
                </c:pt>
                <c:pt idx="1944">
                  <c:v>39616</c:v>
                </c:pt>
                <c:pt idx="1945">
                  <c:v>39617</c:v>
                </c:pt>
                <c:pt idx="1946">
                  <c:v>39618</c:v>
                </c:pt>
                <c:pt idx="1947">
                  <c:v>39619</c:v>
                </c:pt>
                <c:pt idx="1948">
                  <c:v>39622</c:v>
                </c:pt>
                <c:pt idx="1949">
                  <c:v>39623</c:v>
                </c:pt>
                <c:pt idx="1950">
                  <c:v>39624</c:v>
                </c:pt>
                <c:pt idx="1951">
                  <c:v>39625</c:v>
                </c:pt>
                <c:pt idx="1952">
                  <c:v>39626</c:v>
                </c:pt>
                <c:pt idx="1953">
                  <c:v>39629</c:v>
                </c:pt>
                <c:pt idx="1954">
                  <c:v>39630</c:v>
                </c:pt>
                <c:pt idx="1955">
                  <c:v>39631</c:v>
                </c:pt>
                <c:pt idx="1956">
                  <c:v>39632</c:v>
                </c:pt>
                <c:pt idx="1957">
                  <c:v>39633</c:v>
                </c:pt>
                <c:pt idx="1958">
                  <c:v>39636</c:v>
                </c:pt>
                <c:pt idx="1959">
                  <c:v>39637</c:v>
                </c:pt>
                <c:pt idx="1960">
                  <c:v>39638</c:v>
                </c:pt>
                <c:pt idx="1961">
                  <c:v>39639</c:v>
                </c:pt>
                <c:pt idx="1962">
                  <c:v>39640</c:v>
                </c:pt>
                <c:pt idx="1963">
                  <c:v>39643</c:v>
                </c:pt>
                <c:pt idx="1964">
                  <c:v>39644</c:v>
                </c:pt>
                <c:pt idx="1965">
                  <c:v>39645</c:v>
                </c:pt>
                <c:pt idx="1966">
                  <c:v>39646</c:v>
                </c:pt>
                <c:pt idx="1967">
                  <c:v>39647</c:v>
                </c:pt>
                <c:pt idx="1968">
                  <c:v>39650</c:v>
                </c:pt>
                <c:pt idx="1969">
                  <c:v>39651</c:v>
                </c:pt>
                <c:pt idx="1970">
                  <c:v>39652</c:v>
                </c:pt>
                <c:pt idx="1971">
                  <c:v>39653</c:v>
                </c:pt>
                <c:pt idx="1972">
                  <c:v>39654</c:v>
                </c:pt>
                <c:pt idx="1973">
                  <c:v>39657</c:v>
                </c:pt>
                <c:pt idx="1974">
                  <c:v>39658</c:v>
                </c:pt>
                <c:pt idx="1975">
                  <c:v>39659</c:v>
                </c:pt>
                <c:pt idx="1976">
                  <c:v>39660</c:v>
                </c:pt>
                <c:pt idx="1977">
                  <c:v>39661</c:v>
                </c:pt>
                <c:pt idx="1978">
                  <c:v>39664</c:v>
                </c:pt>
                <c:pt idx="1979">
                  <c:v>39665</c:v>
                </c:pt>
                <c:pt idx="1980">
                  <c:v>39666</c:v>
                </c:pt>
                <c:pt idx="1981">
                  <c:v>39667</c:v>
                </c:pt>
                <c:pt idx="1982">
                  <c:v>39668</c:v>
                </c:pt>
                <c:pt idx="1983">
                  <c:v>39671</c:v>
                </c:pt>
                <c:pt idx="1984">
                  <c:v>39672</c:v>
                </c:pt>
                <c:pt idx="1985">
                  <c:v>39673</c:v>
                </c:pt>
                <c:pt idx="1986">
                  <c:v>39674</c:v>
                </c:pt>
                <c:pt idx="1987">
                  <c:v>39675</c:v>
                </c:pt>
                <c:pt idx="1988">
                  <c:v>39678</c:v>
                </c:pt>
                <c:pt idx="1989">
                  <c:v>39679</c:v>
                </c:pt>
                <c:pt idx="1990">
                  <c:v>39680</c:v>
                </c:pt>
                <c:pt idx="1991">
                  <c:v>39681</c:v>
                </c:pt>
                <c:pt idx="1992">
                  <c:v>39682</c:v>
                </c:pt>
                <c:pt idx="1993">
                  <c:v>39685</c:v>
                </c:pt>
                <c:pt idx="1994">
                  <c:v>39686</c:v>
                </c:pt>
                <c:pt idx="1995">
                  <c:v>39687</c:v>
                </c:pt>
                <c:pt idx="1996">
                  <c:v>39688</c:v>
                </c:pt>
                <c:pt idx="1997">
                  <c:v>39689</c:v>
                </c:pt>
                <c:pt idx="1998">
                  <c:v>39692</c:v>
                </c:pt>
                <c:pt idx="1999">
                  <c:v>39693</c:v>
                </c:pt>
                <c:pt idx="2000">
                  <c:v>39694</c:v>
                </c:pt>
                <c:pt idx="2001">
                  <c:v>39695</c:v>
                </c:pt>
                <c:pt idx="2002">
                  <c:v>39696</c:v>
                </c:pt>
                <c:pt idx="2003">
                  <c:v>39699</c:v>
                </c:pt>
                <c:pt idx="2004">
                  <c:v>39700</c:v>
                </c:pt>
                <c:pt idx="2005">
                  <c:v>39701</c:v>
                </c:pt>
                <c:pt idx="2006">
                  <c:v>39702</c:v>
                </c:pt>
                <c:pt idx="2007">
                  <c:v>39703</c:v>
                </c:pt>
                <c:pt idx="2008">
                  <c:v>39706</c:v>
                </c:pt>
                <c:pt idx="2009">
                  <c:v>39707</c:v>
                </c:pt>
                <c:pt idx="2010">
                  <c:v>39708</c:v>
                </c:pt>
                <c:pt idx="2011">
                  <c:v>39709</c:v>
                </c:pt>
                <c:pt idx="2012">
                  <c:v>39710</c:v>
                </c:pt>
                <c:pt idx="2013">
                  <c:v>39713</c:v>
                </c:pt>
                <c:pt idx="2014">
                  <c:v>39714</c:v>
                </c:pt>
                <c:pt idx="2015">
                  <c:v>39715</c:v>
                </c:pt>
                <c:pt idx="2016">
                  <c:v>39716</c:v>
                </c:pt>
                <c:pt idx="2017">
                  <c:v>39717</c:v>
                </c:pt>
                <c:pt idx="2018">
                  <c:v>39720</c:v>
                </c:pt>
                <c:pt idx="2019">
                  <c:v>39721</c:v>
                </c:pt>
                <c:pt idx="2020">
                  <c:v>39722</c:v>
                </c:pt>
                <c:pt idx="2021">
                  <c:v>39723</c:v>
                </c:pt>
                <c:pt idx="2022">
                  <c:v>39724</c:v>
                </c:pt>
                <c:pt idx="2023">
                  <c:v>39727</c:v>
                </c:pt>
                <c:pt idx="2024">
                  <c:v>39728</c:v>
                </c:pt>
                <c:pt idx="2025">
                  <c:v>39729</c:v>
                </c:pt>
                <c:pt idx="2026">
                  <c:v>39730</c:v>
                </c:pt>
                <c:pt idx="2027">
                  <c:v>39731</c:v>
                </c:pt>
                <c:pt idx="2028">
                  <c:v>39734</c:v>
                </c:pt>
                <c:pt idx="2029">
                  <c:v>39735</c:v>
                </c:pt>
                <c:pt idx="2030">
                  <c:v>39736</c:v>
                </c:pt>
                <c:pt idx="2031">
                  <c:v>39737</c:v>
                </c:pt>
                <c:pt idx="2032">
                  <c:v>39738</c:v>
                </c:pt>
                <c:pt idx="2033">
                  <c:v>39741</c:v>
                </c:pt>
                <c:pt idx="2034">
                  <c:v>39742</c:v>
                </c:pt>
                <c:pt idx="2035">
                  <c:v>39743</c:v>
                </c:pt>
                <c:pt idx="2036">
                  <c:v>39744</c:v>
                </c:pt>
                <c:pt idx="2037">
                  <c:v>39745</c:v>
                </c:pt>
                <c:pt idx="2038">
                  <c:v>39748</c:v>
                </c:pt>
                <c:pt idx="2039">
                  <c:v>39749</c:v>
                </c:pt>
                <c:pt idx="2040">
                  <c:v>39750</c:v>
                </c:pt>
                <c:pt idx="2041">
                  <c:v>39751</c:v>
                </c:pt>
                <c:pt idx="2042">
                  <c:v>39752</c:v>
                </c:pt>
                <c:pt idx="2043">
                  <c:v>39755</c:v>
                </c:pt>
                <c:pt idx="2044">
                  <c:v>39756</c:v>
                </c:pt>
                <c:pt idx="2045">
                  <c:v>39757</c:v>
                </c:pt>
                <c:pt idx="2046">
                  <c:v>39758</c:v>
                </c:pt>
                <c:pt idx="2047">
                  <c:v>39759</c:v>
                </c:pt>
                <c:pt idx="2048">
                  <c:v>39762</c:v>
                </c:pt>
                <c:pt idx="2049">
                  <c:v>39763</c:v>
                </c:pt>
                <c:pt idx="2050">
                  <c:v>39764</c:v>
                </c:pt>
                <c:pt idx="2051">
                  <c:v>39765</c:v>
                </c:pt>
                <c:pt idx="2052">
                  <c:v>39766</c:v>
                </c:pt>
                <c:pt idx="2053">
                  <c:v>39769</c:v>
                </c:pt>
                <c:pt idx="2054">
                  <c:v>39770</c:v>
                </c:pt>
                <c:pt idx="2055">
                  <c:v>39771</c:v>
                </c:pt>
                <c:pt idx="2056">
                  <c:v>39772</c:v>
                </c:pt>
                <c:pt idx="2057">
                  <c:v>39773</c:v>
                </c:pt>
                <c:pt idx="2058">
                  <c:v>39776</c:v>
                </c:pt>
                <c:pt idx="2059">
                  <c:v>39777</c:v>
                </c:pt>
                <c:pt idx="2060">
                  <c:v>39778</c:v>
                </c:pt>
                <c:pt idx="2061">
                  <c:v>39779</c:v>
                </c:pt>
                <c:pt idx="2062">
                  <c:v>39780</c:v>
                </c:pt>
                <c:pt idx="2063">
                  <c:v>39783</c:v>
                </c:pt>
                <c:pt idx="2064">
                  <c:v>39784</c:v>
                </c:pt>
                <c:pt idx="2065">
                  <c:v>39785</c:v>
                </c:pt>
                <c:pt idx="2066">
                  <c:v>39786</c:v>
                </c:pt>
                <c:pt idx="2067">
                  <c:v>39787</c:v>
                </c:pt>
                <c:pt idx="2068">
                  <c:v>39790</c:v>
                </c:pt>
                <c:pt idx="2069">
                  <c:v>39791</c:v>
                </c:pt>
                <c:pt idx="2070">
                  <c:v>39792</c:v>
                </c:pt>
                <c:pt idx="2071">
                  <c:v>39793</c:v>
                </c:pt>
                <c:pt idx="2072">
                  <c:v>39794</c:v>
                </c:pt>
                <c:pt idx="2073">
                  <c:v>39797</c:v>
                </c:pt>
                <c:pt idx="2074">
                  <c:v>39798</c:v>
                </c:pt>
                <c:pt idx="2075">
                  <c:v>39799</c:v>
                </c:pt>
                <c:pt idx="2076">
                  <c:v>39800</c:v>
                </c:pt>
                <c:pt idx="2077">
                  <c:v>39801</c:v>
                </c:pt>
                <c:pt idx="2078">
                  <c:v>39804</c:v>
                </c:pt>
                <c:pt idx="2079">
                  <c:v>39805</c:v>
                </c:pt>
                <c:pt idx="2080">
                  <c:v>39806</c:v>
                </c:pt>
                <c:pt idx="2081">
                  <c:v>39807</c:v>
                </c:pt>
                <c:pt idx="2082">
                  <c:v>39808</c:v>
                </c:pt>
                <c:pt idx="2083">
                  <c:v>39811</c:v>
                </c:pt>
                <c:pt idx="2084">
                  <c:v>39812</c:v>
                </c:pt>
                <c:pt idx="2085">
                  <c:v>39813</c:v>
                </c:pt>
                <c:pt idx="2086">
                  <c:v>39814</c:v>
                </c:pt>
                <c:pt idx="2087">
                  <c:v>39815</c:v>
                </c:pt>
                <c:pt idx="2088">
                  <c:v>39818</c:v>
                </c:pt>
                <c:pt idx="2089">
                  <c:v>39819</c:v>
                </c:pt>
                <c:pt idx="2090">
                  <c:v>39820</c:v>
                </c:pt>
                <c:pt idx="2091">
                  <c:v>39821</c:v>
                </c:pt>
                <c:pt idx="2092">
                  <c:v>39822</c:v>
                </c:pt>
                <c:pt idx="2093">
                  <c:v>39825</c:v>
                </c:pt>
                <c:pt idx="2094">
                  <c:v>39826</c:v>
                </c:pt>
                <c:pt idx="2095">
                  <c:v>39827</c:v>
                </c:pt>
                <c:pt idx="2096">
                  <c:v>39828</c:v>
                </c:pt>
                <c:pt idx="2097">
                  <c:v>39829</c:v>
                </c:pt>
                <c:pt idx="2098">
                  <c:v>39832</c:v>
                </c:pt>
                <c:pt idx="2099">
                  <c:v>39833</c:v>
                </c:pt>
                <c:pt idx="2100">
                  <c:v>39834</c:v>
                </c:pt>
                <c:pt idx="2101">
                  <c:v>39835</c:v>
                </c:pt>
                <c:pt idx="2102">
                  <c:v>39836</c:v>
                </c:pt>
                <c:pt idx="2103">
                  <c:v>39839</c:v>
                </c:pt>
                <c:pt idx="2104">
                  <c:v>39840</c:v>
                </c:pt>
                <c:pt idx="2105">
                  <c:v>39841</c:v>
                </c:pt>
                <c:pt idx="2106">
                  <c:v>39842</c:v>
                </c:pt>
                <c:pt idx="2107">
                  <c:v>39843</c:v>
                </c:pt>
                <c:pt idx="2108">
                  <c:v>39846</c:v>
                </c:pt>
                <c:pt idx="2109">
                  <c:v>39847</c:v>
                </c:pt>
                <c:pt idx="2110">
                  <c:v>39848</c:v>
                </c:pt>
                <c:pt idx="2111">
                  <c:v>39849</c:v>
                </c:pt>
                <c:pt idx="2112">
                  <c:v>39850</c:v>
                </c:pt>
                <c:pt idx="2113">
                  <c:v>39853</c:v>
                </c:pt>
                <c:pt idx="2114">
                  <c:v>39854</c:v>
                </c:pt>
                <c:pt idx="2115">
                  <c:v>39855</c:v>
                </c:pt>
                <c:pt idx="2116">
                  <c:v>39856</c:v>
                </c:pt>
                <c:pt idx="2117">
                  <c:v>39857</c:v>
                </c:pt>
                <c:pt idx="2118">
                  <c:v>39860</c:v>
                </c:pt>
                <c:pt idx="2119">
                  <c:v>39861</c:v>
                </c:pt>
                <c:pt idx="2120">
                  <c:v>39862</c:v>
                </c:pt>
                <c:pt idx="2121">
                  <c:v>39863</c:v>
                </c:pt>
                <c:pt idx="2122">
                  <c:v>39864</c:v>
                </c:pt>
                <c:pt idx="2123">
                  <c:v>39867</c:v>
                </c:pt>
                <c:pt idx="2124">
                  <c:v>39868</c:v>
                </c:pt>
                <c:pt idx="2125">
                  <c:v>39869</c:v>
                </c:pt>
                <c:pt idx="2126">
                  <c:v>39870</c:v>
                </c:pt>
                <c:pt idx="2127">
                  <c:v>39871</c:v>
                </c:pt>
                <c:pt idx="2128">
                  <c:v>39874</c:v>
                </c:pt>
                <c:pt idx="2129">
                  <c:v>39875</c:v>
                </c:pt>
                <c:pt idx="2130">
                  <c:v>39876</c:v>
                </c:pt>
                <c:pt idx="2131">
                  <c:v>39877</c:v>
                </c:pt>
                <c:pt idx="2132">
                  <c:v>39878</c:v>
                </c:pt>
                <c:pt idx="2133">
                  <c:v>39881</c:v>
                </c:pt>
                <c:pt idx="2134">
                  <c:v>39882</c:v>
                </c:pt>
                <c:pt idx="2135">
                  <c:v>39883</c:v>
                </c:pt>
                <c:pt idx="2136">
                  <c:v>39884</c:v>
                </c:pt>
                <c:pt idx="2137">
                  <c:v>39885</c:v>
                </c:pt>
                <c:pt idx="2138">
                  <c:v>39888</c:v>
                </c:pt>
                <c:pt idx="2139">
                  <c:v>39889</c:v>
                </c:pt>
                <c:pt idx="2140">
                  <c:v>39890</c:v>
                </c:pt>
                <c:pt idx="2141">
                  <c:v>39891</c:v>
                </c:pt>
                <c:pt idx="2142">
                  <c:v>39892</c:v>
                </c:pt>
                <c:pt idx="2143">
                  <c:v>39895</c:v>
                </c:pt>
                <c:pt idx="2144">
                  <c:v>39896</c:v>
                </c:pt>
                <c:pt idx="2145">
                  <c:v>39897</c:v>
                </c:pt>
                <c:pt idx="2146">
                  <c:v>39898</c:v>
                </c:pt>
                <c:pt idx="2147">
                  <c:v>39899</c:v>
                </c:pt>
                <c:pt idx="2148">
                  <c:v>39902</c:v>
                </c:pt>
                <c:pt idx="2149">
                  <c:v>39903</c:v>
                </c:pt>
                <c:pt idx="2150">
                  <c:v>39904</c:v>
                </c:pt>
                <c:pt idx="2151">
                  <c:v>39905</c:v>
                </c:pt>
                <c:pt idx="2152">
                  <c:v>39906</c:v>
                </c:pt>
                <c:pt idx="2153">
                  <c:v>39909</c:v>
                </c:pt>
                <c:pt idx="2154">
                  <c:v>39910</c:v>
                </c:pt>
                <c:pt idx="2155">
                  <c:v>39911</c:v>
                </c:pt>
                <c:pt idx="2156">
                  <c:v>39912</c:v>
                </c:pt>
                <c:pt idx="2157">
                  <c:v>39913</c:v>
                </c:pt>
                <c:pt idx="2158">
                  <c:v>39916</c:v>
                </c:pt>
                <c:pt idx="2159">
                  <c:v>39917</c:v>
                </c:pt>
                <c:pt idx="2160">
                  <c:v>39918</c:v>
                </c:pt>
                <c:pt idx="2161">
                  <c:v>39919</c:v>
                </c:pt>
                <c:pt idx="2162">
                  <c:v>39920</c:v>
                </c:pt>
                <c:pt idx="2163">
                  <c:v>39923</c:v>
                </c:pt>
                <c:pt idx="2164">
                  <c:v>39924</c:v>
                </c:pt>
                <c:pt idx="2165">
                  <c:v>39925</c:v>
                </c:pt>
                <c:pt idx="2166">
                  <c:v>39926</c:v>
                </c:pt>
                <c:pt idx="2167">
                  <c:v>39927</c:v>
                </c:pt>
                <c:pt idx="2168">
                  <c:v>39930</c:v>
                </c:pt>
                <c:pt idx="2169">
                  <c:v>39931</c:v>
                </c:pt>
                <c:pt idx="2170">
                  <c:v>39932</c:v>
                </c:pt>
                <c:pt idx="2171">
                  <c:v>39933</c:v>
                </c:pt>
                <c:pt idx="2172">
                  <c:v>39934</c:v>
                </c:pt>
                <c:pt idx="2173">
                  <c:v>39937</c:v>
                </c:pt>
                <c:pt idx="2174">
                  <c:v>39938</c:v>
                </c:pt>
                <c:pt idx="2175">
                  <c:v>39939</c:v>
                </c:pt>
                <c:pt idx="2176">
                  <c:v>39940</c:v>
                </c:pt>
                <c:pt idx="2177">
                  <c:v>39941</c:v>
                </c:pt>
                <c:pt idx="2178">
                  <c:v>39944</c:v>
                </c:pt>
                <c:pt idx="2179">
                  <c:v>39945</c:v>
                </c:pt>
                <c:pt idx="2180">
                  <c:v>39946</c:v>
                </c:pt>
                <c:pt idx="2181">
                  <c:v>39947</c:v>
                </c:pt>
                <c:pt idx="2182">
                  <c:v>39948</c:v>
                </c:pt>
                <c:pt idx="2183">
                  <c:v>39951</c:v>
                </c:pt>
                <c:pt idx="2184">
                  <c:v>39952</c:v>
                </c:pt>
                <c:pt idx="2185">
                  <c:v>39953</c:v>
                </c:pt>
                <c:pt idx="2186">
                  <c:v>39954</c:v>
                </c:pt>
                <c:pt idx="2187">
                  <c:v>39955</c:v>
                </c:pt>
                <c:pt idx="2188">
                  <c:v>39958</c:v>
                </c:pt>
                <c:pt idx="2189">
                  <c:v>39959</c:v>
                </c:pt>
                <c:pt idx="2190">
                  <c:v>39960</c:v>
                </c:pt>
                <c:pt idx="2191">
                  <c:v>39961</c:v>
                </c:pt>
                <c:pt idx="2192">
                  <c:v>39962</c:v>
                </c:pt>
                <c:pt idx="2193">
                  <c:v>39965</c:v>
                </c:pt>
                <c:pt idx="2194">
                  <c:v>39966</c:v>
                </c:pt>
                <c:pt idx="2195">
                  <c:v>39967</c:v>
                </c:pt>
                <c:pt idx="2196">
                  <c:v>39968</c:v>
                </c:pt>
                <c:pt idx="2197">
                  <c:v>39969</c:v>
                </c:pt>
                <c:pt idx="2198">
                  <c:v>39972</c:v>
                </c:pt>
                <c:pt idx="2199">
                  <c:v>39973</c:v>
                </c:pt>
                <c:pt idx="2200">
                  <c:v>39974</c:v>
                </c:pt>
                <c:pt idx="2201">
                  <c:v>39975</c:v>
                </c:pt>
                <c:pt idx="2202">
                  <c:v>39976</c:v>
                </c:pt>
                <c:pt idx="2203">
                  <c:v>39979</c:v>
                </c:pt>
                <c:pt idx="2204">
                  <c:v>39980</c:v>
                </c:pt>
                <c:pt idx="2205">
                  <c:v>39981</c:v>
                </c:pt>
                <c:pt idx="2206">
                  <c:v>39982</c:v>
                </c:pt>
                <c:pt idx="2207">
                  <c:v>39983</c:v>
                </c:pt>
                <c:pt idx="2208">
                  <c:v>39986</c:v>
                </c:pt>
                <c:pt idx="2209">
                  <c:v>39987</c:v>
                </c:pt>
                <c:pt idx="2210">
                  <c:v>39988</c:v>
                </c:pt>
                <c:pt idx="2211">
                  <c:v>39989</c:v>
                </c:pt>
                <c:pt idx="2212">
                  <c:v>39990</c:v>
                </c:pt>
                <c:pt idx="2213">
                  <c:v>39993</c:v>
                </c:pt>
                <c:pt idx="2214">
                  <c:v>39994</c:v>
                </c:pt>
                <c:pt idx="2215">
                  <c:v>39995</c:v>
                </c:pt>
                <c:pt idx="2216">
                  <c:v>39996</c:v>
                </c:pt>
                <c:pt idx="2217">
                  <c:v>39997</c:v>
                </c:pt>
                <c:pt idx="2218">
                  <c:v>40000</c:v>
                </c:pt>
                <c:pt idx="2219">
                  <c:v>40001</c:v>
                </c:pt>
                <c:pt idx="2220">
                  <c:v>40002</c:v>
                </c:pt>
                <c:pt idx="2221">
                  <c:v>40003</c:v>
                </c:pt>
                <c:pt idx="2222">
                  <c:v>40004</c:v>
                </c:pt>
                <c:pt idx="2223">
                  <c:v>40007</c:v>
                </c:pt>
                <c:pt idx="2224">
                  <c:v>40008</c:v>
                </c:pt>
                <c:pt idx="2225">
                  <c:v>40009</c:v>
                </c:pt>
                <c:pt idx="2226">
                  <c:v>40010</c:v>
                </c:pt>
                <c:pt idx="2227">
                  <c:v>40011</c:v>
                </c:pt>
                <c:pt idx="2228">
                  <c:v>40014</c:v>
                </c:pt>
                <c:pt idx="2229">
                  <c:v>40015</c:v>
                </c:pt>
                <c:pt idx="2230">
                  <c:v>40016</c:v>
                </c:pt>
                <c:pt idx="2231">
                  <c:v>40017</c:v>
                </c:pt>
                <c:pt idx="2232">
                  <c:v>40018</c:v>
                </c:pt>
                <c:pt idx="2233">
                  <c:v>40021</c:v>
                </c:pt>
                <c:pt idx="2234">
                  <c:v>40022</c:v>
                </c:pt>
                <c:pt idx="2235">
                  <c:v>40023</c:v>
                </c:pt>
                <c:pt idx="2236">
                  <c:v>40024</c:v>
                </c:pt>
                <c:pt idx="2237">
                  <c:v>40025</c:v>
                </c:pt>
                <c:pt idx="2238">
                  <c:v>40028</c:v>
                </c:pt>
                <c:pt idx="2239">
                  <c:v>40029</c:v>
                </c:pt>
                <c:pt idx="2240">
                  <c:v>40030</c:v>
                </c:pt>
                <c:pt idx="2241">
                  <c:v>40031</c:v>
                </c:pt>
                <c:pt idx="2242">
                  <c:v>40032</c:v>
                </c:pt>
                <c:pt idx="2243">
                  <c:v>40035</c:v>
                </c:pt>
                <c:pt idx="2244">
                  <c:v>40036</c:v>
                </c:pt>
                <c:pt idx="2245">
                  <c:v>40037</c:v>
                </c:pt>
                <c:pt idx="2246">
                  <c:v>40038</c:v>
                </c:pt>
                <c:pt idx="2247">
                  <c:v>40039</c:v>
                </c:pt>
                <c:pt idx="2248">
                  <c:v>40042</c:v>
                </c:pt>
                <c:pt idx="2249">
                  <c:v>40043</c:v>
                </c:pt>
                <c:pt idx="2250">
                  <c:v>40044</c:v>
                </c:pt>
                <c:pt idx="2251">
                  <c:v>40045</c:v>
                </c:pt>
                <c:pt idx="2252">
                  <c:v>40046</c:v>
                </c:pt>
                <c:pt idx="2253">
                  <c:v>40049</c:v>
                </c:pt>
                <c:pt idx="2254">
                  <c:v>40050</c:v>
                </c:pt>
                <c:pt idx="2255">
                  <c:v>40051</c:v>
                </c:pt>
                <c:pt idx="2256">
                  <c:v>40052</c:v>
                </c:pt>
                <c:pt idx="2257">
                  <c:v>40053</c:v>
                </c:pt>
                <c:pt idx="2258">
                  <c:v>40056</c:v>
                </c:pt>
                <c:pt idx="2259">
                  <c:v>40057</c:v>
                </c:pt>
                <c:pt idx="2260">
                  <c:v>40058</c:v>
                </c:pt>
                <c:pt idx="2261">
                  <c:v>40059</c:v>
                </c:pt>
                <c:pt idx="2262">
                  <c:v>40060</c:v>
                </c:pt>
                <c:pt idx="2263">
                  <c:v>40063</c:v>
                </c:pt>
                <c:pt idx="2264">
                  <c:v>40064</c:v>
                </c:pt>
                <c:pt idx="2265">
                  <c:v>40065</c:v>
                </c:pt>
                <c:pt idx="2266">
                  <c:v>40066</c:v>
                </c:pt>
                <c:pt idx="2267">
                  <c:v>40067</c:v>
                </c:pt>
                <c:pt idx="2268">
                  <c:v>40070</c:v>
                </c:pt>
                <c:pt idx="2269">
                  <c:v>40071</c:v>
                </c:pt>
                <c:pt idx="2270">
                  <c:v>40072</c:v>
                </c:pt>
                <c:pt idx="2271">
                  <c:v>40073</c:v>
                </c:pt>
                <c:pt idx="2272">
                  <c:v>40074</c:v>
                </c:pt>
                <c:pt idx="2273">
                  <c:v>40077</c:v>
                </c:pt>
                <c:pt idx="2274">
                  <c:v>40078</c:v>
                </c:pt>
                <c:pt idx="2275">
                  <c:v>40079</c:v>
                </c:pt>
                <c:pt idx="2276">
                  <c:v>40080</c:v>
                </c:pt>
                <c:pt idx="2277">
                  <c:v>40081</c:v>
                </c:pt>
                <c:pt idx="2278">
                  <c:v>40084</c:v>
                </c:pt>
                <c:pt idx="2279">
                  <c:v>40085</c:v>
                </c:pt>
                <c:pt idx="2280">
                  <c:v>40086</c:v>
                </c:pt>
                <c:pt idx="2281">
                  <c:v>40087</c:v>
                </c:pt>
                <c:pt idx="2282">
                  <c:v>40088</c:v>
                </c:pt>
                <c:pt idx="2283">
                  <c:v>40091</c:v>
                </c:pt>
                <c:pt idx="2284">
                  <c:v>40092</c:v>
                </c:pt>
                <c:pt idx="2285">
                  <c:v>40093</c:v>
                </c:pt>
                <c:pt idx="2286">
                  <c:v>40094</c:v>
                </c:pt>
                <c:pt idx="2287">
                  <c:v>40095</c:v>
                </c:pt>
                <c:pt idx="2288">
                  <c:v>40098</c:v>
                </c:pt>
                <c:pt idx="2289">
                  <c:v>40099</c:v>
                </c:pt>
                <c:pt idx="2290">
                  <c:v>40100</c:v>
                </c:pt>
                <c:pt idx="2291">
                  <c:v>40101</c:v>
                </c:pt>
                <c:pt idx="2292">
                  <c:v>40102</c:v>
                </c:pt>
                <c:pt idx="2293">
                  <c:v>40105</c:v>
                </c:pt>
                <c:pt idx="2294">
                  <c:v>40106</c:v>
                </c:pt>
                <c:pt idx="2295">
                  <c:v>40107</c:v>
                </c:pt>
                <c:pt idx="2296">
                  <c:v>40108</c:v>
                </c:pt>
                <c:pt idx="2297">
                  <c:v>40109</c:v>
                </c:pt>
                <c:pt idx="2298">
                  <c:v>40112</c:v>
                </c:pt>
                <c:pt idx="2299">
                  <c:v>40113</c:v>
                </c:pt>
                <c:pt idx="2300">
                  <c:v>40114</c:v>
                </c:pt>
                <c:pt idx="2301">
                  <c:v>40115</c:v>
                </c:pt>
                <c:pt idx="2302">
                  <c:v>40116</c:v>
                </c:pt>
                <c:pt idx="2303">
                  <c:v>40119</c:v>
                </c:pt>
                <c:pt idx="2304">
                  <c:v>40120</c:v>
                </c:pt>
                <c:pt idx="2305">
                  <c:v>40121</c:v>
                </c:pt>
                <c:pt idx="2306">
                  <c:v>40122</c:v>
                </c:pt>
                <c:pt idx="2307">
                  <c:v>40123</c:v>
                </c:pt>
                <c:pt idx="2308">
                  <c:v>40126</c:v>
                </c:pt>
                <c:pt idx="2309">
                  <c:v>40127</c:v>
                </c:pt>
                <c:pt idx="2310">
                  <c:v>40128</c:v>
                </c:pt>
                <c:pt idx="2311">
                  <c:v>40129</c:v>
                </c:pt>
                <c:pt idx="2312">
                  <c:v>40130</c:v>
                </c:pt>
                <c:pt idx="2313">
                  <c:v>40133</c:v>
                </c:pt>
                <c:pt idx="2314">
                  <c:v>40134</c:v>
                </c:pt>
                <c:pt idx="2315">
                  <c:v>40135</c:v>
                </c:pt>
                <c:pt idx="2316">
                  <c:v>40136</c:v>
                </c:pt>
                <c:pt idx="2317">
                  <c:v>40137</c:v>
                </c:pt>
                <c:pt idx="2318">
                  <c:v>40140</c:v>
                </c:pt>
                <c:pt idx="2319">
                  <c:v>40141</c:v>
                </c:pt>
                <c:pt idx="2320">
                  <c:v>40142</c:v>
                </c:pt>
                <c:pt idx="2321">
                  <c:v>40143</c:v>
                </c:pt>
                <c:pt idx="2322">
                  <c:v>40144</c:v>
                </c:pt>
                <c:pt idx="2323">
                  <c:v>40147</c:v>
                </c:pt>
                <c:pt idx="2324">
                  <c:v>40148</c:v>
                </c:pt>
                <c:pt idx="2325">
                  <c:v>40149</c:v>
                </c:pt>
                <c:pt idx="2326">
                  <c:v>40150</c:v>
                </c:pt>
                <c:pt idx="2327">
                  <c:v>40151</c:v>
                </c:pt>
                <c:pt idx="2328">
                  <c:v>40154</c:v>
                </c:pt>
                <c:pt idx="2329">
                  <c:v>40155</c:v>
                </c:pt>
                <c:pt idx="2330">
                  <c:v>40156</c:v>
                </c:pt>
                <c:pt idx="2331">
                  <c:v>40157</c:v>
                </c:pt>
                <c:pt idx="2332">
                  <c:v>40158</c:v>
                </c:pt>
                <c:pt idx="2333">
                  <c:v>40161</c:v>
                </c:pt>
                <c:pt idx="2334">
                  <c:v>40162</c:v>
                </c:pt>
                <c:pt idx="2335">
                  <c:v>40163</c:v>
                </c:pt>
                <c:pt idx="2336">
                  <c:v>40164</c:v>
                </c:pt>
                <c:pt idx="2337">
                  <c:v>40165</c:v>
                </c:pt>
                <c:pt idx="2338">
                  <c:v>40168</c:v>
                </c:pt>
                <c:pt idx="2339">
                  <c:v>40169</c:v>
                </c:pt>
                <c:pt idx="2340">
                  <c:v>40170</c:v>
                </c:pt>
                <c:pt idx="2341">
                  <c:v>40171</c:v>
                </c:pt>
                <c:pt idx="2342">
                  <c:v>40172</c:v>
                </c:pt>
                <c:pt idx="2343">
                  <c:v>40175</c:v>
                </c:pt>
                <c:pt idx="2344">
                  <c:v>40176</c:v>
                </c:pt>
                <c:pt idx="2345">
                  <c:v>40177</c:v>
                </c:pt>
                <c:pt idx="2346">
                  <c:v>40178</c:v>
                </c:pt>
                <c:pt idx="2347">
                  <c:v>40179</c:v>
                </c:pt>
                <c:pt idx="2348">
                  <c:v>40182</c:v>
                </c:pt>
                <c:pt idx="2349">
                  <c:v>40183</c:v>
                </c:pt>
                <c:pt idx="2350">
                  <c:v>40184</c:v>
                </c:pt>
                <c:pt idx="2351">
                  <c:v>40185</c:v>
                </c:pt>
                <c:pt idx="2352">
                  <c:v>40186</c:v>
                </c:pt>
                <c:pt idx="2353">
                  <c:v>40189</c:v>
                </c:pt>
                <c:pt idx="2354">
                  <c:v>40190</c:v>
                </c:pt>
                <c:pt idx="2355">
                  <c:v>40191</c:v>
                </c:pt>
                <c:pt idx="2356">
                  <c:v>40192</c:v>
                </c:pt>
                <c:pt idx="2357">
                  <c:v>40193</c:v>
                </c:pt>
                <c:pt idx="2358">
                  <c:v>40196</c:v>
                </c:pt>
                <c:pt idx="2359">
                  <c:v>40197</c:v>
                </c:pt>
                <c:pt idx="2360">
                  <c:v>40198</c:v>
                </c:pt>
                <c:pt idx="2361">
                  <c:v>40199</c:v>
                </c:pt>
                <c:pt idx="2362">
                  <c:v>40200</c:v>
                </c:pt>
                <c:pt idx="2363">
                  <c:v>40203</c:v>
                </c:pt>
                <c:pt idx="2364">
                  <c:v>40204</c:v>
                </c:pt>
                <c:pt idx="2365">
                  <c:v>40205</c:v>
                </c:pt>
                <c:pt idx="2366">
                  <c:v>40206</c:v>
                </c:pt>
                <c:pt idx="2367">
                  <c:v>40207</c:v>
                </c:pt>
                <c:pt idx="2368">
                  <c:v>40210</c:v>
                </c:pt>
                <c:pt idx="2369">
                  <c:v>40211</c:v>
                </c:pt>
                <c:pt idx="2370">
                  <c:v>40212</c:v>
                </c:pt>
                <c:pt idx="2371">
                  <c:v>40213</c:v>
                </c:pt>
                <c:pt idx="2372">
                  <c:v>40214</c:v>
                </c:pt>
                <c:pt idx="2373">
                  <c:v>40217</c:v>
                </c:pt>
                <c:pt idx="2374">
                  <c:v>40218</c:v>
                </c:pt>
                <c:pt idx="2375">
                  <c:v>40219</c:v>
                </c:pt>
                <c:pt idx="2376">
                  <c:v>40220</c:v>
                </c:pt>
                <c:pt idx="2377">
                  <c:v>40221</c:v>
                </c:pt>
                <c:pt idx="2378">
                  <c:v>40224</c:v>
                </c:pt>
                <c:pt idx="2379">
                  <c:v>40225</c:v>
                </c:pt>
                <c:pt idx="2380">
                  <c:v>40226</c:v>
                </c:pt>
                <c:pt idx="2381">
                  <c:v>40227</c:v>
                </c:pt>
                <c:pt idx="2382">
                  <c:v>40228</c:v>
                </c:pt>
                <c:pt idx="2383">
                  <c:v>40231</c:v>
                </c:pt>
                <c:pt idx="2384">
                  <c:v>40232</c:v>
                </c:pt>
                <c:pt idx="2385">
                  <c:v>40233</c:v>
                </c:pt>
                <c:pt idx="2386">
                  <c:v>40234</c:v>
                </c:pt>
                <c:pt idx="2387">
                  <c:v>40235</c:v>
                </c:pt>
                <c:pt idx="2388">
                  <c:v>40238</c:v>
                </c:pt>
                <c:pt idx="2389">
                  <c:v>40239</c:v>
                </c:pt>
                <c:pt idx="2390">
                  <c:v>40240</c:v>
                </c:pt>
                <c:pt idx="2391">
                  <c:v>40241</c:v>
                </c:pt>
                <c:pt idx="2392">
                  <c:v>40242</c:v>
                </c:pt>
                <c:pt idx="2393">
                  <c:v>40245</c:v>
                </c:pt>
                <c:pt idx="2394">
                  <c:v>40246</c:v>
                </c:pt>
                <c:pt idx="2395">
                  <c:v>40247</c:v>
                </c:pt>
                <c:pt idx="2396">
                  <c:v>40248</c:v>
                </c:pt>
                <c:pt idx="2397">
                  <c:v>40249</c:v>
                </c:pt>
                <c:pt idx="2398">
                  <c:v>40252</c:v>
                </c:pt>
                <c:pt idx="2399">
                  <c:v>40253</c:v>
                </c:pt>
                <c:pt idx="2400">
                  <c:v>40254</c:v>
                </c:pt>
                <c:pt idx="2401">
                  <c:v>40255</c:v>
                </c:pt>
                <c:pt idx="2402">
                  <c:v>40256</c:v>
                </c:pt>
                <c:pt idx="2403">
                  <c:v>40259</c:v>
                </c:pt>
                <c:pt idx="2404">
                  <c:v>40260</c:v>
                </c:pt>
                <c:pt idx="2405">
                  <c:v>40261</c:v>
                </c:pt>
                <c:pt idx="2406">
                  <c:v>40262</c:v>
                </c:pt>
                <c:pt idx="2407">
                  <c:v>40263</c:v>
                </c:pt>
                <c:pt idx="2408">
                  <c:v>40266</c:v>
                </c:pt>
                <c:pt idx="2409">
                  <c:v>40267</c:v>
                </c:pt>
                <c:pt idx="2410">
                  <c:v>40268</c:v>
                </c:pt>
                <c:pt idx="2411">
                  <c:v>40269</c:v>
                </c:pt>
                <c:pt idx="2412">
                  <c:v>40270</c:v>
                </c:pt>
                <c:pt idx="2413">
                  <c:v>40273</c:v>
                </c:pt>
                <c:pt idx="2414">
                  <c:v>40274</c:v>
                </c:pt>
                <c:pt idx="2415">
                  <c:v>40275</c:v>
                </c:pt>
                <c:pt idx="2416">
                  <c:v>40276</c:v>
                </c:pt>
                <c:pt idx="2417">
                  <c:v>40277</c:v>
                </c:pt>
                <c:pt idx="2418">
                  <c:v>40280</c:v>
                </c:pt>
                <c:pt idx="2419">
                  <c:v>40281</c:v>
                </c:pt>
                <c:pt idx="2420">
                  <c:v>40282</c:v>
                </c:pt>
                <c:pt idx="2421">
                  <c:v>40283</c:v>
                </c:pt>
                <c:pt idx="2422">
                  <c:v>40284</c:v>
                </c:pt>
                <c:pt idx="2423">
                  <c:v>40287</c:v>
                </c:pt>
                <c:pt idx="2424">
                  <c:v>40288</c:v>
                </c:pt>
                <c:pt idx="2425">
                  <c:v>40289</c:v>
                </c:pt>
                <c:pt idx="2426">
                  <c:v>40290</c:v>
                </c:pt>
                <c:pt idx="2427">
                  <c:v>40291</c:v>
                </c:pt>
                <c:pt idx="2428">
                  <c:v>40294</c:v>
                </c:pt>
                <c:pt idx="2429">
                  <c:v>40295</c:v>
                </c:pt>
                <c:pt idx="2430">
                  <c:v>40296</c:v>
                </c:pt>
                <c:pt idx="2431">
                  <c:v>40297</c:v>
                </c:pt>
                <c:pt idx="2432">
                  <c:v>40298</c:v>
                </c:pt>
                <c:pt idx="2433">
                  <c:v>40301</c:v>
                </c:pt>
                <c:pt idx="2434">
                  <c:v>40302</c:v>
                </c:pt>
                <c:pt idx="2435">
                  <c:v>40303</c:v>
                </c:pt>
                <c:pt idx="2436">
                  <c:v>40304</c:v>
                </c:pt>
                <c:pt idx="2437">
                  <c:v>40305</c:v>
                </c:pt>
                <c:pt idx="2438">
                  <c:v>40308</c:v>
                </c:pt>
                <c:pt idx="2439">
                  <c:v>40309</c:v>
                </c:pt>
                <c:pt idx="2440">
                  <c:v>40310</c:v>
                </c:pt>
                <c:pt idx="2441">
                  <c:v>40311</c:v>
                </c:pt>
                <c:pt idx="2442">
                  <c:v>40312</c:v>
                </c:pt>
                <c:pt idx="2443">
                  <c:v>40315</c:v>
                </c:pt>
                <c:pt idx="2444">
                  <c:v>40316</c:v>
                </c:pt>
                <c:pt idx="2445">
                  <c:v>40317</c:v>
                </c:pt>
                <c:pt idx="2446">
                  <c:v>40318</c:v>
                </c:pt>
                <c:pt idx="2447">
                  <c:v>40319</c:v>
                </c:pt>
                <c:pt idx="2448">
                  <c:v>40322</c:v>
                </c:pt>
                <c:pt idx="2449">
                  <c:v>40323</c:v>
                </c:pt>
                <c:pt idx="2450">
                  <c:v>40324</c:v>
                </c:pt>
                <c:pt idx="2451">
                  <c:v>40325</c:v>
                </c:pt>
                <c:pt idx="2452">
                  <c:v>40326</c:v>
                </c:pt>
                <c:pt idx="2453">
                  <c:v>40329</c:v>
                </c:pt>
                <c:pt idx="2454">
                  <c:v>40330</c:v>
                </c:pt>
                <c:pt idx="2455">
                  <c:v>40331</c:v>
                </c:pt>
                <c:pt idx="2456">
                  <c:v>40332</c:v>
                </c:pt>
                <c:pt idx="2457">
                  <c:v>40333</c:v>
                </c:pt>
                <c:pt idx="2458">
                  <c:v>40336</c:v>
                </c:pt>
                <c:pt idx="2459">
                  <c:v>40337</c:v>
                </c:pt>
                <c:pt idx="2460">
                  <c:v>40338</c:v>
                </c:pt>
                <c:pt idx="2461">
                  <c:v>40339</c:v>
                </c:pt>
                <c:pt idx="2462">
                  <c:v>40340</c:v>
                </c:pt>
                <c:pt idx="2463">
                  <c:v>40343</c:v>
                </c:pt>
                <c:pt idx="2464">
                  <c:v>40344</c:v>
                </c:pt>
                <c:pt idx="2465">
                  <c:v>40345</c:v>
                </c:pt>
                <c:pt idx="2466">
                  <c:v>40346</c:v>
                </c:pt>
                <c:pt idx="2467">
                  <c:v>40347</c:v>
                </c:pt>
                <c:pt idx="2468">
                  <c:v>40350</c:v>
                </c:pt>
                <c:pt idx="2469">
                  <c:v>40351</c:v>
                </c:pt>
                <c:pt idx="2470">
                  <c:v>40352</c:v>
                </c:pt>
                <c:pt idx="2471">
                  <c:v>40353</c:v>
                </c:pt>
                <c:pt idx="2472">
                  <c:v>40354</c:v>
                </c:pt>
                <c:pt idx="2473">
                  <c:v>40357</c:v>
                </c:pt>
                <c:pt idx="2474">
                  <c:v>40358</c:v>
                </c:pt>
                <c:pt idx="2475">
                  <c:v>40359</c:v>
                </c:pt>
                <c:pt idx="2476">
                  <c:v>40360</c:v>
                </c:pt>
                <c:pt idx="2477">
                  <c:v>40361</c:v>
                </c:pt>
                <c:pt idx="2478">
                  <c:v>40364</c:v>
                </c:pt>
                <c:pt idx="2479">
                  <c:v>40365</c:v>
                </c:pt>
                <c:pt idx="2480">
                  <c:v>40366</c:v>
                </c:pt>
                <c:pt idx="2481">
                  <c:v>40367</c:v>
                </c:pt>
                <c:pt idx="2482">
                  <c:v>40368</c:v>
                </c:pt>
                <c:pt idx="2483">
                  <c:v>40371</c:v>
                </c:pt>
                <c:pt idx="2484">
                  <c:v>40372</c:v>
                </c:pt>
                <c:pt idx="2485">
                  <c:v>40373</c:v>
                </c:pt>
                <c:pt idx="2486">
                  <c:v>40374</c:v>
                </c:pt>
                <c:pt idx="2487">
                  <c:v>40375</c:v>
                </c:pt>
                <c:pt idx="2488">
                  <c:v>40378</c:v>
                </c:pt>
                <c:pt idx="2489">
                  <c:v>40379</c:v>
                </c:pt>
                <c:pt idx="2490">
                  <c:v>40380</c:v>
                </c:pt>
                <c:pt idx="2491">
                  <c:v>40381</c:v>
                </c:pt>
                <c:pt idx="2492">
                  <c:v>40382</c:v>
                </c:pt>
                <c:pt idx="2493">
                  <c:v>40385</c:v>
                </c:pt>
                <c:pt idx="2494">
                  <c:v>40386</c:v>
                </c:pt>
                <c:pt idx="2495">
                  <c:v>40387</c:v>
                </c:pt>
                <c:pt idx="2496">
                  <c:v>40388</c:v>
                </c:pt>
                <c:pt idx="2497">
                  <c:v>40389</c:v>
                </c:pt>
                <c:pt idx="2498">
                  <c:v>40392</c:v>
                </c:pt>
                <c:pt idx="2499">
                  <c:v>40393</c:v>
                </c:pt>
                <c:pt idx="2500">
                  <c:v>40394</c:v>
                </c:pt>
                <c:pt idx="2501">
                  <c:v>40395</c:v>
                </c:pt>
                <c:pt idx="2502">
                  <c:v>40396</c:v>
                </c:pt>
                <c:pt idx="2503">
                  <c:v>40399</c:v>
                </c:pt>
                <c:pt idx="2504">
                  <c:v>40400</c:v>
                </c:pt>
                <c:pt idx="2505">
                  <c:v>40401</c:v>
                </c:pt>
                <c:pt idx="2506">
                  <c:v>40402</c:v>
                </c:pt>
                <c:pt idx="2507">
                  <c:v>40403</c:v>
                </c:pt>
                <c:pt idx="2508">
                  <c:v>40406</c:v>
                </c:pt>
                <c:pt idx="2509">
                  <c:v>40407</c:v>
                </c:pt>
                <c:pt idx="2510">
                  <c:v>40408</c:v>
                </c:pt>
                <c:pt idx="2511">
                  <c:v>40409</c:v>
                </c:pt>
                <c:pt idx="2512">
                  <c:v>40410</c:v>
                </c:pt>
                <c:pt idx="2513">
                  <c:v>40413</c:v>
                </c:pt>
                <c:pt idx="2514">
                  <c:v>40414</c:v>
                </c:pt>
                <c:pt idx="2515">
                  <c:v>40415</c:v>
                </c:pt>
                <c:pt idx="2516">
                  <c:v>40416</c:v>
                </c:pt>
                <c:pt idx="2517">
                  <c:v>40417</c:v>
                </c:pt>
                <c:pt idx="2518">
                  <c:v>40420</c:v>
                </c:pt>
                <c:pt idx="2519">
                  <c:v>40421</c:v>
                </c:pt>
                <c:pt idx="2520">
                  <c:v>40422</c:v>
                </c:pt>
                <c:pt idx="2521">
                  <c:v>40423</c:v>
                </c:pt>
                <c:pt idx="2522">
                  <c:v>40424</c:v>
                </c:pt>
                <c:pt idx="2523">
                  <c:v>40427</c:v>
                </c:pt>
                <c:pt idx="2524">
                  <c:v>40428</c:v>
                </c:pt>
                <c:pt idx="2525">
                  <c:v>40429</c:v>
                </c:pt>
                <c:pt idx="2526">
                  <c:v>40430</c:v>
                </c:pt>
                <c:pt idx="2527">
                  <c:v>40431</c:v>
                </c:pt>
                <c:pt idx="2528">
                  <c:v>40434</c:v>
                </c:pt>
                <c:pt idx="2529">
                  <c:v>40435</c:v>
                </c:pt>
                <c:pt idx="2530">
                  <c:v>40436</c:v>
                </c:pt>
                <c:pt idx="2531">
                  <c:v>40437</c:v>
                </c:pt>
                <c:pt idx="2532">
                  <c:v>40438</c:v>
                </c:pt>
                <c:pt idx="2533">
                  <c:v>40441</c:v>
                </c:pt>
                <c:pt idx="2534">
                  <c:v>40442</c:v>
                </c:pt>
                <c:pt idx="2535">
                  <c:v>40443</c:v>
                </c:pt>
                <c:pt idx="2536">
                  <c:v>40444</c:v>
                </c:pt>
                <c:pt idx="2537">
                  <c:v>40445</c:v>
                </c:pt>
                <c:pt idx="2538">
                  <c:v>40448</c:v>
                </c:pt>
                <c:pt idx="2539">
                  <c:v>40449</c:v>
                </c:pt>
                <c:pt idx="2540">
                  <c:v>40450</c:v>
                </c:pt>
                <c:pt idx="2541">
                  <c:v>40451</c:v>
                </c:pt>
                <c:pt idx="2542">
                  <c:v>40452</c:v>
                </c:pt>
                <c:pt idx="2543">
                  <c:v>40455</c:v>
                </c:pt>
                <c:pt idx="2544">
                  <c:v>40456</c:v>
                </c:pt>
                <c:pt idx="2545">
                  <c:v>40457</c:v>
                </c:pt>
                <c:pt idx="2546">
                  <c:v>40458</c:v>
                </c:pt>
                <c:pt idx="2547">
                  <c:v>40459</c:v>
                </c:pt>
                <c:pt idx="2548">
                  <c:v>40462</c:v>
                </c:pt>
                <c:pt idx="2549">
                  <c:v>40463</c:v>
                </c:pt>
                <c:pt idx="2550">
                  <c:v>40464</c:v>
                </c:pt>
                <c:pt idx="2551">
                  <c:v>40465</c:v>
                </c:pt>
                <c:pt idx="2552">
                  <c:v>40466</c:v>
                </c:pt>
                <c:pt idx="2553">
                  <c:v>40469</c:v>
                </c:pt>
                <c:pt idx="2554">
                  <c:v>40470</c:v>
                </c:pt>
                <c:pt idx="2555">
                  <c:v>40471</c:v>
                </c:pt>
                <c:pt idx="2556">
                  <c:v>40472</c:v>
                </c:pt>
                <c:pt idx="2557">
                  <c:v>40473</c:v>
                </c:pt>
                <c:pt idx="2558">
                  <c:v>40476</c:v>
                </c:pt>
                <c:pt idx="2559">
                  <c:v>40477</c:v>
                </c:pt>
                <c:pt idx="2560">
                  <c:v>40478</c:v>
                </c:pt>
                <c:pt idx="2561">
                  <c:v>40479</c:v>
                </c:pt>
                <c:pt idx="2562">
                  <c:v>40480</c:v>
                </c:pt>
                <c:pt idx="2563">
                  <c:v>40483</c:v>
                </c:pt>
                <c:pt idx="2564">
                  <c:v>40484</c:v>
                </c:pt>
                <c:pt idx="2565">
                  <c:v>40485</c:v>
                </c:pt>
                <c:pt idx="2566">
                  <c:v>40486</c:v>
                </c:pt>
                <c:pt idx="2567">
                  <c:v>40487</c:v>
                </c:pt>
                <c:pt idx="2568">
                  <c:v>40490</c:v>
                </c:pt>
                <c:pt idx="2569">
                  <c:v>40491</c:v>
                </c:pt>
                <c:pt idx="2570">
                  <c:v>40492</c:v>
                </c:pt>
                <c:pt idx="2571">
                  <c:v>40493</c:v>
                </c:pt>
                <c:pt idx="2572">
                  <c:v>40494</c:v>
                </c:pt>
                <c:pt idx="2573">
                  <c:v>40497</c:v>
                </c:pt>
                <c:pt idx="2574">
                  <c:v>40498</c:v>
                </c:pt>
                <c:pt idx="2575">
                  <c:v>40499</c:v>
                </c:pt>
                <c:pt idx="2576">
                  <c:v>40500</c:v>
                </c:pt>
                <c:pt idx="2577">
                  <c:v>40501</c:v>
                </c:pt>
                <c:pt idx="2578">
                  <c:v>40504</c:v>
                </c:pt>
                <c:pt idx="2579">
                  <c:v>40505</c:v>
                </c:pt>
                <c:pt idx="2580">
                  <c:v>40506</c:v>
                </c:pt>
                <c:pt idx="2581">
                  <c:v>40507</c:v>
                </c:pt>
                <c:pt idx="2582">
                  <c:v>40508</c:v>
                </c:pt>
                <c:pt idx="2583">
                  <c:v>40511</c:v>
                </c:pt>
                <c:pt idx="2584">
                  <c:v>40512</c:v>
                </c:pt>
                <c:pt idx="2585">
                  <c:v>40513</c:v>
                </c:pt>
                <c:pt idx="2586">
                  <c:v>40514</c:v>
                </c:pt>
                <c:pt idx="2587">
                  <c:v>40515</c:v>
                </c:pt>
                <c:pt idx="2588">
                  <c:v>40518</c:v>
                </c:pt>
                <c:pt idx="2589">
                  <c:v>40519</c:v>
                </c:pt>
                <c:pt idx="2590">
                  <c:v>40520</c:v>
                </c:pt>
                <c:pt idx="2591">
                  <c:v>40521</c:v>
                </c:pt>
                <c:pt idx="2592">
                  <c:v>40522</c:v>
                </c:pt>
                <c:pt idx="2593">
                  <c:v>40525</c:v>
                </c:pt>
                <c:pt idx="2594">
                  <c:v>40526</c:v>
                </c:pt>
                <c:pt idx="2595">
                  <c:v>40527</c:v>
                </c:pt>
                <c:pt idx="2596">
                  <c:v>40528</c:v>
                </c:pt>
                <c:pt idx="2597">
                  <c:v>40529</c:v>
                </c:pt>
                <c:pt idx="2598">
                  <c:v>40532</c:v>
                </c:pt>
                <c:pt idx="2599">
                  <c:v>40533</c:v>
                </c:pt>
                <c:pt idx="2600">
                  <c:v>40534</c:v>
                </c:pt>
                <c:pt idx="2601">
                  <c:v>40535</c:v>
                </c:pt>
                <c:pt idx="2602">
                  <c:v>40536</c:v>
                </c:pt>
                <c:pt idx="2603">
                  <c:v>40539</c:v>
                </c:pt>
                <c:pt idx="2604">
                  <c:v>40540</c:v>
                </c:pt>
                <c:pt idx="2605">
                  <c:v>40541</c:v>
                </c:pt>
                <c:pt idx="2606">
                  <c:v>40542</c:v>
                </c:pt>
                <c:pt idx="2607">
                  <c:v>40543</c:v>
                </c:pt>
                <c:pt idx="2608">
                  <c:v>40546</c:v>
                </c:pt>
                <c:pt idx="2609">
                  <c:v>40547</c:v>
                </c:pt>
                <c:pt idx="2610">
                  <c:v>40548</c:v>
                </c:pt>
                <c:pt idx="2611">
                  <c:v>40549</c:v>
                </c:pt>
                <c:pt idx="2612">
                  <c:v>40550</c:v>
                </c:pt>
                <c:pt idx="2613">
                  <c:v>40553</c:v>
                </c:pt>
                <c:pt idx="2614">
                  <c:v>40554</c:v>
                </c:pt>
                <c:pt idx="2615">
                  <c:v>40555</c:v>
                </c:pt>
                <c:pt idx="2616">
                  <c:v>40556</c:v>
                </c:pt>
                <c:pt idx="2617">
                  <c:v>40557</c:v>
                </c:pt>
                <c:pt idx="2618">
                  <c:v>40560</c:v>
                </c:pt>
                <c:pt idx="2619">
                  <c:v>40561</c:v>
                </c:pt>
                <c:pt idx="2620">
                  <c:v>40562</c:v>
                </c:pt>
                <c:pt idx="2621">
                  <c:v>40563</c:v>
                </c:pt>
                <c:pt idx="2622">
                  <c:v>40564</c:v>
                </c:pt>
                <c:pt idx="2623">
                  <c:v>40567</c:v>
                </c:pt>
                <c:pt idx="2624">
                  <c:v>40568</c:v>
                </c:pt>
                <c:pt idx="2625">
                  <c:v>40569</c:v>
                </c:pt>
                <c:pt idx="2626">
                  <c:v>40570</c:v>
                </c:pt>
                <c:pt idx="2627">
                  <c:v>40571</c:v>
                </c:pt>
                <c:pt idx="2628">
                  <c:v>40574</c:v>
                </c:pt>
                <c:pt idx="2629">
                  <c:v>40575</c:v>
                </c:pt>
                <c:pt idx="2630">
                  <c:v>40576</c:v>
                </c:pt>
                <c:pt idx="2631">
                  <c:v>40577</c:v>
                </c:pt>
                <c:pt idx="2632">
                  <c:v>40578</c:v>
                </c:pt>
                <c:pt idx="2633">
                  <c:v>40581</c:v>
                </c:pt>
                <c:pt idx="2634">
                  <c:v>40582</c:v>
                </c:pt>
                <c:pt idx="2635">
                  <c:v>40583</c:v>
                </c:pt>
                <c:pt idx="2636">
                  <c:v>40584</c:v>
                </c:pt>
                <c:pt idx="2637">
                  <c:v>40585</c:v>
                </c:pt>
                <c:pt idx="2638">
                  <c:v>40588</c:v>
                </c:pt>
                <c:pt idx="2639">
                  <c:v>40589</c:v>
                </c:pt>
                <c:pt idx="2640">
                  <c:v>40590</c:v>
                </c:pt>
                <c:pt idx="2641">
                  <c:v>40591</c:v>
                </c:pt>
                <c:pt idx="2642">
                  <c:v>40592</c:v>
                </c:pt>
                <c:pt idx="2643">
                  <c:v>40595</c:v>
                </c:pt>
                <c:pt idx="2644">
                  <c:v>40596</c:v>
                </c:pt>
                <c:pt idx="2645">
                  <c:v>40597</c:v>
                </c:pt>
                <c:pt idx="2646">
                  <c:v>40598</c:v>
                </c:pt>
                <c:pt idx="2647">
                  <c:v>40599</c:v>
                </c:pt>
                <c:pt idx="2648">
                  <c:v>40602</c:v>
                </c:pt>
                <c:pt idx="2649">
                  <c:v>40603</c:v>
                </c:pt>
                <c:pt idx="2650">
                  <c:v>40604</c:v>
                </c:pt>
                <c:pt idx="2651">
                  <c:v>40605</c:v>
                </c:pt>
                <c:pt idx="2652">
                  <c:v>40606</c:v>
                </c:pt>
                <c:pt idx="2653">
                  <c:v>40609</c:v>
                </c:pt>
                <c:pt idx="2654">
                  <c:v>40610</c:v>
                </c:pt>
                <c:pt idx="2655">
                  <c:v>40611</c:v>
                </c:pt>
                <c:pt idx="2656">
                  <c:v>40612</c:v>
                </c:pt>
                <c:pt idx="2657">
                  <c:v>40613</c:v>
                </c:pt>
                <c:pt idx="2658">
                  <c:v>40616</c:v>
                </c:pt>
                <c:pt idx="2659">
                  <c:v>40617</c:v>
                </c:pt>
                <c:pt idx="2660">
                  <c:v>40618</c:v>
                </c:pt>
                <c:pt idx="2661">
                  <c:v>40619</c:v>
                </c:pt>
                <c:pt idx="2662">
                  <c:v>40620</c:v>
                </c:pt>
                <c:pt idx="2663">
                  <c:v>40623</c:v>
                </c:pt>
                <c:pt idx="2664">
                  <c:v>40624</c:v>
                </c:pt>
                <c:pt idx="2665">
                  <c:v>40625</c:v>
                </c:pt>
                <c:pt idx="2666">
                  <c:v>40626</c:v>
                </c:pt>
                <c:pt idx="2667">
                  <c:v>40627</c:v>
                </c:pt>
                <c:pt idx="2668">
                  <c:v>40630</c:v>
                </c:pt>
                <c:pt idx="2669">
                  <c:v>40631</c:v>
                </c:pt>
                <c:pt idx="2670">
                  <c:v>40632</c:v>
                </c:pt>
                <c:pt idx="2671">
                  <c:v>40633</c:v>
                </c:pt>
                <c:pt idx="2672">
                  <c:v>40634</c:v>
                </c:pt>
                <c:pt idx="2673">
                  <c:v>40637</c:v>
                </c:pt>
                <c:pt idx="2674">
                  <c:v>40638</c:v>
                </c:pt>
                <c:pt idx="2675">
                  <c:v>40639</c:v>
                </c:pt>
                <c:pt idx="2676">
                  <c:v>40640</c:v>
                </c:pt>
                <c:pt idx="2677">
                  <c:v>40641</c:v>
                </c:pt>
                <c:pt idx="2678">
                  <c:v>40644</c:v>
                </c:pt>
                <c:pt idx="2679">
                  <c:v>40645</c:v>
                </c:pt>
                <c:pt idx="2680">
                  <c:v>40646</c:v>
                </c:pt>
                <c:pt idx="2681">
                  <c:v>40647</c:v>
                </c:pt>
                <c:pt idx="2682">
                  <c:v>40648</c:v>
                </c:pt>
                <c:pt idx="2683">
                  <c:v>40651</c:v>
                </c:pt>
                <c:pt idx="2684">
                  <c:v>40652</c:v>
                </c:pt>
                <c:pt idx="2685">
                  <c:v>40653</c:v>
                </c:pt>
                <c:pt idx="2686">
                  <c:v>40654</c:v>
                </c:pt>
                <c:pt idx="2687">
                  <c:v>40655</c:v>
                </c:pt>
                <c:pt idx="2688">
                  <c:v>40658</c:v>
                </c:pt>
                <c:pt idx="2689">
                  <c:v>40659</c:v>
                </c:pt>
                <c:pt idx="2690">
                  <c:v>40660</c:v>
                </c:pt>
                <c:pt idx="2691">
                  <c:v>40661</c:v>
                </c:pt>
                <c:pt idx="2692">
                  <c:v>40662</c:v>
                </c:pt>
                <c:pt idx="2693">
                  <c:v>40665</c:v>
                </c:pt>
                <c:pt idx="2694">
                  <c:v>40666</c:v>
                </c:pt>
                <c:pt idx="2695">
                  <c:v>40667</c:v>
                </c:pt>
                <c:pt idx="2696">
                  <c:v>40668</c:v>
                </c:pt>
                <c:pt idx="2697">
                  <c:v>40669</c:v>
                </c:pt>
                <c:pt idx="2698">
                  <c:v>40672</c:v>
                </c:pt>
                <c:pt idx="2699">
                  <c:v>40673</c:v>
                </c:pt>
                <c:pt idx="2700">
                  <c:v>40674</c:v>
                </c:pt>
                <c:pt idx="2701">
                  <c:v>40675</c:v>
                </c:pt>
                <c:pt idx="2702">
                  <c:v>40676</c:v>
                </c:pt>
                <c:pt idx="2703">
                  <c:v>40679</c:v>
                </c:pt>
                <c:pt idx="2704">
                  <c:v>40680</c:v>
                </c:pt>
                <c:pt idx="2705">
                  <c:v>40681</c:v>
                </c:pt>
                <c:pt idx="2706">
                  <c:v>40682</c:v>
                </c:pt>
                <c:pt idx="2707">
                  <c:v>40683</c:v>
                </c:pt>
                <c:pt idx="2708">
                  <c:v>40686</c:v>
                </c:pt>
                <c:pt idx="2709">
                  <c:v>40687</c:v>
                </c:pt>
                <c:pt idx="2710">
                  <c:v>40688</c:v>
                </c:pt>
                <c:pt idx="2711">
                  <c:v>40689</c:v>
                </c:pt>
                <c:pt idx="2712">
                  <c:v>40690</c:v>
                </c:pt>
                <c:pt idx="2713">
                  <c:v>40693</c:v>
                </c:pt>
                <c:pt idx="2714">
                  <c:v>40694</c:v>
                </c:pt>
                <c:pt idx="2715">
                  <c:v>40695</c:v>
                </c:pt>
                <c:pt idx="2716">
                  <c:v>40696</c:v>
                </c:pt>
                <c:pt idx="2717">
                  <c:v>40697</c:v>
                </c:pt>
                <c:pt idx="2718">
                  <c:v>40700</c:v>
                </c:pt>
                <c:pt idx="2719">
                  <c:v>40701</c:v>
                </c:pt>
                <c:pt idx="2720">
                  <c:v>40702</c:v>
                </c:pt>
                <c:pt idx="2721">
                  <c:v>40703</c:v>
                </c:pt>
                <c:pt idx="2722">
                  <c:v>40704</c:v>
                </c:pt>
                <c:pt idx="2723">
                  <c:v>40707</c:v>
                </c:pt>
                <c:pt idx="2724">
                  <c:v>40708</c:v>
                </c:pt>
                <c:pt idx="2725">
                  <c:v>40709</c:v>
                </c:pt>
                <c:pt idx="2726">
                  <c:v>40710</c:v>
                </c:pt>
                <c:pt idx="2727">
                  <c:v>40711</c:v>
                </c:pt>
                <c:pt idx="2728">
                  <c:v>40714</c:v>
                </c:pt>
                <c:pt idx="2729">
                  <c:v>40715</c:v>
                </c:pt>
                <c:pt idx="2730">
                  <c:v>40716</c:v>
                </c:pt>
                <c:pt idx="2731">
                  <c:v>40717</c:v>
                </c:pt>
                <c:pt idx="2732">
                  <c:v>40718</c:v>
                </c:pt>
                <c:pt idx="2733">
                  <c:v>40721</c:v>
                </c:pt>
                <c:pt idx="2734">
                  <c:v>40722</c:v>
                </c:pt>
                <c:pt idx="2735">
                  <c:v>40723</c:v>
                </c:pt>
                <c:pt idx="2736">
                  <c:v>40724</c:v>
                </c:pt>
                <c:pt idx="2737">
                  <c:v>40725</c:v>
                </c:pt>
                <c:pt idx="2738">
                  <c:v>40728</c:v>
                </c:pt>
                <c:pt idx="2739">
                  <c:v>40729</c:v>
                </c:pt>
                <c:pt idx="2740">
                  <c:v>40730</c:v>
                </c:pt>
                <c:pt idx="2741">
                  <c:v>40731</c:v>
                </c:pt>
                <c:pt idx="2742">
                  <c:v>40732</c:v>
                </c:pt>
                <c:pt idx="2743">
                  <c:v>40735</c:v>
                </c:pt>
                <c:pt idx="2744">
                  <c:v>40736</c:v>
                </c:pt>
                <c:pt idx="2745">
                  <c:v>40737</c:v>
                </c:pt>
                <c:pt idx="2746">
                  <c:v>40738</c:v>
                </c:pt>
                <c:pt idx="2747">
                  <c:v>40739</c:v>
                </c:pt>
                <c:pt idx="2748">
                  <c:v>40742</c:v>
                </c:pt>
                <c:pt idx="2749">
                  <c:v>40743</c:v>
                </c:pt>
                <c:pt idx="2750">
                  <c:v>40744</c:v>
                </c:pt>
                <c:pt idx="2751">
                  <c:v>40745</c:v>
                </c:pt>
                <c:pt idx="2752">
                  <c:v>40746</c:v>
                </c:pt>
                <c:pt idx="2753">
                  <c:v>40749</c:v>
                </c:pt>
                <c:pt idx="2754">
                  <c:v>40750</c:v>
                </c:pt>
                <c:pt idx="2755">
                  <c:v>40751</c:v>
                </c:pt>
                <c:pt idx="2756">
                  <c:v>40752</c:v>
                </c:pt>
                <c:pt idx="2757">
                  <c:v>40753</c:v>
                </c:pt>
                <c:pt idx="2758">
                  <c:v>40756</c:v>
                </c:pt>
                <c:pt idx="2759">
                  <c:v>40757</c:v>
                </c:pt>
                <c:pt idx="2760">
                  <c:v>40758</c:v>
                </c:pt>
                <c:pt idx="2761">
                  <c:v>40759</c:v>
                </c:pt>
                <c:pt idx="2762">
                  <c:v>40760</c:v>
                </c:pt>
                <c:pt idx="2763">
                  <c:v>40763</c:v>
                </c:pt>
                <c:pt idx="2764">
                  <c:v>40764</c:v>
                </c:pt>
                <c:pt idx="2765">
                  <c:v>40765</c:v>
                </c:pt>
                <c:pt idx="2766">
                  <c:v>40766</c:v>
                </c:pt>
                <c:pt idx="2767">
                  <c:v>40767</c:v>
                </c:pt>
                <c:pt idx="2768">
                  <c:v>40770</c:v>
                </c:pt>
                <c:pt idx="2769">
                  <c:v>40771</c:v>
                </c:pt>
                <c:pt idx="2770">
                  <c:v>40772</c:v>
                </c:pt>
                <c:pt idx="2771">
                  <c:v>40773</c:v>
                </c:pt>
                <c:pt idx="2772">
                  <c:v>40774</c:v>
                </c:pt>
                <c:pt idx="2773">
                  <c:v>40777</c:v>
                </c:pt>
                <c:pt idx="2774">
                  <c:v>40778</c:v>
                </c:pt>
                <c:pt idx="2775">
                  <c:v>40779</c:v>
                </c:pt>
                <c:pt idx="2776">
                  <c:v>40780</c:v>
                </c:pt>
                <c:pt idx="2777">
                  <c:v>40781</c:v>
                </c:pt>
                <c:pt idx="2778">
                  <c:v>40784</c:v>
                </c:pt>
                <c:pt idx="2779">
                  <c:v>40785</c:v>
                </c:pt>
                <c:pt idx="2780">
                  <c:v>40786</c:v>
                </c:pt>
                <c:pt idx="2781">
                  <c:v>40787</c:v>
                </c:pt>
                <c:pt idx="2782">
                  <c:v>40788</c:v>
                </c:pt>
                <c:pt idx="2783">
                  <c:v>40791</c:v>
                </c:pt>
                <c:pt idx="2784">
                  <c:v>40792</c:v>
                </c:pt>
                <c:pt idx="2785">
                  <c:v>40793</c:v>
                </c:pt>
                <c:pt idx="2786">
                  <c:v>40794</c:v>
                </c:pt>
                <c:pt idx="2787">
                  <c:v>40795</c:v>
                </c:pt>
                <c:pt idx="2788">
                  <c:v>40798</c:v>
                </c:pt>
                <c:pt idx="2789">
                  <c:v>40799</c:v>
                </c:pt>
                <c:pt idx="2790">
                  <c:v>40800</c:v>
                </c:pt>
                <c:pt idx="2791">
                  <c:v>40801</c:v>
                </c:pt>
                <c:pt idx="2792">
                  <c:v>40802</c:v>
                </c:pt>
                <c:pt idx="2793">
                  <c:v>40805</c:v>
                </c:pt>
                <c:pt idx="2794">
                  <c:v>40806</c:v>
                </c:pt>
                <c:pt idx="2795">
                  <c:v>40807</c:v>
                </c:pt>
                <c:pt idx="2796">
                  <c:v>40808</c:v>
                </c:pt>
                <c:pt idx="2797">
                  <c:v>40809</c:v>
                </c:pt>
                <c:pt idx="2798">
                  <c:v>40812</c:v>
                </c:pt>
                <c:pt idx="2799">
                  <c:v>40813</c:v>
                </c:pt>
                <c:pt idx="2800">
                  <c:v>40814</c:v>
                </c:pt>
                <c:pt idx="2801">
                  <c:v>40815</c:v>
                </c:pt>
                <c:pt idx="2802">
                  <c:v>40816</c:v>
                </c:pt>
                <c:pt idx="2803">
                  <c:v>40819</c:v>
                </c:pt>
                <c:pt idx="2804">
                  <c:v>40820</c:v>
                </c:pt>
                <c:pt idx="2805">
                  <c:v>40821</c:v>
                </c:pt>
                <c:pt idx="2806">
                  <c:v>40822</c:v>
                </c:pt>
                <c:pt idx="2807">
                  <c:v>40823</c:v>
                </c:pt>
                <c:pt idx="2808">
                  <c:v>40826</c:v>
                </c:pt>
                <c:pt idx="2809">
                  <c:v>40827</c:v>
                </c:pt>
                <c:pt idx="2810">
                  <c:v>40828</c:v>
                </c:pt>
                <c:pt idx="2811">
                  <c:v>40829</c:v>
                </c:pt>
                <c:pt idx="2812">
                  <c:v>40830</c:v>
                </c:pt>
                <c:pt idx="2813">
                  <c:v>40833</c:v>
                </c:pt>
                <c:pt idx="2814">
                  <c:v>40834</c:v>
                </c:pt>
                <c:pt idx="2815">
                  <c:v>40835</c:v>
                </c:pt>
                <c:pt idx="2816">
                  <c:v>40836</c:v>
                </c:pt>
                <c:pt idx="2817">
                  <c:v>40837</c:v>
                </c:pt>
                <c:pt idx="2818">
                  <c:v>40840</c:v>
                </c:pt>
                <c:pt idx="2819">
                  <c:v>40841</c:v>
                </c:pt>
                <c:pt idx="2820">
                  <c:v>40842</c:v>
                </c:pt>
                <c:pt idx="2821">
                  <c:v>40843</c:v>
                </c:pt>
                <c:pt idx="2822">
                  <c:v>40844</c:v>
                </c:pt>
                <c:pt idx="2823">
                  <c:v>40847</c:v>
                </c:pt>
                <c:pt idx="2824">
                  <c:v>40848</c:v>
                </c:pt>
                <c:pt idx="2825">
                  <c:v>40849</c:v>
                </c:pt>
                <c:pt idx="2826">
                  <c:v>40850</c:v>
                </c:pt>
                <c:pt idx="2827">
                  <c:v>40851</c:v>
                </c:pt>
                <c:pt idx="2828">
                  <c:v>40854</c:v>
                </c:pt>
                <c:pt idx="2829">
                  <c:v>40855</c:v>
                </c:pt>
                <c:pt idx="2830">
                  <c:v>40856</c:v>
                </c:pt>
                <c:pt idx="2831">
                  <c:v>40857</c:v>
                </c:pt>
                <c:pt idx="2832">
                  <c:v>40858</c:v>
                </c:pt>
                <c:pt idx="2833">
                  <c:v>40861</c:v>
                </c:pt>
                <c:pt idx="2834">
                  <c:v>40862</c:v>
                </c:pt>
                <c:pt idx="2835">
                  <c:v>40863</c:v>
                </c:pt>
                <c:pt idx="2836">
                  <c:v>40864</c:v>
                </c:pt>
                <c:pt idx="2837">
                  <c:v>40865</c:v>
                </c:pt>
                <c:pt idx="2838">
                  <c:v>40868</c:v>
                </c:pt>
                <c:pt idx="2839">
                  <c:v>40869</c:v>
                </c:pt>
                <c:pt idx="2840">
                  <c:v>40870</c:v>
                </c:pt>
                <c:pt idx="2841">
                  <c:v>40871</c:v>
                </c:pt>
                <c:pt idx="2842">
                  <c:v>40872</c:v>
                </c:pt>
                <c:pt idx="2843">
                  <c:v>40875</c:v>
                </c:pt>
                <c:pt idx="2844">
                  <c:v>40876</c:v>
                </c:pt>
                <c:pt idx="2845">
                  <c:v>40877</c:v>
                </c:pt>
                <c:pt idx="2846">
                  <c:v>40878</c:v>
                </c:pt>
                <c:pt idx="2847">
                  <c:v>40879</c:v>
                </c:pt>
                <c:pt idx="2848">
                  <c:v>40882</c:v>
                </c:pt>
                <c:pt idx="2849">
                  <c:v>40883</c:v>
                </c:pt>
                <c:pt idx="2850">
                  <c:v>40884</c:v>
                </c:pt>
                <c:pt idx="2851">
                  <c:v>40885</c:v>
                </c:pt>
                <c:pt idx="2852">
                  <c:v>40886</c:v>
                </c:pt>
                <c:pt idx="2853">
                  <c:v>40889</c:v>
                </c:pt>
                <c:pt idx="2854">
                  <c:v>40890</c:v>
                </c:pt>
                <c:pt idx="2855">
                  <c:v>40891</c:v>
                </c:pt>
                <c:pt idx="2856">
                  <c:v>40892</c:v>
                </c:pt>
                <c:pt idx="2857">
                  <c:v>40893</c:v>
                </c:pt>
                <c:pt idx="2858">
                  <c:v>40896</c:v>
                </c:pt>
                <c:pt idx="2859">
                  <c:v>40897</c:v>
                </c:pt>
                <c:pt idx="2860">
                  <c:v>40898</c:v>
                </c:pt>
                <c:pt idx="2861">
                  <c:v>40899</c:v>
                </c:pt>
                <c:pt idx="2862">
                  <c:v>40900</c:v>
                </c:pt>
                <c:pt idx="2863">
                  <c:v>40903</c:v>
                </c:pt>
                <c:pt idx="2864">
                  <c:v>40904</c:v>
                </c:pt>
                <c:pt idx="2865">
                  <c:v>40905</c:v>
                </c:pt>
                <c:pt idx="2866">
                  <c:v>40906</c:v>
                </c:pt>
                <c:pt idx="2867">
                  <c:v>40907</c:v>
                </c:pt>
                <c:pt idx="2868">
                  <c:v>40910</c:v>
                </c:pt>
                <c:pt idx="2869">
                  <c:v>40911</c:v>
                </c:pt>
                <c:pt idx="2870">
                  <c:v>40912</c:v>
                </c:pt>
                <c:pt idx="2871">
                  <c:v>40913</c:v>
                </c:pt>
                <c:pt idx="2872">
                  <c:v>40914</c:v>
                </c:pt>
                <c:pt idx="2873">
                  <c:v>40917</c:v>
                </c:pt>
                <c:pt idx="2874">
                  <c:v>40918</c:v>
                </c:pt>
                <c:pt idx="2875">
                  <c:v>40919</c:v>
                </c:pt>
                <c:pt idx="2876">
                  <c:v>40920</c:v>
                </c:pt>
                <c:pt idx="2877">
                  <c:v>40921</c:v>
                </c:pt>
                <c:pt idx="2878">
                  <c:v>40924</c:v>
                </c:pt>
                <c:pt idx="2879">
                  <c:v>40925</c:v>
                </c:pt>
                <c:pt idx="2880">
                  <c:v>40926</c:v>
                </c:pt>
                <c:pt idx="2881">
                  <c:v>40927</c:v>
                </c:pt>
                <c:pt idx="2882">
                  <c:v>40928</c:v>
                </c:pt>
                <c:pt idx="2883">
                  <c:v>40931</c:v>
                </c:pt>
                <c:pt idx="2884">
                  <c:v>40932</c:v>
                </c:pt>
                <c:pt idx="2885">
                  <c:v>40933</c:v>
                </c:pt>
                <c:pt idx="2886">
                  <c:v>40934</c:v>
                </c:pt>
                <c:pt idx="2887">
                  <c:v>40935</c:v>
                </c:pt>
                <c:pt idx="2888">
                  <c:v>40938</c:v>
                </c:pt>
                <c:pt idx="2889">
                  <c:v>40939</c:v>
                </c:pt>
                <c:pt idx="2890">
                  <c:v>40940</c:v>
                </c:pt>
                <c:pt idx="2891">
                  <c:v>40941</c:v>
                </c:pt>
                <c:pt idx="2892">
                  <c:v>40942</c:v>
                </c:pt>
                <c:pt idx="2893">
                  <c:v>40945</c:v>
                </c:pt>
                <c:pt idx="2894">
                  <c:v>40946</c:v>
                </c:pt>
                <c:pt idx="2895">
                  <c:v>40947</c:v>
                </c:pt>
                <c:pt idx="2896">
                  <c:v>40948</c:v>
                </c:pt>
                <c:pt idx="2897">
                  <c:v>40949</c:v>
                </c:pt>
                <c:pt idx="2898">
                  <c:v>40952</c:v>
                </c:pt>
                <c:pt idx="2899">
                  <c:v>40953</c:v>
                </c:pt>
                <c:pt idx="2900">
                  <c:v>40954</c:v>
                </c:pt>
                <c:pt idx="2901">
                  <c:v>40955</c:v>
                </c:pt>
                <c:pt idx="2902">
                  <c:v>40956</c:v>
                </c:pt>
                <c:pt idx="2903">
                  <c:v>40959</c:v>
                </c:pt>
                <c:pt idx="2904">
                  <c:v>40960</c:v>
                </c:pt>
                <c:pt idx="2905">
                  <c:v>40961</c:v>
                </c:pt>
                <c:pt idx="2906">
                  <c:v>40962</c:v>
                </c:pt>
                <c:pt idx="2907">
                  <c:v>40963</c:v>
                </c:pt>
                <c:pt idx="2908">
                  <c:v>40966</c:v>
                </c:pt>
                <c:pt idx="2909">
                  <c:v>40967</c:v>
                </c:pt>
                <c:pt idx="2910">
                  <c:v>40968</c:v>
                </c:pt>
                <c:pt idx="2911">
                  <c:v>40969</c:v>
                </c:pt>
                <c:pt idx="2912">
                  <c:v>40970</c:v>
                </c:pt>
                <c:pt idx="2913">
                  <c:v>40973</c:v>
                </c:pt>
                <c:pt idx="2914">
                  <c:v>40974</c:v>
                </c:pt>
                <c:pt idx="2915">
                  <c:v>40975</c:v>
                </c:pt>
                <c:pt idx="2916">
                  <c:v>40976</c:v>
                </c:pt>
                <c:pt idx="2917">
                  <c:v>40977</c:v>
                </c:pt>
                <c:pt idx="2918">
                  <c:v>40980</c:v>
                </c:pt>
                <c:pt idx="2919">
                  <c:v>40981</c:v>
                </c:pt>
                <c:pt idx="2920">
                  <c:v>40982</c:v>
                </c:pt>
                <c:pt idx="2921">
                  <c:v>40983</c:v>
                </c:pt>
                <c:pt idx="2922">
                  <c:v>40984</c:v>
                </c:pt>
                <c:pt idx="2923">
                  <c:v>40987</c:v>
                </c:pt>
                <c:pt idx="2924">
                  <c:v>40988</c:v>
                </c:pt>
                <c:pt idx="2925">
                  <c:v>40989</c:v>
                </c:pt>
                <c:pt idx="2926">
                  <c:v>40990</c:v>
                </c:pt>
                <c:pt idx="2927">
                  <c:v>40991</c:v>
                </c:pt>
                <c:pt idx="2928">
                  <c:v>40994</c:v>
                </c:pt>
                <c:pt idx="2929">
                  <c:v>40995</c:v>
                </c:pt>
                <c:pt idx="2930">
                  <c:v>40996</c:v>
                </c:pt>
                <c:pt idx="2931">
                  <c:v>40997</c:v>
                </c:pt>
                <c:pt idx="2932">
                  <c:v>40998</c:v>
                </c:pt>
                <c:pt idx="2933">
                  <c:v>41001</c:v>
                </c:pt>
                <c:pt idx="2934">
                  <c:v>41002</c:v>
                </c:pt>
                <c:pt idx="2935">
                  <c:v>41003</c:v>
                </c:pt>
                <c:pt idx="2936">
                  <c:v>41004</c:v>
                </c:pt>
                <c:pt idx="2937">
                  <c:v>41005</c:v>
                </c:pt>
                <c:pt idx="2938">
                  <c:v>41008</c:v>
                </c:pt>
                <c:pt idx="2939">
                  <c:v>41009</c:v>
                </c:pt>
                <c:pt idx="2940">
                  <c:v>41010</c:v>
                </c:pt>
                <c:pt idx="2941">
                  <c:v>41011</c:v>
                </c:pt>
                <c:pt idx="2942">
                  <c:v>41012</c:v>
                </c:pt>
                <c:pt idx="2943">
                  <c:v>41015</c:v>
                </c:pt>
                <c:pt idx="2944">
                  <c:v>41016</c:v>
                </c:pt>
                <c:pt idx="2945">
                  <c:v>41017</c:v>
                </c:pt>
                <c:pt idx="2946">
                  <c:v>41018</c:v>
                </c:pt>
                <c:pt idx="2947">
                  <c:v>41019</c:v>
                </c:pt>
                <c:pt idx="2948">
                  <c:v>41022</c:v>
                </c:pt>
                <c:pt idx="2949">
                  <c:v>41023</c:v>
                </c:pt>
                <c:pt idx="2950">
                  <c:v>41024</c:v>
                </c:pt>
                <c:pt idx="2951">
                  <c:v>41025</c:v>
                </c:pt>
                <c:pt idx="2952">
                  <c:v>41026</c:v>
                </c:pt>
                <c:pt idx="2953">
                  <c:v>41029</c:v>
                </c:pt>
                <c:pt idx="2954">
                  <c:v>41030</c:v>
                </c:pt>
                <c:pt idx="2955">
                  <c:v>41031</c:v>
                </c:pt>
                <c:pt idx="2956">
                  <c:v>41032</c:v>
                </c:pt>
                <c:pt idx="2957">
                  <c:v>41033</c:v>
                </c:pt>
                <c:pt idx="2958">
                  <c:v>41036</c:v>
                </c:pt>
                <c:pt idx="2959">
                  <c:v>41037</c:v>
                </c:pt>
                <c:pt idx="2960">
                  <c:v>41038</c:v>
                </c:pt>
                <c:pt idx="2961">
                  <c:v>41039</c:v>
                </c:pt>
                <c:pt idx="2962">
                  <c:v>41040</c:v>
                </c:pt>
                <c:pt idx="2963">
                  <c:v>41043</c:v>
                </c:pt>
                <c:pt idx="2964">
                  <c:v>41044</c:v>
                </c:pt>
                <c:pt idx="2965">
                  <c:v>41045</c:v>
                </c:pt>
                <c:pt idx="2966">
                  <c:v>41046</c:v>
                </c:pt>
                <c:pt idx="2967">
                  <c:v>41047</c:v>
                </c:pt>
                <c:pt idx="2968">
                  <c:v>41050</c:v>
                </c:pt>
                <c:pt idx="2969">
                  <c:v>41051</c:v>
                </c:pt>
                <c:pt idx="2970">
                  <c:v>41052</c:v>
                </c:pt>
                <c:pt idx="2971">
                  <c:v>41053</c:v>
                </c:pt>
                <c:pt idx="2972">
                  <c:v>41054</c:v>
                </c:pt>
                <c:pt idx="2973">
                  <c:v>41057</c:v>
                </c:pt>
                <c:pt idx="2974">
                  <c:v>41058</c:v>
                </c:pt>
                <c:pt idx="2975">
                  <c:v>41059</c:v>
                </c:pt>
                <c:pt idx="2976">
                  <c:v>41060</c:v>
                </c:pt>
                <c:pt idx="2977">
                  <c:v>41061</c:v>
                </c:pt>
                <c:pt idx="2978">
                  <c:v>41064</c:v>
                </c:pt>
                <c:pt idx="2979">
                  <c:v>41065</c:v>
                </c:pt>
                <c:pt idx="2980">
                  <c:v>41066</c:v>
                </c:pt>
                <c:pt idx="2981">
                  <c:v>41067</c:v>
                </c:pt>
                <c:pt idx="2982">
                  <c:v>41068</c:v>
                </c:pt>
                <c:pt idx="2983">
                  <c:v>41071</c:v>
                </c:pt>
                <c:pt idx="2984">
                  <c:v>41072</c:v>
                </c:pt>
                <c:pt idx="2985">
                  <c:v>41073</c:v>
                </c:pt>
                <c:pt idx="2986">
                  <c:v>41074</c:v>
                </c:pt>
                <c:pt idx="2987">
                  <c:v>41075</c:v>
                </c:pt>
                <c:pt idx="2988">
                  <c:v>41078</c:v>
                </c:pt>
                <c:pt idx="2989">
                  <c:v>41079</c:v>
                </c:pt>
                <c:pt idx="2990">
                  <c:v>41080</c:v>
                </c:pt>
                <c:pt idx="2991">
                  <c:v>41081</c:v>
                </c:pt>
                <c:pt idx="2992">
                  <c:v>41082</c:v>
                </c:pt>
                <c:pt idx="2993">
                  <c:v>41085</c:v>
                </c:pt>
                <c:pt idx="2994">
                  <c:v>41086</c:v>
                </c:pt>
                <c:pt idx="2995">
                  <c:v>41087</c:v>
                </c:pt>
                <c:pt idx="2996">
                  <c:v>41088</c:v>
                </c:pt>
                <c:pt idx="2997">
                  <c:v>41089</c:v>
                </c:pt>
                <c:pt idx="2998">
                  <c:v>41092</c:v>
                </c:pt>
                <c:pt idx="2999">
                  <c:v>41093</c:v>
                </c:pt>
                <c:pt idx="3000">
                  <c:v>41094</c:v>
                </c:pt>
                <c:pt idx="3001">
                  <c:v>41095</c:v>
                </c:pt>
                <c:pt idx="3002">
                  <c:v>41096</c:v>
                </c:pt>
                <c:pt idx="3003">
                  <c:v>41099</c:v>
                </c:pt>
                <c:pt idx="3004">
                  <c:v>41100</c:v>
                </c:pt>
                <c:pt idx="3005">
                  <c:v>41101</c:v>
                </c:pt>
                <c:pt idx="3006">
                  <c:v>41102</c:v>
                </c:pt>
                <c:pt idx="3007">
                  <c:v>41103</c:v>
                </c:pt>
                <c:pt idx="3008">
                  <c:v>41106</c:v>
                </c:pt>
                <c:pt idx="3009">
                  <c:v>41107</c:v>
                </c:pt>
                <c:pt idx="3010">
                  <c:v>41108</c:v>
                </c:pt>
                <c:pt idx="3011">
                  <c:v>41109</c:v>
                </c:pt>
                <c:pt idx="3012">
                  <c:v>41110</c:v>
                </c:pt>
                <c:pt idx="3013">
                  <c:v>41113</c:v>
                </c:pt>
                <c:pt idx="3014">
                  <c:v>41114</c:v>
                </c:pt>
                <c:pt idx="3015">
                  <c:v>41115</c:v>
                </c:pt>
                <c:pt idx="3016">
                  <c:v>41116</c:v>
                </c:pt>
                <c:pt idx="3017">
                  <c:v>41117</c:v>
                </c:pt>
                <c:pt idx="3018">
                  <c:v>41120</c:v>
                </c:pt>
                <c:pt idx="3019">
                  <c:v>41121</c:v>
                </c:pt>
                <c:pt idx="3020">
                  <c:v>41122</c:v>
                </c:pt>
                <c:pt idx="3021">
                  <c:v>41123</c:v>
                </c:pt>
                <c:pt idx="3022">
                  <c:v>41124</c:v>
                </c:pt>
                <c:pt idx="3023">
                  <c:v>41127</c:v>
                </c:pt>
                <c:pt idx="3024">
                  <c:v>41128</c:v>
                </c:pt>
                <c:pt idx="3025">
                  <c:v>41129</c:v>
                </c:pt>
                <c:pt idx="3026">
                  <c:v>41130</c:v>
                </c:pt>
                <c:pt idx="3027">
                  <c:v>41131</c:v>
                </c:pt>
                <c:pt idx="3028">
                  <c:v>41134</c:v>
                </c:pt>
                <c:pt idx="3029">
                  <c:v>41135</c:v>
                </c:pt>
                <c:pt idx="3030">
                  <c:v>41136</c:v>
                </c:pt>
                <c:pt idx="3031">
                  <c:v>41137</c:v>
                </c:pt>
                <c:pt idx="3032">
                  <c:v>41138</c:v>
                </c:pt>
                <c:pt idx="3033">
                  <c:v>41141</c:v>
                </c:pt>
                <c:pt idx="3034">
                  <c:v>41142</c:v>
                </c:pt>
                <c:pt idx="3035">
                  <c:v>41143</c:v>
                </c:pt>
                <c:pt idx="3036">
                  <c:v>41144</c:v>
                </c:pt>
                <c:pt idx="3037">
                  <c:v>41145</c:v>
                </c:pt>
                <c:pt idx="3038">
                  <c:v>41148</c:v>
                </c:pt>
                <c:pt idx="3039">
                  <c:v>41149</c:v>
                </c:pt>
                <c:pt idx="3040">
                  <c:v>41150</c:v>
                </c:pt>
                <c:pt idx="3041">
                  <c:v>41151</c:v>
                </c:pt>
                <c:pt idx="3042">
                  <c:v>41152</c:v>
                </c:pt>
                <c:pt idx="3043">
                  <c:v>41155</c:v>
                </c:pt>
                <c:pt idx="3044">
                  <c:v>41156</c:v>
                </c:pt>
                <c:pt idx="3045">
                  <c:v>41157</c:v>
                </c:pt>
                <c:pt idx="3046">
                  <c:v>41158</c:v>
                </c:pt>
                <c:pt idx="3047">
                  <c:v>41159</c:v>
                </c:pt>
                <c:pt idx="3048">
                  <c:v>41162</c:v>
                </c:pt>
                <c:pt idx="3049">
                  <c:v>41163</c:v>
                </c:pt>
                <c:pt idx="3050">
                  <c:v>41164</c:v>
                </c:pt>
                <c:pt idx="3051">
                  <c:v>41165</c:v>
                </c:pt>
                <c:pt idx="3052">
                  <c:v>41166</c:v>
                </c:pt>
                <c:pt idx="3053">
                  <c:v>41169</c:v>
                </c:pt>
                <c:pt idx="3054">
                  <c:v>41170</c:v>
                </c:pt>
                <c:pt idx="3055">
                  <c:v>41171</c:v>
                </c:pt>
                <c:pt idx="3056">
                  <c:v>41172</c:v>
                </c:pt>
                <c:pt idx="3057">
                  <c:v>41173</c:v>
                </c:pt>
                <c:pt idx="3058">
                  <c:v>41176</c:v>
                </c:pt>
                <c:pt idx="3059">
                  <c:v>41177</c:v>
                </c:pt>
                <c:pt idx="3060">
                  <c:v>41178</c:v>
                </c:pt>
                <c:pt idx="3061">
                  <c:v>41179</c:v>
                </c:pt>
                <c:pt idx="3062">
                  <c:v>41180</c:v>
                </c:pt>
                <c:pt idx="3063">
                  <c:v>41183</c:v>
                </c:pt>
                <c:pt idx="3064">
                  <c:v>41184</c:v>
                </c:pt>
                <c:pt idx="3065">
                  <c:v>41185</c:v>
                </c:pt>
                <c:pt idx="3066">
                  <c:v>41186</c:v>
                </c:pt>
                <c:pt idx="3067">
                  <c:v>41187</c:v>
                </c:pt>
                <c:pt idx="3068">
                  <c:v>41190</c:v>
                </c:pt>
                <c:pt idx="3069">
                  <c:v>41191</c:v>
                </c:pt>
                <c:pt idx="3070">
                  <c:v>41192</c:v>
                </c:pt>
                <c:pt idx="3071">
                  <c:v>41193</c:v>
                </c:pt>
                <c:pt idx="3072">
                  <c:v>41194</c:v>
                </c:pt>
                <c:pt idx="3073">
                  <c:v>41197</c:v>
                </c:pt>
                <c:pt idx="3074">
                  <c:v>41198</c:v>
                </c:pt>
                <c:pt idx="3075">
                  <c:v>41199</c:v>
                </c:pt>
                <c:pt idx="3076">
                  <c:v>41200</c:v>
                </c:pt>
                <c:pt idx="3077">
                  <c:v>41201</c:v>
                </c:pt>
                <c:pt idx="3078">
                  <c:v>41204</c:v>
                </c:pt>
                <c:pt idx="3079">
                  <c:v>41205</c:v>
                </c:pt>
                <c:pt idx="3080">
                  <c:v>41206</c:v>
                </c:pt>
                <c:pt idx="3081">
                  <c:v>41207</c:v>
                </c:pt>
                <c:pt idx="3082">
                  <c:v>41208</c:v>
                </c:pt>
                <c:pt idx="3083">
                  <c:v>41211</c:v>
                </c:pt>
                <c:pt idx="3084">
                  <c:v>41212</c:v>
                </c:pt>
                <c:pt idx="3085">
                  <c:v>41213</c:v>
                </c:pt>
                <c:pt idx="3086">
                  <c:v>41214</c:v>
                </c:pt>
                <c:pt idx="3087">
                  <c:v>41215</c:v>
                </c:pt>
                <c:pt idx="3088">
                  <c:v>41218</c:v>
                </c:pt>
                <c:pt idx="3089">
                  <c:v>41219</c:v>
                </c:pt>
                <c:pt idx="3090">
                  <c:v>41220</c:v>
                </c:pt>
                <c:pt idx="3091">
                  <c:v>41221</c:v>
                </c:pt>
                <c:pt idx="3092">
                  <c:v>41222</c:v>
                </c:pt>
                <c:pt idx="3093">
                  <c:v>41225</c:v>
                </c:pt>
                <c:pt idx="3094">
                  <c:v>41226</c:v>
                </c:pt>
                <c:pt idx="3095">
                  <c:v>41227</c:v>
                </c:pt>
                <c:pt idx="3096">
                  <c:v>41228</c:v>
                </c:pt>
                <c:pt idx="3097">
                  <c:v>41229</c:v>
                </c:pt>
                <c:pt idx="3098">
                  <c:v>41232</c:v>
                </c:pt>
                <c:pt idx="3099">
                  <c:v>41233</c:v>
                </c:pt>
                <c:pt idx="3100">
                  <c:v>41234</c:v>
                </c:pt>
                <c:pt idx="3101">
                  <c:v>41235</c:v>
                </c:pt>
                <c:pt idx="3102">
                  <c:v>41236</c:v>
                </c:pt>
                <c:pt idx="3103">
                  <c:v>41239</c:v>
                </c:pt>
                <c:pt idx="3104">
                  <c:v>41240</c:v>
                </c:pt>
                <c:pt idx="3105">
                  <c:v>41241</c:v>
                </c:pt>
                <c:pt idx="3106">
                  <c:v>41242</c:v>
                </c:pt>
                <c:pt idx="3107">
                  <c:v>41243</c:v>
                </c:pt>
                <c:pt idx="3108">
                  <c:v>41246</c:v>
                </c:pt>
                <c:pt idx="3109">
                  <c:v>41247</c:v>
                </c:pt>
                <c:pt idx="3110">
                  <c:v>41248</c:v>
                </c:pt>
                <c:pt idx="3111">
                  <c:v>41249</c:v>
                </c:pt>
                <c:pt idx="3112">
                  <c:v>41250</c:v>
                </c:pt>
                <c:pt idx="3113">
                  <c:v>41253</c:v>
                </c:pt>
                <c:pt idx="3114">
                  <c:v>41254</c:v>
                </c:pt>
                <c:pt idx="3115">
                  <c:v>41255</c:v>
                </c:pt>
                <c:pt idx="3116">
                  <c:v>41256</c:v>
                </c:pt>
                <c:pt idx="3117">
                  <c:v>41257</c:v>
                </c:pt>
                <c:pt idx="3118">
                  <c:v>41260</c:v>
                </c:pt>
                <c:pt idx="3119">
                  <c:v>41261</c:v>
                </c:pt>
                <c:pt idx="3120">
                  <c:v>41262</c:v>
                </c:pt>
                <c:pt idx="3121">
                  <c:v>41263</c:v>
                </c:pt>
                <c:pt idx="3122">
                  <c:v>41264</c:v>
                </c:pt>
                <c:pt idx="3123">
                  <c:v>41267</c:v>
                </c:pt>
                <c:pt idx="3124">
                  <c:v>41268</c:v>
                </c:pt>
                <c:pt idx="3125">
                  <c:v>41269</c:v>
                </c:pt>
                <c:pt idx="3126">
                  <c:v>41270</c:v>
                </c:pt>
                <c:pt idx="3127">
                  <c:v>41271</c:v>
                </c:pt>
                <c:pt idx="3128">
                  <c:v>41274</c:v>
                </c:pt>
                <c:pt idx="3129">
                  <c:v>41275</c:v>
                </c:pt>
                <c:pt idx="3130">
                  <c:v>41276</c:v>
                </c:pt>
                <c:pt idx="3131">
                  <c:v>41277</c:v>
                </c:pt>
                <c:pt idx="3132">
                  <c:v>41278</c:v>
                </c:pt>
                <c:pt idx="3133">
                  <c:v>41281</c:v>
                </c:pt>
                <c:pt idx="3134">
                  <c:v>41282</c:v>
                </c:pt>
                <c:pt idx="3135">
                  <c:v>41283</c:v>
                </c:pt>
                <c:pt idx="3136">
                  <c:v>41284</c:v>
                </c:pt>
                <c:pt idx="3137">
                  <c:v>41285</c:v>
                </c:pt>
                <c:pt idx="3138">
                  <c:v>41288</c:v>
                </c:pt>
                <c:pt idx="3139">
                  <c:v>41289</c:v>
                </c:pt>
                <c:pt idx="3140">
                  <c:v>41290</c:v>
                </c:pt>
                <c:pt idx="3141">
                  <c:v>41291</c:v>
                </c:pt>
                <c:pt idx="3142">
                  <c:v>41292</c:v>
                </c:pt>
                <c:pt idx="3143">
                  <c:v>41295</c:v>
                </c:pt>
                <c:pt idx="3144">
                  <c:v>41296</c:v>
                </c:pt>
                <c:pt idx="3145">
                  <c:v>41297</c:v>
                </c:pt>
                <c:pt idx="3146">
                  <c:v>41298</c:v>
                </c:pt>
                <c:pt idx="3147">
                  <c:v>41299</c:v>
                </c:pt>
                <c:pt idx="3148">
                  <c:v>41302</c:v>
                </c:pt>
                <c:pt idx="3149">
                  <c:v>41303</c:v>
                </c:pt>
                <c:pt idx="3150">
                  <c:v>41304</c:v>
                </c:pt>
                <c:pt idx="3151">
                  <c:v>41305</c:v>
                </c:pt>
                <c:pt idx="3152">
                  <c:v>41306</c:v>
                </c:pt>
                <c:pt idx="3153">
                  <c:v>41309</c:v>
                </c:pt>
                <c:pt idx="3154">
                  <c:v>41310</c:v>
                </c:pt>
                <c:pt idx="3155">
                  <c:v>41311</c:v>
                </c:pt>
                <c:pt idx="3156">
                  <c:v>41312</c:v>
                </c:pt>
                <c:pt idx="3157">
                  <c:v>41313</c:v>
                </c:pt>
                <c:pt idx="3158">
                  <c:v>41316</c:v>
                </c:pt>
                <c:pt idx="3159">
                  <c:v>41317</c:v>
                </c:pt>
                <c:pt idx="3160">
                  <c:v>41318</c:v>
                </c:pt>
                <c:pt idx="3161">
                  <c:v>41319</c:v>
                </c:pt>
                <c:pt idx="3162">
                  <c:v>41320</c:v>
                </c:pt>
                <c:pt idx="3163">
                  <c:v>41323</c:v>
                </c:pt>
                <c:pt idx="3164">
                  <c:v>41324</c:v>
                </c:pt>
                <c:pt idx="3165">
                  <c:v>41325</c:v>
                </c:pt>
                <c:pt idx="3166">
                  <c:v>41326</c:v>
                </c:pt>
                <c:pt idx="3167">
                  <c:v>41327</c:v>
                </c:pt>
                <c:pt idx="3168">
                  <c:v>41330</c:v>
                </c:pt>
                <c:pt idx="3169">
                  <c:v>41331</c:v>
                </c:pt>
                <c:pt idx="3170">
                  <c:v>41332</c:v>
                </c:pt>
                <c:pt idx="3171">
                  <c:v>41333</c:v>
                </c:pt>
                <c:pt idx="3172">
                  <c:v>41334</c:v>
                </c:pt>
                <c:pt idx="3173">
                  <c:v>41337</c:v>
                </c:pt>
                <c:pt idx="3174">
                  <c:v>41338</c:v>
                </c:pt>
                <c:pt idx="3175">
                  <c:v>41339</c:v>
                </c:pt>
                <c:pt idx="3176">
                  <c:v>41340</c:v>
                </c:pt>
                <c:pt idx="3177">
                  <c:v>41341</c:v>
                </c:pt>
                <c:pt idx="3178">
                  <c:v>41344</c:v>
                </c:pt>
                <c:pt idx="3179">
                  <c:v>41345</c:v>
                </c:pt>
                <c:pt idx="3180">
                  <c:v>41346</c:v>
                </c:pt>
                <c:pt idx="3181">
                  <c:v>41347</c:v>
                </c:pt>
                <c:pt idx="3182">
                  <c:v>41348</c:v>
                </c:pt>
                <c:pt idx="3183">
                  <c:v>41351</c:v>
                </c:pt>
                <c:pt idx="3184">
                  <c:v>41352</c:v>
                </c:pt>
                <c:pt idx="3185">
                  <c:v>41353</c:v>
                </c:pt>
                <c:pt idx="3186">
                  <c:v>41354</c:v>
                </c:pt>
                <c:pt idx="3187">
                  <c:v>41355</c:v>
                </c:pt>
                <c:pt idx="3188">
                  <c:v>41358</c:v>
                </c:pt>
                <c:pt idx="3189">
                  <c:v>41359</c:v>
                </c:pt>
                <c:pt idx="3190">
                  <c:v>41360</c:v>
                </c:pt>
                <c:pt idx="3191">
                  <c:v>41361</c:v>
                </c:pt>
                <c:pt idx="3192">
                  <c:v>41362</c:v>
                </c:pt>
                <c:pt idx="3193">
                  <c:v>41365</c:v>
                </c:pt>
                <c:pt idx="3194">
                  <c:v>41366</c:v>
                </c:pt>
                <c:pt idx="3195">
                  <c:v>41367</c:v>
                </c:pt>
                <c:pt idx="3196">
                  <c:v>41368</c:v>
                </c:pt>
                <c:pt idx="3197">
                  <c:v>41369</c:v>
                </c:pt>
                <c:pt idx="3198">
                  <c:v>41372</c:v>
                </c:pt>
                <c:pt idx="3199">
                  <c:v>41373</c:v>
                </c:pt>
                <c:pt idx="3200">
                  <c:v>41374</c:v>
                </c:pt>
                <c:pt idx="3201">
                  <c:v>41375</c:v>
                </c:pt>
                <c:pt idx="3202">
                  <c:v>41376</c:v>
                </c:pt>
                <c:pt idx="3203">
                  <c:v>41379</c:v>
                </c:pt>
                <c:pt idx="3204">
                  <c:v>41380</c:v>
                </c:pt>
                <c:pt idx="3205">
                  <c:v>41381</c:v>
                </c:pt>
                <c:pt idx="3206">
                  <c:v>41382</c:v>
                </c:pt>
                <c:pt idx="3207">
                  <c:v>41383</c:v>
                </c:pt>
                <c:pt idx="3208">
                  <c:v>41386</c:v>
                </c:pt>
                <c:pt idx="3209">
                  <c:v>41387</c:v>
                </c:pt>
                <c:pt idx="3210">
                  <c:v>41388</c:v>
                </c:pt>
                <c:pt idx="3211">
                  <c:v>41389</c:v>
                </c:pt>
                <c:pt idx="3212">
                  <c:v>41390</c:v>
                </c:pt>
                <c:pt idx="3213">
                  <c:v>41393</c:v>
                </c:pt>
                <c:pt idx="3214">
                  <c:v>41394</c:v>
                </c:pt>
                <c:pt idx="3215">
                  <c:v>41395</c:v>
                </c:pt>
                <c:pt idx="3216">
                  <c:v>41396</c:v>
                </c:pt>
                <c:pt idx="3217">
                  <c:v>41397</c:v>
                </c:pt>
                <c:pt idx="3218">
                  <c:v>41400</c:v>
                </c:pt>
                <c:pt idx="3219">
                  <c:v>41401</c:v>
                </c:pt>
                <c:pt idx="3220">
                  <c:v>41402</c:v>
                </c:pt>
                <c:pt idx="3221">
                  <c:v>41403</c:v>
                </c:pt>
                <c:pt idx="3222">
                  <c:v>41404</c:v>
                </c:pt>
                <c:pt idx="3223">
                  <c:v>41407</c:v>
                </c:pt>
                <c:pt idx="3224">
                  <c:v>41408</c:v>
                </c:pt>
                <c:pt idx="3225">
                  <c:v>41409</c:v>
                </c:pt>
                <c:pt idx="3226">
                  <c:v>41410</c:v>
                </c:pt>
                <c:pt idx="3227">
                  <c:v>41411</c:v>
                </c:pt>
                <c:pt idx="3228">
                  <c:v>41414</c:v>
                </c:pt>
                <c:pt idx="3229">
                  <c:v>41415</c:v>
                </c:pt>
                <c:pt idx="3230">
                  <c:v>41416</c:v>
                </c:pt>
                <c:pt idx="3231">
                  <c:v>41417</c:v>
                </c:pt>
                <c:pt idx="3232">
                  <c:v>41418</c:v>
                </c:pt>
                <c:pt idx="3233">
                  <c:v>41421</c:v>
                </c:pt>
                <c:pt idx="3234">
                  <c:v>41422</c:v>
                </c:pt>
                <c:pt idx="3235">
                  <c:v>41423</c:v>
                </c:pt>
                <c:pt idx="3236">
                  <c:v>41424</c:v>
                </c:pt>
                <c:pt idx="3237">
                  <c:v>41425</c:v>
                </c:pt>
                <c:pt idx="3238">
                  <c:v>41428</c:v>
                </c:pt>
                <c:pt idx="3239">
                  <c:v>41429</c:v>
                </c:pt>
                <c:pt idx="3240">
                  <c:v>41430</c:v>
                </c:pt>
                <c:pt idx="3241">
                  <c:v>41431</c:v>
                </c:pt>
                <c:pt idx="3242">
                  <c:v>41432</c:v>
                </c:pt>
                <c:pt idx="3243">
                  <c:v>41435</c:v>
                </c:pt>
                <c:pt idx="3244">
                  <c:v>41436</c:v>
                </c:pt>
                <c:pt idx="3245">
                  <c:v>41437</c:v>
                </c:pt>
                <c:pt idx="3246">
                  <c:v>41438</c:v>
                </c:pt>
                <c:pt idx="3247">
                  <c:v>41439</c:v>
                </c:pt>
                <c:pt idx="3248">
                  <c:v>41442</c:v>
                </c:pt>
                <c:pt idx="3249">
                  <c:v>41443</c:v>
                </c:pt>
                <c:pt idx="3250">
                  <c:v>41444</c:v>
                </c:pt>
                <c:pt idx="3251">
                  <c:v>41445</c:v>
                </c:pt>
                <c:pt idx="3252">
                  <c:v>41446</c:v>
                </c:pt>
                <c:pt idx="3253">
                  <c:v>41449</c:v>
                </c:pt>
                <c:pt idx="3254">
                  <c:v>41450</c:v>
                </c:pt>
                <c:pt idx="3255">
                  <c:v>41451</c:v>
                </c:pt>
                <c:pt idx="3256">
                  <c:v>41452</c:v>
                </c:pt>
                <c:pt idx="3257">
                  <c:v>41453</c:v>
                </c:pt>
                <c:pt idx="3258">
                  <c:v>41456</c:v>
                </c:pt>
                <c:pt idx="3259">
                  <c:v>41457</c:v>
                </c:pt>
                <c:pt idx="3260">
                  <c:v>41458</c:v>
                </c:pt>
                <c:pt idx="3261">
                  <c:v>41459</c:v>
                </c:pt>
                <c:pt idx="3262">
                  <c:v>41460</c:v>
                </c:pt>
                <c:pt idx="3263">
                  <c:v>41463</c:v>
                </c:pt>
                <c:pt idx="3264">
                  <c:v>41464</c:v>
                </c:pt>
                <c:pt idx="3265">
                  <c:v>41465</c:v>
                </c:pt>
                <c:pt idx="3266">
                  <c:v>41466</c:v>
                </c:pt>
                <c:pt idx="3267">
                  <c:v>41467</c:v>
                </c:pt>
                <c:pt idx="3268">
                  <c:v>41470</c:v>
                </c:pt>
                <c:pt idx="3269">
                  <c:v>41471</c:v>
                </c:pt>
                <c:pt idx="3270">
                  <c:v>41472</c:v>
                </c:pt>
                <c:pt idx="3271">
                  <c:v>41473</c:v>
                </c:pt>
                <c:pt idx="3272">
                  <c:v>41474</c:v>
                </c:pt>
                <c:pt idx="3273">
                  <c:v>41477</c:v>
                </c:pt>
                <c:pt idx="3274">
                  <c:v>41478</c:v>
                </c:pt>
                <c:pt idx="3275">
                  <c:v>41479</c:v>
                </c:pt>
                <c:pt idx="3276">
                  <c:v>41480</c:v>
                </c:pt>
                <c:pt idx="3277">
                  <c:v>41481</c:v>
                </c:pt>
                <c:pt idx="3278">
                  <c:v>41484</c:v>
                </c:pt>
                <c:pt idx="3279">
                  <c:v>41485</c:v>
                </c:pt>
                <c:pt idx="3280">
                  <c:v>41486</c:v>
                </c:pt>
                <c:pt idx="3281">
                  <c:v>41487</c:v>
                </c:pt>
                <c:pt idx="3282">
                  <c:v>41488</c:v>
                </c:pt>
                <c:pt idx="3283">
                  <c:v>41491</c:v>
                </c:pt>
                <c:pt idx="3284">
                  <c:v>41492</c:v>
                </c:pt>
                <c:pt idx="3285">
                  <c:v>41493</c:v>
                </c:pt>
                <c:pt idx="3286">
                  <c:v>41494</c:v>
                </c:pt>
                <c:pt idx="3287">
                  <c:v>41495</c:v>
                </c:pt>
                <c:pt idx="3288">
                  <c:v>41498</c:v>
                </c:pt>
                <c:pt idx="3289">
                  <c:v>41499</c:v>
                </c:pt>
                <c:pt idx="3290">
                  <c:v>41500</c:v>
                </c:pt>
                <c:pt idx="3291">
                  <c:v>41501</c:v>
                </c:pt>
                <c:pt idx="3292">
                  <c:v>41502</c:v>
                </c:pt>
                <c:pt idx="3293">
                  <c:v>41505</c:v>
                </c:pt>
                <c:pt idx="3294">
                  <c:v>41506</c:v>
                </c:pt>
                <c:pt idx="3295">
                  <c:v>41507</c:v>
                </c:pt>
                <c:pt idx="3296">
                  <c:v>41508</c:v>
                </c:pt>
                <c:pt idx="3297">
                  <c:v>41509</c:v>
                </c:pt>
                <c:pt idx="3298">
                  <c:v>41512</c:v>
                </c:pt>
                <c:pt idx="3299">
                  <c:v>41513</c:v>
                </c:pt>
                <c:pt idx="3300">
                  <c:v>41514</c:v>
                </c:pt>
                <c:pt idx="3301">
                  <c:v>41515</c:v>
                </c:pt>
                <c:pt idx="3302">
                  <c:v>41516</c:v>
                </c:pt>
                <c:pt idx="3303">
                  <c:v>41519</c:v>
                </c:pt>
                <c:pt idx="3304">
                  <c:v>41520</c:v>
                </c:pt>
                <c:pt idx="3305">
                  <c:v>41521</c:v>
                </c:pt>
                <c:pt idx="3306">
                  <c:v>41522</c:v>
                </c:pt>
                <c:pt idx="3307">
                  <c:v>41523</c:v>
                </c:pt>
                <c:pt idx="3308">
                  <c:v>41526</c:v>
                </c:pt>
                <c:pt idx="3309">
                  <c:v>41527</c:v>
                </c:pt>
                <c:pt idx="3310">
                  <c:v>41528</c:v>
                </c:pt>
                <c:pt idx="3311">
                  <c:v>41529</c:v>
                </c:pt>
                <c:pt idx="3312">
                  <c:v>41530</c:v>
                </c:pt>
                <c:pt idx="3313">
                  <c:v>41533</c:v>
                </c:pt>
                <c:pt idx="3314">
                  <c:v>41534</c:v>
                </c:pt>
                <c:pt idx="3315">
                  <c:v>41535</c:v>
                </c:pt>
                <c:pt idx="3316">
                  <c:v>41536</c:v>
                </c:pt>
                <c:pt idx="3317">
                  <c:v>41537</c:v>
                </c:pt>
                <c:pt idx="3318">
                  <c:v>41540</c:v>
                </c:pt>
                <c:pt idx="3319">
                  <c:v>41541</c:v>
                </c:pt>
                <c:pt idx="3320">
                  <c:v>41542</c:v>
                </c:pt>
                <c:pt idx="3321">
                  <c:v>41543</c:v>
                </c:pt>
                <c:pt idx="3322">
                  <c:v>41544</c:v>
                </c:pt>
                <c:pt idx="3323">
                  <c:v>41547</c:v>
                </c:pt>
                <c:pt idx="3324">
                  <c:v>41548</c:v>
                </c:pt>
                <c:pt idx="3325">
                  <c:v>41549</c:v>
                </c:pt>
                <c:pt idx="3326">
                  <c:v>41550</c:v>
                </c:pt>
                <c:pt idx="3327">
                  <c:v>41551</c:v>
                </c:pt>
                <c:pt idx="3328">
                  <c:v>41554</c:v>
                </c:pt>
                <c:pt idx="3329">
                  <c:v>41555</c:v>
                </c:pt>
                <c:pt idx="3330">
                  <c:v>41556</c:v>
                </c:pt>
                <c:pt idx="3331">
                  <c:v>41557</c:v>
                </c:pt>
                <c:pt idx="3332">
                  <c:v>41558</c:v>
                </c:pt>
                <c:pt idx="3333">
                  <c:v>41561</c:v>
                </c:pt>
                <c:pt idx="3334">
                  <c:v>41562</c:v>
                </c:pt>
                <c:pt idx="3335">
                  <c:v>41563</c:v>
                </c:pt>
                <c:pt idx="3336">
                  <c:v>41564</c:v>
                </c:pt>
                <c:pt idx="3337">
                  <c:v>41565</c:v>
                </c:pt>
                <c:pt idx="3338">
                  <c:v>41568</c:v>
                </c:pt>
                <c:pt idx="3339">
                  <c:v>41569</c:v>
                </c:pt>
                <c:pt idx="3340">
                  <c:v>41570</c:v>
                </c:pt>
                <c:pt idx="3341">
                  <c:v>41571</c:v>
                </c:pt>
                <c:pt idx="3342">
                  <c:v>41572</c:v>
                </c:pt>
                <c:pt idx="3343">
                  <c:v>41575</c:v>
                </c:pt>
                <c:pt idx="3344">
                  <c:v>41576</c:v>
                </c:pt>
                <c:pt idx="3345">
                  <c:v>41577</c:v>
                </c:pt>
                <c:pt idx="3346">
                  <c:v>41578</c:v>
                </c:pt>
                <c:pt idx="3347">
                  <c:v>41579</c:v>
                </c:pt>
                <c:pt idx="3348">
                  <c:v>41582</c:v>
                </c:pt>
                <c:pt idx="3349">
                  <c:v>41583</c:v>
                </c:pt>
                <c:pt idx="3350">
                  <c:v>41584</c:v>
                </c:pt>
                <c:pt idx="3351">
                  <c:v>41585</c:v>
                </c:pt>
                <c:pt idx="3352">
                  <c:v>41586</c:v>
                </c:pt>
                <c:pt idx="3353">
                  <c:v>41589</c:v>
                </c:pt>
                <c:pt idx="3354">
                  <c:v>41590</c:v>
                </c:pt>
                <c:pt idx="3355">
                  <c:v>41591</c:v>
                </c:pt>
                <c:pt idx="3356">
                  <c:v>41592</c:v>
                </c:pt>
                <c:pt idx="3357">
                  <c:v>41593</c:v>
                </c:pt>
                <c:pt idx="3358">
                  <c:v>41596</c:v>
                </c:pt>
                <c:pt idx="3359">
                  <c:v>41597</c:v>
                </c:pt>
                <c:pt idx="3360">
                  <c:v>41598</c:v>
                </c:pt>
                <c:pt idx="3361">
                  <c:v>41599</c:v>
                </c:pt>
                <c:pt idx="3362">
                  <c:v>41600</c:v>
                </c:pt>
                <c:pt idx="3363">
                  <c:v>41603</c:v>
                </c:pt>
                <c:pt idx="3364">
                  <c:v>41604</c:v>
                </c:pt>
                <c:pt idx="3365">
                  <c:v>41605</c:v>
                </c:pt>
                <c:pt idx="3366">
                  <c:v>41606</c:v>
                </c:pt>
                <c:pt idx="3367">
                  <c:v>41607</c:v>
                </c:pt>
                <c:pt idx="3368">
                  <c:v>41610</c:v>
                </c:pt>
                <c:pt idx="3369">
                  <c:v>41611</c:v>
                </c:pt>
                <c:pt idx="3370">
                  <c:v>41612</c:v>
                </c:pt>
                <c:pt idx="3371">
                  <c:v>41613</c:v>
                </c:pt>
                <c:pt idx="3372">
                  <c:v>41614</c:v>
                </c:pt>
                <c:pt idx="3373">
                  <c:v>41617</c:v>
                </c:pt>
                <c:pt idx="3374">
                  <c:v>41618</c:v>
                </c:pt>
                <c:pt idx="3375">
                  <c:v>41619</c:v>
                </c:pt>
                <c:pt idx="3376">
                  <c:v>41620</c:v>
                </c:pt>
                <c:pt idx="3377">
                  <c:v>41621</c:v>
                </c:pt>
                <c:pt idx="3378">
                  <c:v>41624</c:v>
                </c:pt>
                <c:pt idx="3379">
                  <c:v>41625</c:v>
                </c:pt>
                <c:pt idx="3380">
                  <c:v>41626</c:v>
                </c:pt>
                <c:pt idx="3381">
                  <c:v>41627</c:v>
                </c:pt>
                <c:pt idx="3382">
                  <c:v>41628</c:v>
                </c:pt>
                <c:pt idx="3383">
                  <c:v>41631</c:v>
                </c:pt>
                <c:pt idx="3384">
                  <c:v>41632</c:v>
                </c:pt>
                <c:pt idx="3385">
                  <c:v>41633</c:v>
                </c:pt>
                <c:pt idx="3386">
                  <c:v>41634</c:v>
                </c:pt>
                <c:pt idx="3387">
                  <c:v>41635</c:v>
                </c:pt>
                <c:pt idx="3388">
                  <c:v>41638</c:v>
                </c:pt>
                <c:pt idx="3389">
                  <c:v>41639</c:v>
                </c:pt>
                <c:pt idx="3390">
                  <c:v>41640</c:v>
                </c:pt>
                <c:pt idx="3391">
                  <c:v>41641</c:v>
                </c:pt>
                <c:pt idx="3392">
                  <c:v>41642</c:v>
                </c:pt>
                <c:pt idx="3393">
                  <c:v>41645</c:v>
                </c:pt>
                <c:pt idx="3394">
                  <c:v>41646</c:v>
                </c:pt>
                <c:pt idx="3395">
                  <c:v>41647</c:v>
                </c:pt>
                <c:pt idx="3396">
                  <c:v>41648</c:v>
                </c:pt>
                <c:pt idx="3397">
                  <c:v>41649</c:v>
                </c:pt>
                <c:pt idx="3398">
                  <c:v>41652</c:v>
                </c:pt>
                <c:pt idx="3399">
                  <c:v>41653</c:v>
                </c:pt>
                <c:pt idx="3400">
                  <c:v>41654</c:v>
                </c:pt>
                <c:pt idx="3401">
                  <c:v>41655</c:v>
                </c:pt>
                <c:pt idx="3402">
                  <c:v>41656</c:v>
                </c:pt>
                <c:pt idx="3403">
                  <c:v>41659</c:v>
                </c:pt>
                <c:pt idx="3404">
                  <c:v>41660</c:v>
                </c:pt>
                <c:pt idx="3405">
                  <c:v>41661</c:v>
                </c:pt>
                <c:pt idx="3406">
                  <c:v>41662</c:v>
                </c:pt>
                <c:pt idx="3407">
                  <c:v>41663</c:v>
                </c:pt>
                <c:pt idx="3408">
                  <c:v>41666</c:v>
                </c:pt>
                <c:pt idx="3409">
                  <c:v>41667</c:v>
                </c:pt>
                <c:pt idx="3410">
                  <c:v>41668</c:v>
                </c:pt>
                <c:pt idx="3411">
                  <c:v>41669</c:v>
                </c:pt>
                <c:pt idx="3412">
                  <c:v>41670</c:v>
                </c:pt>
                <c:pt idx="3413">
                  <c:v>41673</c:v>
                </c:pt>
                <c:pt idx="3414">
                  <c:v>41674</c:v>
                </c:pt>
                <c:pt idx="3415">
                  <c:v>41675</c:v>
                </c:pt>
                <c:pt idx="3416">
                  <c:v>41676</c:v>
                </c:pt>
                <c:pt idx="3417">
                  <c:v>41677</c:v>
                </c:pt>
                <c:pt idx="3418">
                  <c:v>41680</c:v>
                </c:pt>
                <c:pt idx="3419">
                  <c:v>41681</c:v>
                </c:pt>
                <c:pt idx="3420">
                  <c:v>41682</c:v>
                </c:pt>
                <c:pt idx="3421">
                  <c:v>41683</c:v>
                </c:pt>
                <c:pt idx="3422">
                  <c:v>41684</c:v>
                </c:pt>
                <c:pt idx="3423">
                  <c:v>41687</c:v>
                </c:pt>
                <c:pt idx="3424">
                  <c:v>41688</c:v>
                </c:pt>
                <c:pt idx="3425">
                  <c:v>41689</c:v>
                </c:pt>
                <c:pt idx="3426">
                  <c:v>41690</c:v>
                </c:pt>
                <c:pt idx="3427">
                  <c:v>41691</c:v>
                </c:pt>
                <c:pt idx="3428">
                  <c:v>41694</c:v>
                </c:pt>
                <c:pt idx="3429">
                  <c:v>41695</c:v>
                </c:pt>
                <c:pt idx="3430">
                  <c:v>41696</c:v>
                </c:pt>
                <c:pt idx="3431">
                  <c:v>41697</c:v>
                </c:pt>
                <c:pt idx="3432">
                  <c:v>41698</c:v>
                </c:pt>
                <c:pt idx="3433">
                  <c:v>41701</c:v>
                </c:pt>
                <c:pt idx="3434">
                  <c:v>41702</c:v>
                </c:pt>
                <c:pt idx="3435">
                  <c:v>41703</c:v>
                </c:pt>
                <c:pt idx="3436">
                  <c:v>41704</c:v>
                </c:pt>
                <c:pt idx="3437">
                  <c:v>41705</c:v>
                </c:pt>
                <c:pt idx="3438">
                  <c:v>41708</c:v>
                </c:pt>
                <c:pt idx="3439">
                  <c:v>41709</c:v>
                </c:pt>
                <c:pt idx="3440">
                  <c:v>41710</c:v>
                </c:pt>
                <c:pt idx="3441">
                  <c:v>41711</c:v>
                </c:pt>
                <c:pt idx="3442">
                  <c:v>41712</c:v>
                </c:pt>
                <c:pt idx="3443">
                  <c:v>41715</c:v>
                </c:pt>
                <c:pt idx="3444">
                  <c:v>41716</c:v>
                </c:pt>
                <c:pt idx="3445">
                  <c:v>41717</c:v>
                </c:pt>
                <c:pt idx="3446">
                  <c:v>41718</c:v>
                </c:pt>
                <c:pt idx="3447">
                  <c:v>41719</c:v>
                </c:pt>
                <c:pt idx="3448">
                  <c:v>41722</c:v>
                </c:pt>
                <c:pt idx="3449">
                  <c:v>41723</c:v>
                </c:pt>
                <c:pt idx="3450">
                  <c:v>41724</c:v>
                </c:pt>
                <c:pt idx="3451">
                  <c:v>41725</c:v>
                </c:pt>
                <c:pt idx="3452">
                  <c:v>41726</c:v>
                </c:pt>
                <c:pt idx="3453">
                  <c:v>41729</c:v>
                </c:pt>
                <c:pt idx="3454">
                  <c:v>41730</c:v>
                </c:pt>
                <c:pt idx="3455">
                  <c:v>41731</c:v>
                </c:pt>
                <c:pt idx="3456">
                  <c:v>41732</c:v>
                </c:pt>
                <c:pt idx="3457">
                  <c:v>41733</c:v>
                </c:pt>
                <c:pt idx="3458">
                  <c:v>41736</c:v>
                </c:pt>
                <c:pt idx="3459">
                  <c:v>41737</c:v>
                </c:pt>
                <c:pt idx="3460">
                  <c:v>41738</c:v>
                </c:pt>
                <c:pt idx="3461">
                  <c:v>41739</c:v>
                </c:pt>
                <c:pt idx="3462">
                  <c:v>41740</c:v>
                </c:pt>
                <c:pt idx="3463">
                  <c:v>41743</c:v>
                </c:pt>
                <c:pt idx="3464">
                  <c:v>41744</c:v>
                </c:pt>
                <c:pt idx="3465">
                  <c:v>41745</c:v>
                </c:pt>
                <c:pt idx="3466">
                  <c:v>41746</c:v>
                </c:pt>
                <c:pt idx="3467">
                  <c:v>41747</c:v>
                </c:pt>
                <c:pt idx="3468">
                  <c:v>41750</c:v>
                </c:pt>
                <c:pt idx="3469">
                  <c:v>41751</c:v>
                </c:pt>
                <c:pt idx="3470">
                  <c:v>41752</c:v>
                </c:pt>
                <c:pt idx="3471">
                  <c:v>41753</c:v>
                </c:pt>
                <c:pt idx="3472">
                  <c:v>41754</c:v>
                </c:pt>
                <c:pt idx="3473">
                  <c:v>41757</c:v>
                </c:pt>
                <c:pt idx="3474">
                  <c:v>41758</c:v>
                </c:pt>
                <c:pt idx="3475">
                  <c:v>41759</c:v>
                </c:pt>
                <c:pt idx="3476">
                  <c:v>41760</c:v>
                </c:pt>
                <c:pt idx="3477">
                  <c:v>41761</c:v>
                </c:pt>
                <c:pt idx="3478">
                  <c:v>41764</c:v>
                </c:pt>
                <c:pt idx="3479">
                  <c:v>41765</c:v>
                </c:pt>
                <c:pt idx="3480">
                  <c:v>41766</c:v>
                </c:pt>
                <c:pt idx="3481">
                  <c:v>41767</c:v>
                </c:pt>
                <c:pt idx="3482">
                  <c:v>41768</c:v>
                </c:pt>
                <c:pt idx="3483">
                  <c:v>41771</c:v>
                </c:pt>
                <c:pt idx="3484">
                  <c:v>41772</c:v>
                </c:pt>
                <c:pt idx="3485">
                  <c:v>41773</c:v>
                </c:pt>
                <c:pt idx="3486">
                  <c:v>41774</c:v>
                </c:pt>
                <c:pt idx="3487">
                  <c:v>41775</c:v>
                </c:pt>
                <c:pt idx="3488">
                  <c:v>41778</c:v>
                </c:pt>
                <c:pt idx="3489">
                  <c:v>41779</c:v>
                </c:pt>
                <c:pt idx="3490">
                  <c:v>41780</c:v>
                </c:pt>
                <c:pt idx="3491">
                  <c:v>41781</c:v>
                </c:pt>
                <c:pt idx="3492">
                  <c:v>41782</c:v>
                </c:pt>
                <c:pt idx="3493">
                  <c:v>41785</c:v>
                </c:pt>
                <c:pt idx="3494">
                  <c:v>41786</c:v>
                </c:pt>
                <c:pt idx="3495">
                  <c:v>41787</c:v>
                </c:pt>
                <c:pt idx="3496">
                  <c:v>41788</c:v>
                </c:pt>
                <c:pt idx="3497">
                  <c:v>41789</c:v>
                </c:pt>
                <c:pt idx="3498">
                  <c:v>41792</c:v>
                </c:pt>
                <c:pt idx="3499">
                  <c:v>41793</c:v>
                </c:pt>
                <c:pt idx="3500">
                  <c:v>41794</c:v>
                </c:pt>
                <c:pt idx="3501">
                  <c:v>41795</c:v>
                </c:pt>
                <c:pt idx="3502">
                  <c:v>41796</c:v>
                </c:pt>
                <c:pt idx="3503">
                  <c:v>41799</c:v>
                </c:pt>
                <c:pt idx="3504">
                  <c:v>41800</c:v>
                </c:pt>
                <c:pt idx="3505">
                  <c:v>41801</c:v>
                </c:pt>
                <c:pt idx="3506">
                  <c:v>41802</c:v>
                </c:pt>
                <c:pt idx="3507">
                  <c:v>41803</c:v>
                </c:pt>
                <c:pt idx="3508">
                  <c:v>41806</c:v>
                </c:pt>
                <c:pt idx="3509">
                  <c:v>41807</c:v>
                </c:pt>
                <c:pt idx="3510">
                  <c:v>41808</c:v>
                </c:pt>
                <c:pt idx="3511">
                  <c:v>41809</c:v>
                </c:pt>
                <c:pt idx="3512">
                  <c:v>41810</c:v>
                </c:pt>
                <c:pt idx="3513">
                  <c:v>41813</c:v>
                </c:pt>
                <c:pt idx="3514">
                  <c:v>41814</c:v>
                </c:pt>
                <c:pt idx="3515">
                  <c:v>41815</c:v>
                </c:pt>
                <c:pt idx="3516">
                  <c:v>41816</c:v>
                </c:pt>
                <c:pt idx="3517">
                  <c:v>41817</c:v>
                </c:pt>
                <c:pt idx="3518">
                  <c:v>41820</c:v>
                </c:pt>
                <c:pt idx="3519">
                  <c:v>41821</c:v>
                </c:pt>
                <c:pt idx="3520">
                  <c:v>41822</c:v>
                </c:pt>
                <c:pt idx="3521">
                  <c:v>41823</c:v>
                </c:pt>
                <c:pt idx="3522">
                  <c:v>41824</c:v>
                </c:pt>
                <c:pt idx="3523">
                  <c:v>41827</c:v>
                </c:pt>
                <c:pt idx="3524">
                  <c:v>41828</c:v>
                </c:pt>
                <c:pt idx="3525">
                  <c:v>41829</c:v>
                </c:pt>
                <c:pt idx="3526">
                  <c:v>41830</c:v>
                </c:pt>
                <c:pt idx="3527">
                  <c:v>41831</c:v>
                </c:pt>
                <c:pt idx="3528">
                  <c:v>41834</c:v>
                </c:pt>
                <c:pt idx="3529">
                  <c:v>41835</c:v>
                </c:pt>
                <c:pt idx="3530">
                  <c:v>41836</c:v>
                </c:pt>
                <c:pt idx="3531">
                  <c:v>41837</c:v>
                </c:pt>
                <c:pt idx="3532">
                  <c:v>41838</c:v>
                </c:pt>
                <c:pt idx="3533">
                  <c:v>41841</c:v>
                </c:pt>
                <c:pt idx="3534">
                  <c:v>41842</c:v>
                </c:pt>
                <c:pt idx="3535">
                  <c:v>41843</c:v>
                </c:pt>
                <c:pt idx="3536">
                  <c:v>41844</c:v>
                </c:pt>
                <c:pt idx="3537">
                  <c:v>41845</c:v>
                </c:pt>
                <c:pt idx="3538">
                  <c:v>41848</c:v>
                </c:pt>
                <c:pt idx="3539">
                  <c:v>41849</c:v>
                </c:pt>
                <c:pt idx="3540">
                  <c:v>41850</c:v>
                </c:pt>
                <c:pt idx="3541">
                  <c:v>41851</c:v>
                </c:pt>
                <c:pt idx="3542">
                  <c:v>41852</c:v>
                </c:pt>
                <c:pt idx="3543">
                  <c:v>41855</c:v>
                </c:pt>
                <c:pt idx="3544">
                  <c:v>41856</c:v>
                </c:pt>
                <c:pt idx="3545">
                  <c:v>41857</c:v>
                </c:pt>
                <c:pt idx="3546">
                  <c:v>41858</c:v>
                </c:pt>
                <c:pt idx="3547">
                  <c:v>41859</c:v>
                </c:pt>
                <c:pt idx="3548">
                  <c:v>41862</c:v>
                </c:pt>
                <c:pt idx="3549">
                  <c:v>41863</c:v>
                </c:pt>
                <c:pt idx="3550">
                  <c:v>41864</c:v>
                </c:pt>
                <c:pt idx="3551">
                  <c:v>41865</c:v>
                </c:pt>
                <c:pt idx="3552">
                  <c:v>41866</c:v>
                </c:pt>
                <c:pt idx="3553">
                  <c:v>41869</c:v>
                </c:pt>
                <c:pt idx="3554">
                  <c:v>41870</c:v>
                </c:pt>
                <c:pt idx="3555">
                  <c:v>41871</c:v>
                </c:pt>
                <c:pt idx="3556">
                  <c:v>41872</c:v>
                </c:pt>
                <c:pt idx="3557">
                  <c:v>41873</c:v>
                </c:pt>
                <c:pt idx="3558">
                  <c:v>41876</c:v>
                </c:pt>
                <c:pt idx="3559">
                  <c:v>41877</c:v>
                </c:pt>
                <c:pt idx="3560">
                  <c:v>41878</c:v>
                </c:pt>
                <c:pt idx="3561">
                  <c:v>41879</c:v>
                </c:pt>
                <c:pt idx="3562">
                  <c:v>41880</c:v>
                </c:pt>
                <c:pt idx="3563">
                  <c:v>41883</c:v>
                </c:pt>
                <c:pt idx="3564">
                  <c:v>41884</c:v>
                </c:pt>
                <c:pt idx="3565">
                  <c:v>41885</c:v>
                </c:pt>
                <c:pt idx="3566">
                  <c:v>41886</c:v>
                </c:pt>
                <c:pt idx="3567">
                  <c:v>41887</c:v>
                </c:pt>
                <c:pt idx="3568">
                  <c:v>41890</c:v>
                </c:pt>
                <c:pt idx="3569">
                  <c:v>41891</c:v>
                </c:pt>
                <c:pt idx="3570">
                  <c:v>41892</c:v>
                </c:pt>
                <c:pt idx="3571">
                  <c:v>41893</c:v>
                </c:pt>
                <c:pt idx="3572">
                  <c:v>41894</c:v>
                </c:pt>
                <c:pt idx="3573">
                  <c:v>41897</c:v>
                </c:pt>
                <c:pt idx="3574">
                  <c:v>41898</c:v>
                </c:pt>
                <c:pt idx="3575">
                  <c:v>41899</c:v>
                </c:pt>
                <c:pt idx="3576">
                  <c:v>41900</c:v>
                </c:pt>
                <c:pt idx="3577">
                  <c:v>41901</c:v>
                </c:pt>
                <c:pt idx="3578">
                  <c:v>41904</c:v>
                </c:pt>
                <c:pt idx="3579">
                  <c:v>41905</c:v>
                </c:pt>
                <c:pt idx="3580">
                  <c:v>41906</c:v>
                </c:pt>
                <c:pt idx="3581">
                  <c:v>41907</c:v>
                </c:pt>
                <c:pt idx="3582">
                  <c:v>41908</c:v>
                </c:pt>
                <c:pt idx="3583">
                  <c:v>41911</c:v>
                </c:pt>
                <c:pt idx="3584">
                  <c:v>41912</c:v>
                </c:pt>
                <c:pt idx="3585">
                  <c:v>41913</c:v>
                </c:pt>
                <c:pt idx="3586">
                  <c:v>41914</c:v>
                </c:pt>
                <c:pt idx="3587">
                  <c:v>41915</c:v>
                </c:pt>
                <c:pt idx="3588">
                  <c:v>41918</c:v>
                </c:pt>
                <c:pt idx="3589">
                  <c:v>41919</c:v>
                </c:pt>
                <c:pt idx="3590">
                  <c:v>41920</c:v>
                </c:pt>
                <c:pt idx="3591">
                  <c:v>41921</c:v>
                </c:pt>
                <c:pt idx="3592">
                  <c:v>41922</c:v>
                </c:pt>
                <c:pt idx="3593">
                  <c:v>41925</c:v>
                </c:pt>
                <c:pt idx="3594">
                  <c:v>41926</c:v>
                </c:pt>
                <c:pt idx="3595">
                  <c:v>41927</c:v>
                </c:pt>
                <c:pt idx="3596">
                  <c:v>41928</c:v>
                </c:pt>
                <c:pt idx="3597">
                  <c:v>41929</c:v>
                </c:pt>
                <c:pt idx="3598">
                  <c:v>41932</c:v>
                </c:pt>
                <c:pt idx="3599">
                  <c:v>41933</c:v>
                </c:pt>
                <c:pt idx="3600">
                  <c:v>41934</c:v>
                </c:pt>
                <c:pt idx="3601">
                  <c:v>41935</c:v>
                </c:pt>
                <c:pt idx="3602">
                  <c:v>41936</c:v>
                </c:pt>
                <c:pt idx="3603">
                  <c:v>41939</c:v>
                </c:pt>
                <c:pt idx="3604">
                  <c:v>41940</c:v>
                </c:pt>
                <c:pt idx="3605">
                  <c:v>41941</c:v>
                </c:pt>
                <c:pt idx="3606">
                  <c:v>41942</c:v>
                </c:pt>
                <c:pt idx="3607">
                  <c:v>41943</c:v>
                </c:pt>
                <c:pt idx="3608">
                  <c:v>41946</c:v>
                </c:pt>
                <c:pt idx="3609">
                  <c:v>41947</c:v>
                </c:pt>
                <c:pt idx="3610">
                  <c:v>41948</c:v>
                </c:pt>
                <c:pt idx="3611">
                  <c:v>41949</c:v>
                </c:pt>
                <c:pt idx="3612">
                  <c:v>41950</c:v>
                </c:pt>
                <c:pt idx="3613">
                  <c:v>41953</c:v>
                </c:pt>
                <c:pt idx="3614">
                  <c:v>41954</c:v>
                </c:pt>
                <c:pt idx="3615">
                  <c:v>41955</c:v>
                </c:pt>
                <c:pt idx="3616">
                  <c:v>41956</c:v>
                </c:pt>
                <c:pt idx="3617">
                  <c:v>41957</c:v>
                </c:pt>
                <c:pt idx="3618">
                  <c:v>41960</c:v>
                </c:pt>
                <c:pt idx="3619">
                  <c:v>41961</c:v>
                </c:pt>
                <c:pt idx="3620">
                  <c:v>41962</c:v>
                </c:pt>
                <c:pt idx="3621">
                  <c:v>41963</c:v>
                </c:pt>
                <c:pt idx="3622">
                  <c:v>41964</c:v>
                </c:pt>
                <c:pt idx="3623">
                  <c:v>41967</c:v>
                </c:pt>
                <c:pt idx="3624">
                  <c:v>41968</c:v>
                </c:pt>
                <c:pt idx="3625">
                  <c:v>41969</c:v>
                </c:pt>
                <c:pt idx="3626">
                  <c:v>41970</c:v>
                </c:pt>
                <c:pt idx="3627">
                  <c:v>41971</c:v>
                </c:pt>
                <c:pt idx="3628">
                  <c:v>41974</c:v>
                </c:pt>
                <c:pt idx="3629">
                  <c:v>41975</c:v>
                </c:pt>
                <c:pt idx="3630">
                  <c:v>41976</c:v>
                </c:pt>
                <c:pt idx="3631">
                  <c:v>41977</c:v>
                </c:pt>
                <c:pt idx="3632">
                  <c:v>41978</c:v>
                </c:pt>
                <c:pt idx="3633">
                  <c:v>41981</c:v>
                </c:pt>
                <c:pt idx="3634">
                  <c:v>41982</c:v>
                </c:pt>
                <c:pt idx="3635">
                  <c:v>41983</c:v>
                </c:pt>
                <c:pt idx="3636">
                  <c:v>41984</c:v>
                </c:pt>
                <c:pt idx="3637">
                  <c:v>41985</c:v>
                </c:pt>
                <c:pt idx="3638">
                  <c:v>41988</c:v>
                </c:pt>
                <c:pt idx="3639">
                  <c:v>41989</c:v>
                </c:pt>
                <c:pt idx="3640">
                  <c:v>41990</c:v>
                </c:pt>
                <c:pt idx="3641">
                  <c:v>41991</c:v>
                </c:pt>
                <c:pt idx="3642">
                  <c:v>41992</c:v>
                </c:pt>
                <c:pt idx="3643">
                  <c:v>41995</c:v>
                </c:pt>
                <c:pt idx="3644">
                  <c:v>41996</c:v>
                </c:pt>
                <c:pt idx="3645">
                  <c:v>41997</c:v>
                </c:pt>
                <c:pt idx="3646">
                  <c:v>41998</c:v>
                </c:pt>
                <c:pt idx="3647">
                  <c:v>41999</c:v>
                </c:pt>
                <c:pt idx="3648">
                  <c:v>42002</c:v>
                </c:pt>
                <c:pt idx="3649">
                  <c:v>42003</c:v>
                </c:pt>
                <c:pt idx="3650">
                  <c:v>42004</c:v>
                </c:pt>
                <c:pt idx="3651">
                  <c:v>42005</c:v>
                </c:pt>
                <c:pt idx="3652">
                  <c:v>42006</c:v>
                </c:pt>
                <c:pt idx="3653">
                  <c:v>42009</c:v>
                </c:pt>
                <c:pt idx="3654">
                  <c:v>42010</c:v>
                </c:pt>
                <c:pt idx="3655">
                  <c:v>42011</c:v>
                </c:pt>
                <c:pt idx="3656">
                  <c:v>42012</c:v>
                </c:pt>
                <c:pt idx="3657">
                  <c:v>42013</c:v>
                </c:pt>
                <c:pt idx="3658">
                  <c:v>42016</c:v>
                </c:pt>
                <c:pt idx="3659">
                  <c:v>42017</c:v>
                </c:pt>
                <c:pt idx="3660">
                  <c:v>42018</c:v>
                </c:pt>
                <c:pt idx="3661">
                  <c:v>42019</c:v>
                </c:pt>
                <c:pt idx="3662">
                  <c:v>42020</c:v>
                </c:pt>
                <c:pt idx="3663">
                  <c:v>42023</c:v>
                </c:pt>
                <c:pt idx="3664">
                  <c:v>42024</c:v>
                </c:pt>
                <c:pt idx="3665">
                  <c:v>42025</c:v>
                </c:pt>
                <c:pt idx="3666">
                  <c:v>42026</c:v>
                </c:pt>
                <c:pt idx="3667">
                  <c:v>42027</c:v>
                </c:pt>
                <c:pt idx="3668">
                  <c:v>42030</c:v>
                </c:pt>
                <c:pt idx="3669">
                  <c:v>42031</c:v>
                </c:pt>
                <c:pt idx="3670">
                  <c:v>42032</c:v>
                </c:pt>
                <c:pt idx="3671">
                  <c:v>42033</c:v>
                </c:pt>
                <c:pt idx="3672">
                  <c:v>42034</c:v>
                </c:pt>
                <c:pt idx="3673">
                  <c:v>42037</c:v>
                </c:pt>
                <c:pt idx="3674">
                  <c:v>42038</c:v>
                </c:pt>
                <c:pt idx="3675">
                  <c:v>42039</c:v>
                </c:pt>
                <c:pt idx="3676">
                  <c:v>42040</c:v>
                </c:pt>
                <c:pt idx="3677">
                  <c:v>42041</c:v>
                </c:pt>
                <c:pt idx="3678">
                  <c:v>42044</c:v>
                </c:pt>
                <c:pt idx="3679">
                  <c:v>42045</c:v>
                </c:pt>
                <c:pt idx="3680">
                  <c:v>42046</c:v>
                </c:pt>
                <c:pt idx="3681">
                  <c:v>42047</c:v>
                </c:pt>
                <c:pt idx="3682">
                  <c:v>42048</c:v>
                </c:pt>
                <c:pt idx="3683">
                  <c:v>42051</c:v>
                </c:pt>
                <c:pt idx="3684">
                  <c:v>42052</c:v>
                </c:pt>
                <c:pt idx="3685">
                  <c:v>42053</c:v>
                </c:pt>
                <c:pt idx="3686">
                  <c:v>42054</c:v>
                </c:pt>
                <c:pt idx="3687">
                  <c:v>42055</c:v>
                </c:pt>
                <c:pt idx="3688">
                  <c:v>42058</c:v>
                </c:pt>
                <c:pt idx="3689">
                  <c:v>42059</c:v>
                </c:pt>
                <c:pt idx="3690">
                  <c:v>42060</c:v>
                </c:pt>
                <c:pt idx="3691">
                  <c:v>42061</c:v>
                </c:pt>
                <c:pt idx="3692">
                  <c:v>42062</c:v>
                </c:pt>
                <c:pt idx="3693">
                  <c:v>42065</c:v>
                </c:pt>
                <c:pt idx="3694">
                  <c:v>42066</c:v>
                </c:pt>
                <c:pt idx="3695">
                  <c:v>42067</c:v>
                </c:pt>
                <c:pt idx="3696">
                  <c:v>42068</c:v>
                </c:pt>
                <c:pt idx="3697">
                  <c:v>42069</c:v>
                </c:pt>
                <c:pt idx="3698">
                  <c:v>42072</c:v>
                </c:pt>
                <c:pt idx="3699">
                  <c:v>42073</c:v>
                </c:pt>
                <c:pt idx="3700">
                  <c:v>42074</c:v>
                </c:pt>
                <c:pt idx="3701">
                  <c:v>42075</c:v>
                </c:pt>
                <c:pt idx="3702">
                  <c:v>42076</c:v>
                </c:pt>
                <c:pt idx="3703">
                  <c:v>42079</c:v>
                </c:pt>
                <c:pt idx="3704">
                  <c:v>42080</c:v>
                </c:pt>
                <c:pt idx="3705">
                  <c:v>42081</c:v>
                </c:pt>
                <c:pt idx="3706">
                  <c:v>42082</c:v>
                </c:pt>
                <c:pt idx="3707">
                  <c:v>42083</c:v>
                </c:pt>
                <c:pt idx="3708">
                  <c:v>42086</c:v>
                </c:pt>
                <c:pt idx="3709">
                  <c:v>42087</c:v>
                </c:pt>
                <c:pt idx="3710">
                  <c:v>42088</c:v>
                </c:pt>
                <c:pt idx="3711">
                  <c:v>42089</c:v>
                </c:pt>
                <c:pt idx="3712">
                  <c:v>42090</c:v>
                </c:pt>
                <c:pt idx="3713">
                  <c:v>42093</c:v>
                </c:pt>
                <c:pt idx="3714">
                  <c:v>42094</c:v>
                </c:pt>
                <c:pt idx="3715">
                  <c:v>42095</c:v>
                </c:pt>
                <c:pt idx="3716">
                  <c:v>42096</c:v>
                </c:pt>
                <c:pt idx="3717">
                  <c:v>42097</c:v>
                </c:pt>
                <c:pt idx="3718">
                  <c:v>42100</c:v>
                </c:pt>
                <c:pt idx="3719">
                  <c:v>42101</c:v>
                </c:pt>
                <c:pt idx="3720">
                  <c:v>42102</c:v>
                </c:pt>
                <c:pt idx="3721">
                  <c:v>42103</c:v>
                </c:pt>
                <c:pt idx="3722">
                  <c:v>42104</c:v>
                </c:pt>
                <c:pt idx="3723">
                  <c:v>42107</c:v>
                </c:pt>
                <c:pt idx="3724">
                  <c:v>42108</c:v>
                </c:pt>
                <c:pt idx="3725">
                  <c:v>42109</c:v>
                </c:pt>
                <c:pt idx="3726">
                  <c:v>42110</c:v>
                </c:pt>
                <c:pt idx="3727">
                  <c:v>42111</c:v>
                </c:pt>
                <c:pt idx="3728">
                  <c:v>42114</c:v>
                </c:pt>
                <c:pt idx="3729">
                  <c:v>42115</c:v>
                </c:pt>
                <c:pt idx="3730">
                  <c:v>42116</c:v>
                </c:pt>
                <c:pt idx="3731">
                  <c:v>42117</c:v>
                </c:pt>
                <c:pt idx="3732">
                  <c:v>42118</c:v>
                </c:pt>
                <c:pt idx="3733">
                  <c:v>42121</c:v>
                </c:pt>
                <c:pt idx="3734">
                  <c:v>42122</c:v>
                </c:pt>
                <c:pt idx="3735">
                  <c:v>42123</c:v>
                </c:pt>
                <c:pt idx="3736">
                  <c:v>42124</c:v>
                </c:pt>
                <c:pt idx="3737">
                  <c:v>42125</c:v>
                </c:pt>
                <c:pt idx="3738">
                  <c:v>42128</c:v>
                </c:pt>
                <c:pt idx="3739">
                  <c:v>42129</c:v>
                </c:pt>
                <c:pt idx="3740">
                  <c:v>42130</c:v>
                </c:pt>
                <c:pt idx="3741">
                  <c:v>42131</c:v>
                </c:pt>
                <c:pt idx="3742">
                  <c:v>42132</c:v>
                </c:pt>
                <c:pt idx="3743">
                  <c:v>42135</c:v>
                </c:pt>
                <c:pt idx="3744">
                  <c:v>42136</c:v>
                </c:pt>
                <c:pt idx="3745">
                  <c:v>42137</c:v>
                </c:pt>
                <c:pt idx="3746">
                  <c:v>42138</c:v>
                </c:pt>
                <c:pt idx="3747">
                  <c:v>42139</c:v>
                </c:pt>
                <c:pt idx="3748">
                  <c:v>42142</c:v>
                </c:pt>
                <c:pt idx="3749">
                  <c:v>42143</c:v>
                </c:pt>
                <c:pt idx="3750">
                  <c:v>42144</c:v>
                </c:pt>
                <c:pt idx="3751">
                  <c:v>42145</c:v>
                </c:pt>
                <c:pt idx="3752">
                  <c:v>42146</c:v>
                </c:pt>
                <c:pt idx="3753">
                  <c:v>42149</c:v>
                </c:pt>
                <c:pt idx="3754">
                  <c:v>42150</c:v>
                </c:pt>
                <c:pt idx="3755">
                  <c:v>42151</c:v>
                </c:pt>
                <c:pt idx="3756">
                  <c:v>42152</c:v>
                </c:pt>
                <c:pt idx="3757">
                  <c:v>42153</c:v>
                </c:pt>
                <c:pt idx="3758">
                  <c:v>42156</c:v>
                </c:pt>
                <c:pt idx="3759">
                  <c:v>42157</c:v>
                </c:pt>
                <c:pt idx="3760">
                  <c:v>42158</c:v>
                </c:pt>
                <c:pt idx="3761">
                  <c:v>42159</c:v>
                </c:pt>
                <c:pt idx="3762">
                  <c:v>42160</c:v>
                </c:pt>
                <c:pt idx="3763">
                  <c:v>42163</c:v>
                </c:pt>
                <c:pt idx="3764">
                  <c:v>42164</c:v>
                </c:pt>
                <c:pt idx="3765">
                  <c:v>42165</c:v>
                </c:pt>
                <c:pt idx="3766">
                  <c:v>42166</c:v>
                </c:pt>
                <c:pt idx="3767">
                  <c:v>42167</c:v>
                </c:pt>
                <c:pt idx="3768">
                  <c:v>42170</c:v>
                </c:pt>
                <c:pt idx="3769">
                  <c:v>42171</c:v>
                </c:pt>
                <c:pt idx="3770">
                  <c:v>42172</c:v>
                </c:pt>
                <c:pt idx="3771">
                  <c:v>42173</c:v>
                </c:pt>
                <c:pt idx="3772">
                  <c:v>42174</c:v>
                </c:pt>
                <c:pt idx="3773">
                  <c:v>42177</c:v>
                </c:pt>
                <c:pt idx="3774">
                  <c:v>42178</c:v>
                </c:pt>
                <c:pt idx="3775">
                  <c:v>42179</c:v>
                </c:pt>
                <c:pt idx="3776">
                  <c:v>42180</c:v>
                </c:pt>
                <c:pt idx="3777">
                  <c:v>42181</c:v>
                </c:pt>
                <c:pt idx="3778">
                  <c:v>42184</c:v>
                </c:pt>
                <c:pt idx="3779">
                  <c:v>42185</c:v>
                </c:pt>
                <c:pt idx="3780">
                  <c:v>42186</c:v>
                </c:pt>
                <c:pt idx="3781">
                  <c:v>42187</c:v>
                </c:pt>
                <c:pt idx="3782">
                  <c:v>42188</c:v>
                </c:pt>
                <c:pt idx="3783">
                  <c:v>42191</c:v>
                </c:pt>
                <c:pt idx="3784">
                  <c:v>42192</c:v>
                </c:pt>
                <c:pt idx="3785">
                  <c:v>42193</c:v>
                </c:pt>
                <c:pt idx="3786">
                  <c:v>42194</c:v>
                </c:pt>
                <c:pt idx="3787">
                  <c:v>42195</c:v>
                </c:pt>
                <c:pt idx="3788">
                  <c:v>42198</c:v>
                </c:pt>
                <c:pt idx="3789">
                  <c:v>42199</c:v>
                </c:pt>
                <c:pt idx="3790">
                  <c:v>42200</c:v>
                </c:pt>
                <c:pt idx="3791">
                  <c:v>42201</c:v>
                </c:pt>
                <c:pt idx="3792">
                  <c:v>42202</c:v>
                </c:pt>
                <c:pt idx="3793">
                  <c:v>42205</c:v>
                </c:pt>
                <c:pt idx="3794">
                  <c:v>42206</c:v>
                </c:pt>
                <c:pt idx="3795">
                  <c:v>42207</c:v>
                </c:pt>
                <c:pt idx="3796">
                  <c:v>42208</c:v>
                </c:pt>
                <c:pt idx="3797">
                  <c:v>42209</c:v>
                </c:pt>
                <c:pt idx="3798">
                  <c:v>42212</c:v>
                </c:pt>
                <c:pt idx="3799">
                  <c:v>42213</c:v>
                </c:pt>
                <c:pt idx="3800">
                  <c:v>42214</c:v>
                </c:pt>
                <c:pt idx="3801">
                  <c:v>42215</c:v>
                </c:pt>
                <c:pt idx="3802">
                  <c:v>42216</c:v>
                </c:pt>
                <c:pt idx="3803">
                  <c:v>42219</c:v>
                </c:pt>
                <c:pt idx="3804">
                  <c:v>42220</c:v>
                </c:pt>
                <c:pt idx="3805">
                  <c:v>42221</c:v>
                </c:pt>
                <c:pt idx="3806">
                  <c:v>42222</c:v>
                </c:pt>
                <c:pt idx="3807">
                  <c:v>42223</c:v>
                </c:pt>
                <c:pt idx="3808">
                  <c:v>42226</c:v>
                </c:pt>
                <c:pt idx="3809">
                  <c:v>42227</c:v>
                </c:pt>
                <c:pt idx="3810">
                  <c:v>42228</c:v>
                </c:pt>
                <c:pt idx="3811">
                  <c:v>42229</c:v>
                </c:pt>
                <c:pt idx="3812">
                  <c:v>42230</c:v>
                </c:pt>
                <c:pt idx="3813">
                  <c:v>42233</c:v>
                </c:pt>
                <c:pt idx="3814">
                  <c:v>42234</c:v>
                </c:pt>
                <c:pt idx="3815">
                  <c:v>42235</c:v>
                </c:pt>
                <c:pt idx="3816">
                  <c:v>42236</c:v>
                </c:pt>
                <c:pt idx="3817">
                  <c:v>42237</c:v>
                </c:pt>
                <c:pt idx="3818">
                  <c:v>42240</c:v>
                </c:pt>
                <c:pt idx="3819">
                  <c:v>42241</c:v>
                </c:pt>
                <c:pt idx="3820">
                  <c:v>42242</c:v>
                </c:pt>
                <c:pt idx="3821">
                  <c:v>42243</c:v>
                </c:pt>
                <c:pt idx="3822">
                  <c:v>42244</c:v>
                </c:pt>
                <c:pt idx="3823">
                  <c:v>42247</c:v>
                </c:pt>
                <c:pt idx="3824">
                  <c:v>42248</c:v>
                </c:pt>
                <c:pt idx="3825">
                  <c:v>42249</c:v>
                </c:pt>
                <c:pt idx="3826">
                  <c:v>42250</c:v>
                </c:pt>
                <c:pt idx="3827">
                  <c:v>42251</c:v>
                </c:pt>
                <c:pt idx="3828">
                  <c:v>42254</c:v>
                </c:pt>
                <c:pt idx="3829">
                  <c:v>42255</c:v>
                </c:pt>
                <c:pt idx="3830">
                  <c:v>42256</c:v>
                </c:pt>
                <c:pt idx="3831">
                  <c:v>42257</c:v>
                </c:pt>
                <c:pt idx="3832">
                  <c:v>42258</c:v>
                </c:pt>
                <c:pt idx="3833">
                  <c:v>42261</c:v>
                </c:pt>
                <c:pt idx="3834">
                  <c:v>42262</c:v>
                </c:pt>
                <c:pt idx="3835">
                  <c:v>42263</c:v>
                </c:pt>
                <c:pt idx="3836">
                  <c:v>42264</c:v>
                </c:pt>
                <c:pt idx="3837">
                  <c:v>42265</c:v>
                </c:pt>
                <c:pt idx="3838">
                  <c:v>42268</c:v>
                </c:pt>
                <c:pt idx="3839">
                  <c:v>42269</c:v>
                </c:pt>
                <c:pt idx="3840">
                  <c:v>42270</c:v>
                </c:pt>
                <c:pt idx="3841">
                  <c:v>42271</c:v>
                </c:pt>
                <c:pt idx="3842">
                  <c:v>42272</c:v>
                </c:pt>
                <c:pt idx="3843">
                  <c:v>42275</c:v>
                </c:pt>
                <c:pt idx="3844">
                  <c:v>42276</c:v>
                </c:pt>
                <c:pt idx="3845">
                  <c:v>42277</c:v>
                </c:pt>
                <c:pt idx="3846">
                  <c:v>42278</c:v>
                </c:pt>
                <c:pt idx="3847">
                  <c:v>42279</c:v>
                </c:pt>
                <c:pt idx="3848">
                  <c:v>42282</c:v>
                </c:pt>
                <c:pt idx="3849">
                  <c:v>42283</c:v>
                </c:pt>
                <c:pt idx="3850">
                  <c:v>42284</c:v>
                </c:pt>
                <c:pt idx="3851">
                  <c:v>42285</c:v>
                </c:pt>
                <c:pt idx="3852">
                  <c:v>42286</c:v>
                </c:pt>
                <c:pt idx="3853">
                  <c:v>42289</c:v>
                </c:pt>
                <c:pt idx="3854">
                  <c:v>42290</c:v>
                </c:pt>
                <c:pt idx="3855">
                  <c:v>42291</c:v>
                </c:pt>
                <c:pt idx="3856">
                  <c:v>42292</c:v>
                </c:pt>
                <c:pt idx="3857">
                  <c:v>42293</c:v>
                </c:pt>
                <c:pt idx="3858">
                  <c:v>42296</c:v>
                </c:pt>
                <c:pt idx="3859">
                  <c:v>42297</c:v>
                </c:pt>
                <c:pt idx="3860">
                  <c:v>42298</c:v>
                </c:pt>
                <c:pt idx="3861">
                  <c:v>42299</c:v>
                </c:pt>
                <c:pt idx="3862">
                  <c:v>42300</c:v>
                </c:pt>
                <c:pt idx="3863">
                  <c:v>42303</c:v>
                </c:pt>
                <c:pt idx="3864">
                  <c:v>42304</c:v>
                </c:pt>
                <c:pt idx="3865">
                  <c:v>42305</c:v>
                </c:pt>
                <c:pt idx="3866">
                  <c:v>42306</c:v>
                </c:pt>
                <c:pt idx="3867">
                  <c:v>42307</c:v>
                </c:pt>
                <c:pt idx="3868">
                  <c:v>42310</c:v>
                </c:pt>
                <c:pt idx="3869">
                  <c:v>42311</c:v>
                </c:pt>
                <c:pt idx="3870">
                  <c:v>42312</c:v>
                </c:pt>
                <c:pt idx="3871">
                  <c:v>42313</c:v>
                </c:pt>
                <c:pt idx="3872">
                  <c:v>42314</c:v>
                </c:pt>
                <c:pt idx="3873">
                  <c:v>42317</c:v>
                </c:pt>
                <c:pt idx="3874">
                  <c:v>42318</c:v>
                </c:pt>
                <c:pt idx="3875">
                  <c:v>42319</c:v>
                </c:pt>
                <c:pt idx="3876">
                  <c:v>42320</c:v>
                </c:pt>
                <c:pt idx="3877">
                  <c:v>42321</c:v>
                </c:pt>
                <c:pt idx="3878">
                  <c:v>42324</c:v>
                </c:pt>
                <c:pt idx="3879">
                  <c:v>42325</c:v>
                </c:pt>
                <c:pt idx="3880">
                  <c:v>42326</c:v>
                </c:pt>
                <c:pt idx="3881">
                  <c:v>42327</c:v>
                </c:pt>
                <c:pt idx="3882">
                  <c:v>42328</c:v>
                </c:pt>
                <c:pt idx="3883">
                  <c:v>42331</c:v>
                </c:pt>
                <c:pt idx="3884">
                  <c:v>42332</c:v>
                </c:pt>
                <c:pt idx="3885">
                  <c:v>42333</c:v>
                </c:pt>
                <c:pt idx="3886">
                  <c:v>42334</c:v>
                </c:pt>
                <c:pt idx="3887">
                  <c:v>42335</c:v>
                </c:pt>
                <c:pt idx="3888">
                  <c:v>42338</c:v>
                </c:pt>
                <c:pt idx="3889">
                  <c:v>42339</c:v>
                </c:pt>
                <c:pt idx="3890">
                  <c:v>42340</c:v>
                </c:pt>
                <c:pt idx="3891">
                  <c:v>42341</c:v>
                </c:pt>
                <c:pt idx="3892">
                  <c:v>42342</c:v>
                </c:pt>
                <c:pt idx="3893">
                  <c:v>42345</c:v>
                </c:pt>
                <c:pt idx="3894">
                  <c:v>42346</c:v>
                </c:pt>
                <c:pt idx="3895">
                  <c:v>42347</c:v>
                </c:pt>
                <c:pt idx="3896">
                  <c:v>42348</c:v>
                </c:pt>
                <c:pt idx="3897">
                  <c:v>42349</c:v>
                </c:pt>
                <c:pt idx="3898">
                  <c:v>42352</c:v>
                </c:pt>
                <c:pt idx="3899">
                  <c:v>42353</c:v>
                </c:pt>
                <c:pt idx="3900">
                  <c:v>42354</c:v>
                </c:pt>
                <c:pt idx="3901">
                  <c:v>42355</c:v>
                </c:pt>
                <c:pt idx="3902">
                  <c:v>42356</c:v>
                </c:pt>
                <c:pt idx="3903">
                  <c:v>42359</c:v>
                </c:pt>
                <c:pt idx="3904">
                  <c:v>42360</c:v>
                </c:pt>
                <c:pt idx="3905">
                  <c:v>42361</c:v>
                </c:pt>
                <c:pt idx="3906">
                  <c:v>42362</c:v>
                </c:pt>
                <c:pt idx="3907">
                  <c:v>42363</c:v>
                </c:pt>
                <c:pt idx="3908">
                  <c:v>42366</c:v>
                </c:pt>
                <c:pt idx="3909">
                  <c:v>42367</c:v>
                </c:pt>
                <c:pt idx="3910">
                  <c:v>42368</c:v>
                </c:pt>
                <c:pt idx="3911">
                  <c:v>42369</c:v>
                </c:pt>
                <c:pt idx="3912">
                  <c:v>42370</c:v>
                </c:pt>
                <c:pt idx="3913">
                  <c:v>42373</c:v>
                </c:pt>
                <c:pt idx="3914">
                  <c:v>42374</c:v>
                </c:pt>
                <c:pt idx="3915">
                  <c:v>42375</c:v>
                </c:pt>
                <c:pt idx="3916">
                  <c:v>42376</c:v>
                </c:pt>
                <c:pt idx="3917">
                  <c:v>42377</c:v>
                </c:pt>
                <c:pt idx="3918">
                  <c:v>42380</c:v>
                </c:pt>
                <c:pt idx="3919">
                  <c:v>42381</c:v>
                </c:pt>
                <c:pt idx="3920">
                  <c:v>42382</c:v>
                </c:pt>
                <c:pt idx="3921">
                  <c:v>42383</c:v>
                </c:pt>
                <c:pt idx="3922">
                  <c:v>42384</c:v>
                </c:pt>
                <c:pt idx="3923">
                  <c:v>42387</c:v>
                </c:pt>
                <c:pt idx="3924">
                  <c:v>42388</c:v>
                </c:pt>
                <c:pt idx="3925">
                  <c:v>42389</c:v>
                </c:pt>
                <c:pt idx="3926">
                  <c:v>42390</c:v>
                </c:pt>
                <c:pt idx="3927">
                  <c:v>42391</c:v>
                </c:pt>
                <c:pt idx="3928">
                  <c:v>42394</c:v>
                </c:pt>
                <c:pt idx="3929">
                  <c:v>42395</c:v>
                </c:pt>
                <c:pt idx="3930">
                  <c:v>42396</c:v>
                </c:pt>
                <c:pt idx="3931">
                  <c:v>42397</c:v>
                </c:pt>
                <c:pt idx="3932">
                  <c:v>42398</c:v>
                </c:pt>
                <c:pt idx="3933">
                  <c:v>42401</c:v>
                </c:pt>
                <c:pt idx="3934">
                  <c:v>42402</c:v>
                </c:pt>
                <c:pt idx="3935">
                  <c:v>42403</c:v>
                </c:pt>
                <c:pt idx="3936">
                  <c:v>42404</c:v>
                </c:pt>
                <c:pt idx="3937">
                  <c:v>42405</c:v>
                </c:pt>
                <c:pt idx="3938">
                  <c:v>42408</c:v>
                </c:pt>
                <c:pt idx="3939">
                  <c:v>42409</c:v>
                </c:pt>
                <c:pt idx="3940">
                  <c:v>42410</c:v>
                </c:pt>
                <c:pt idx="3941">
                  <c:v>42411</c:v>
                </c:pt>
                <c:pt idx="3942">
                  <c:v>42412</c:v>
                </c:pt>
                <c:pt idx="3943">
                  <c:v>42415</c:v>
                </c:pt>
                <c:pt idx="3944">
                  <c:v>42416</c:v>
                </c:pt>
                <c:pt idx="3945">
                  <c:v>42417</c:v>
                </c:pt>
                <c:pt idx="3946">
                  <c:v>42418</c:v>
                </c:pt>
                <c:pt idx="3947">
                  <c:v>42419</c:v>
                </c:pt>
                <c:pt idx="3948">
                  <c:v>42422</c:v>
                </c:pt>
                <c:pt idx="3949">
                  <c:v>42423</c:v>
                </c:pt>
                <c:pt idx="3950">
                  <c:v>42424</c:v>
                </c:pt>
                <c:pt idx="3951">
                  <c:v>42425</c:v>
                </c:pt>
                <c:pt idx="3952">
                  <c:v>42426</c:v>
                </c:pt>
                <c:pt idx="3953">
                  <c:v>42429</c:v>
                </c:pt>
                <c:pt idx="3954">
                  <c:v>42430</c:v>
                </c:pt>
                <c:pt idx="3955">
                  <c:v>42431</c:v>
                </c:pt>
                <c:pt idx="3956">
                  <c:v>42432</c:v>
                </c:pt>
                <c:pt idx="3957">
                  <c:v>42433</c:v>
                </c:pt>
                <c:pt idx="3958">
                  <c:v>42436</c:v>
                </c:pt>
                <c:pt idx="3959">
                  <c:v>42437</c:v>
                </c:pt>
                <c:pt idx="3960">
                  <c:v>42438</c:v>
                </c:pt>
                <c:pt idx="3961">
                  <c:v>42439</c:v>
                </c:pt>
                <c:pt idx="3962">
                  <c:v>42440</c:v>
                </c:pt>
                <c:pt idx="3963">
                  <c:v>42443</c:v>
                </c:pt>
                <c:pt idx="3964">
                  <c:v>42444</c:v>
                </c:pt>
                <c:pt idx="3965">
                  <c:v>42445</c:v>
                </c:pt>
                <c:pt idx="3966">
                  <c:v>42446</c:v>
                </c:pt>
                <c:pt idx="3967">
                  <c:v>42447</c:v>
                </c:pt>
                <c:pt idx="3968">
                  <c:v>42450</c:v>
                </c:pt>
                <c:pt idx="3969">
                  <c:v>42451</c:v>
                </c:pt>
                <c:pt idx="3970">
                  <c:v>42452</c:v>
                </c:pt>
                <c:pt idx="3971">
                  <c:v>42453</c:v>
                </c:pt>
                <c:pt idx="3972">
                  <c:v>42454</c:v>
                </c:pt>
                <c:pt idx="3973">
                  <c:v>42457</c:v>
                </c:pt>
                <c:pt idx="3974">
                  <c:v>42458</c:v>
                </c:pt>
                <c:pt idx="3975">
                  <c:v>42459</c:v>
                </c:pt>
                <c:pt idx="3976">
                  <c:v>42460</c:v>
                </c:pt>
                <c:pt idx="3977">
                  <c:v>42461</c:v>
                </c:pt>
                <c:pt idx="3978">
                  <c:v>42464</c:v>
                </c:pt>
                <c:pt idx="3979">
                  <c:v>42465</c:v>
                </c:pt>
                <c:pt idx="3980">
                  <c:v>42466</c:v>
                </c:pt>
                <c:pt idx="3981">
                  <c:v>42467</c:v>
                </c:pt>
                <c:pt idx="3982">
                  <c:v>42468</c:v>
                </c:pt>
                <c:pt idx="3983">
                  <c:v>42471</c:v>
                </c:pt>
                <c:pt idx="3984">
                  <c:v>42472</c:v>
                </c:pt>
                <c:pt idx="3985">
                  <c:v>42473</c:v>
                </c:pt>
                <c:pt idx="3986">
                  <c:v>42474</c:v>
                </c:pt>
                <c:pt idx="3987">
                  <c:v>42475</c:v>
                </c:pt>
                <c:pt idx="3988">
                  <c:v>42478</c:v>
                </c:pt>
                <c:pt idx="3989">
                  <c:v>42479</c:v>
                </c:pt>
                <c:pt idx="3990">
                  <c:v>42480</c:v>
                </c:pt>
                <c:pt idx="3991">
                  <c:v>42481</c:v>
                </c:pt>
                <c:pt idx="3992">
                  <c:v>42482</c:v>
                </c:pt>
                <c:pt idx="3993">
                  <c:v>42485</c:v>
                </c:pt>
                <c:pt idx="3994">
                  <c:v>42486</c:v>
                </c:pt>
                <c:pt idx="3995">
                  <c:v>42487</c:v>
                </c:pt>
                <c:pt idx="3996">
                  <c:v>42488</c:v>
                </c:pt>
                <c:pt idx="3997">
                  <c:v>42489</c:v>
                </c:pt>
                <c:pt idx="3998">
                  <c:v>42492</c:v>
                </c:pt>
                <c:pt idx="3999">
                  <c:v>42493</c:v>
                </c:pt>
                <c:pt idx="4000">
                  <c:v>42494</c:v>
                </c:pt>
                <c:pt idx="4001">
                  <c:v>42495</c:v>
                </c:pt>
                <c:pt idx="4002">
                  <c:v>42496</c:v>
                </c:pt>
                <c:pt idx="4003">
                  <c:v>42499</c:v>
                </c:pt>
                <c:pt idx="4004">
                  <c:v>42500</c:v>
                </c:pt>
                <c:pt idx="4005">
                  <c:v>42501</c:v>
                </c:pt>
                <c:pt idx="4006">
                  <c:v>42502</c:v>
                </c:pt>
                <c:pt idx="4007">
                  <c:v>42503</c:v>
                </c:pt>
                <c:pt idx="4008">
                  <c:v>42506</c:v>
                </c:pt>
                <c:pt idx="4009">
                  <c:v>42507</c:v>
                </c:pt>
                <c:pt idx="4010">
                  <c:v>42508</c:v>
                </c:pt>
                <c:pt idx="4011">
                  <c:v>42509</c:v>
                </c:pt>
                <c:pt idx="4012">
                  <c:v>42510</c:v>
                </c:pt>
                <c:pt idx="4013">
                  <c:v>42513</c:v>
                </c:pt>
                <c:pt idx="4014">
                  <c:v>42514</c:v>
                </c:pt>
                <c:pt idx="4015">
                  <c:v>42515</c:v>
                </c:pt>
                <c:pt idx="4016">
                  <c:v>42516</c:v>
                </c:pt>
                <c:pt idx="4017">
                  <c:v>42517</c:v>
                </c:pt>
                <c:pt idx="4018">
                  <c:v>42520</c:v>
                </c:pt>
                <c:pt idx="4019">
                  <c:v>42521</c:v>
                </c:pt>
                <c:pt idx="4020">
                  <c:v>42522</c:v>
                </c:pt>
                <c:pt idx="4021">
                  <c:v>42523</c:v>
                </c:pt>
                <c:pt idx="4022">
                  <c:v>42524</c:v>
                </c:pt>
                <c:pt idx="4023">
                  <c:v>42527</c:v>
                </c:pt>
                <c:pt idx="4024">
                  <c:v>42528</c:v>
                </c:pt>
                <c:pt idx="4025">
                  <c:v>42529</c:v>
                </c:pt>
                <c:pt idx="4026">
                  <c:v>42530</c:v>
                </c:pt>
                <c:pt idx="4027">
                  <c:v>42531</c:v>
                </c:pt>
                <c:pt idx="4028">
                  <c:v>42534</c:v>
                </c:pt>
                <c:pt idx="4029">
                  <c:v>42535</c:v>
                </c:pt>
                <c:pt idx="4030">
                  <c:v>42536</c:v>
                </c:pt>
                <c:pt idx="4031">
                  <c:v>42537</c:v>
                </c:pt>
                <c:pt idx="4032">
                  <c:v>42538</c:v>
                </c:pt>
                <c:pt idx="4033">
                  <c:v>42541</c:v>
                </c:pt>
                <c:pt idx="4034">
                  <c:v>42542</c:v>
                </c:pt>
                <c:pt idx="4035">
                  <c:v>42543</c:v>
                </c:pt>
                <c:pt idx="4036">
                  <c:v>42544</c:v>
                </c:pt>
                <c:pt idx="4037">
                  <c:v>42545</c:v>
                </c:pt>
                <c:pt idx="4038">
                  <c:v>42548</c:v>
                </c:pt>
                <c:pt idx="4039">
                  <c:v>42549</c:v>
                </c:pt>
                <c:pt idx="4040">
                  <c:v>42550</c:v>
                </c:pt>
                <c:pt idx="4041">
                  <c:v>42551</c:v>
                </c:pt>
                <c:pt idx="4042">
                  <c:v>42552</c:v>
                </c:pt>
                <c:pt idx="4043">
                  <c:v>42555</c:v>
                </c:pt>
                <c:pt idx="4044">
                  <c:v>42556</c:v>
                </c:pt>
                <c:pt idx="4045">
                  <c:v>42557</c:v>
                </c:pt>
                <c:pt idx="4046">
                  <c:v>42558</c:v>
                </c:pt>
                <c:pt idx="4047">
                  <c:v>42559</c:v>
                </c:pt>
                <c:pt idx="4048">
                  <c:v>42562</c:v>
                </c:pt>
                <c:pt idx="4049">
                  <c:v>42563</c:v>
                </c:pt>
                <c:pt idx="4050">
                  <c:v>42564</c:v>
                </c:pt>
                <c:pt idx="4051">
                  <c:v>42565</c:v>
                </c:pt>
                <c:pt idx="4052">
                  <c:v>42566</c:v>
                </c:pt>
                <c:pt idx="4053">
                  <c:v>42569</c:v>
                </c:pt>
                <c:pt idx="4054">
                  <c:v>42570</c:v>
                </c:pt>
                <c:pt idx="4055">
                  <c:v>42571</c:v>
                </c:pt>
                <c:pt idx="4056">
                  <c:v>42572</c:v>
                </c:pt>
                <c:pt idx="4057">
                  <c:v>42573</c:v>
                </c:pt>
                <c:pt idx="4058">
                  <c:v>42576</c:v>
                </c:pt>
                <c:pt idx="4059">
                  <c:v>42577</c:v>
                </c:pt>
                <c:pt idx="4060">
                  <c:v>42578</c:v>
                </c:pt>
                <c:pt idx="4061">
                  <c:v>42579</c:v>
                </c:pt>
                <c:pt idx="4062">
                  <c:v>42580</c:v>
                </c:pt>
                <c:pt idx="4063">
                  <c:v>42583</c:v>
                </c:pt>
                <c:pt idx="4064">
                  <c:v>42584</c:v>
                </c:pt>
                <c:pt idx="4065">
                  <c:v>42585</c:v>
                </c:pt>
                <c:pt idx="4066">
                  <c:v>42586</c:v>
                </c:pt>
                <c:pt idx="4067">
                  <c:v>42587</c:v>
                </c:pt>
                <c:pt idx="4068">
                  <c:v>42590</c:v>
                </c:pt>
                <c:pt idx="4069">
                  <c:v>42591</c:v>
                </c:pt>
                <c:pt idx="4070">
                  <c:v>42592</c:v>
                </c:pt>
                <c:pt idx="4071">
                  <c:v>42593</c:v>
                </c:pt>
                <c:pt idx="4072">
                  <c:v>42594</c:v>
                </c:pt>
                <c:pt idx="4073">
                  <c:v>42597</c:v>
                </c:pt>
                <c:pt idx="4074">
                  <c:v>42598</c:v>
                </c:pt>
                <c:pt idx="4075">
                  <c:v>42599</c:v>
                </c:pt>
                <c:pt idx="4076">
                  <c:v>42600</c:v>
                </c:pt>
                <c:pt idx="4077">
                  <c:v>42601</c:v>
                </c:pt>
                <c:pt idx="4078">
                  <c:v>42604</c:v>
                </c:pt>
                <c:pt idx="4079">
                  <c:v>42605</c:v>
                </c:pt>
                <c:pt idx="4080">
                  <c:v>42606</c:v>
                </c:pt>
                <c:pt idx="4081">
                  <c:v>42607</c:v>
                </c:pt>
                <c:pt idx="4082">
                  <c:v>42608</c:v>
                </c:pt>
                <c:pt idx="4083">
                  <c:v>42611</c:v>
                </c:pt>
                <c:pt idx="4084">
                  <c:v>42612</c:v>
                </c:pt>
                <c:pt idx="4085">
                  <c:v>42613</c:v>
                </c:pt>
                <c:pt idx="4086">
                  <c:v>42614</c:v>
                </c:pt>
                <c:pt idx="4087">
                  <c:v>42615</c:v>
                </c:pt>
                <c:pt idx="4088">
                  <c:v>42618</c:v>
                </c:pt>
                <c:pt idx="4089">
                  <c:v>42619</c:v>
                </c:pt>
                <c:pt idx="4090">
                  <c:v>42620</c:v>
                </c:pt>
                <c:pt idx="4091">
                  <c:v>42621</c:v>
                </c:pt>
                <c:pt idx="4092">
                  <c:v>42622</c:v>
                </c:pt>
                <c:pt idx="4093">
                  <c:v>42625</c:v>
                </c:pt>
                <c:pt idx="4094">
                  <c:v>42626</c:v>
                </c:pt>
                <c:pt idx="4095">
                  <c:v>42627</c:v>
                </c:pt>
                <c:pt idx="4096">
                  <c:v>42628</c:v>
                </c:pt>
                <c:pt idx="4097">
                  <c:v>42629</c:v>
                </c:pt>
                <c:pt idx="4098">
                  <c:v>42632</c:v>
                </c:pt>
                <c:pt idx="4099">
                  <c:v>42633</c:v>
                </c:pt>
                <c:pt idx="4100">
                  <c:v>42634</c:v>
                </c:pt>
                <c:pt idx="4101">
                  <c:v>42635</c:v>
                </c:pt>
                <c:pt idx="4102">
                  <c:v>42636</c:v>
                </c:pt>
                <c:pt idx="4103">
                  <c:v>42639</c:v>
                </c:pt>
                <c:pt idx="4104">
                  <c:v>42640</c:v>
                </c:pt>
                <c:pt idx="4105">
                  <c:v>42641</c:v>
                </c:pt>
                <c:pt idx="4106">
                  <c:v>42642</c:v>
                </c:pt>
                <c:pt idx="4107">
                  <c:v>42643</c:v>
                </c:pt>
                <c:pt idx="4108">
                  <c:v>42646</c:v>
                </c:pt>
                <c:pt idx="4109">
                  <c:v>42647</c:v>
                </c:pt>
                <c:pt idx="4110">
                  <c:v>42648</c:v>
                </c:pt>
                <c:pt idx="4111">
                  <c:v>42649</c:v>
                </c:pt>
                <c:pt idx="4112">
                  <c:v>42650</c:v>
                </c:pt>
                <c:pt idx="4113">
                  <c:v>42653</c:v>
                </c:pt>
                <c:pt idx="4114">
                  <c:v>42654</c:v>
                </c:pt>
                <c:pt idx="4115">
                  <c:v>42655</c:v>
                </c:pt>
                <c:pt idx="4116">
                  <c:v>42656</c:v>
                </c:pt>
                <c:pt idx="4117">
                  <c:v>42657</c:v>
                </c:pt>
                <c:pt idx="4118">
                  <c:v>42660</c:v>
                </c:pt>
                <c:pt idx="4119">
                  <c:v>42661</c:v>
                </c:pt>
                <c:pt idx="4120">
                  <c:v>42662</c:v>
                </c:pt>
                <c:pt idx="4121">
                  <c:v>42663</c:v>
                </c:pt>
                <c:pt idx="4122">
                  <c:v>42664</c:v>
                </c:pt>
                <c:pt idx="4123">
                  <c:v>42667</c:v>
                </c:pt>
                <c:pt idx="4124">
                  <c:v>42668</c:v>
                </c:pt>
                <c:pt idx="4125">
                  <c:v>42669</c:v>
                </c:pt>
                <c:pt idx="4126">
                  <c:v>42670</c:v>
                </c:pt>
                <c:pt idx="4127">
                  <c:v>42671</c:v>
                </c:pt>
                <c:pt idx="4128">
                  <c:v>42674</c:v>
                </c:pt>
                <c:pt idx="4129">
                  <c:v>42675</c:v>
                </c:pt>
                <c:pt idx="4130">
                  <c:v>42676</c:v>
                </c:pt>
                <c:pt idx="4131">
                  <c:v>42677</c:v>
                </c:pt>
                <c:pt idx="4132">
                  <c:v>42678</c:v>
                </c:pt>
                <c:pt idx="4133">
                  <c:v>42681</c:v>
                </c:pt>
                <c:pt idx="4134">
                  <c:v>42682</c:v>
                </c:pt>
                <c:pt idx="4135">
                  <c:v>42683</c:v>
                </c:pt>
                <c:pt idx="4136">
                  <c:v>42684</c:v>
                </c:pt>
                <c:pt idx="4137">
                  <c:v>42685</c:v>
                </c:pt>
                <c:pt idx="4138">
                  <c:v>42688</c:v>
                </c:pt>
                <c:pt idx="4139">
                  <c:v>42689</c:v>
                </c:pt>
                <c:pt idx="4140">
                  <c:v>42690</c:v>
                </c:pt>
                <c:pt idx="4141">
                  <c:v>42691</c:v>
                </c:pt>
                <c:pt idx="4142">
                  <c:v>42692</c:v>
                </c:pt>
                <c:pt idx="4143">
                  <c:v>42695</c:v>
                </c:pt>
                <c:pt idx="4144">
                  <c:v>42696</c:v>
                </c:pt>
                <c:pt idx="4145">
                  <c:v>42697</c:v>
                </c:pt>
                <c:pt idx="4146">
                  <c:v>42698</c:v>
                </c:pt>
                <c:pt idx="4147">
                  <c:v>42699</c:v>
                </c:pt>
                <c:pt idx="4148">
                  <c:v>42702</c:v>
                </c:pt>
                <c:pt idx="4149">
                  <c:v>42703</c:v>
                </c:pt>
                <c:pt idx="4150">
                  <c:v>42704</c:v>
                </c:pt>
                <c:pt idx="4151">
                  <c:v>42705</c:v>
                </c:pt>
                <c:pt idx="4152">
                  <c:v>42706</c:v>
                </c:pt>
                <c:pt idx="4153">
                  <c:v>42709</c:v>
                </c:pt>
                <c:pt idx="4154">
                  <c:v>42710</c:v>
                </c:pt>
                <c:pt idx="4155">
                  <c:v>42711</c:v>
                </c:pt>
                <c:pt idx="4156">
                  <c:v>42712</c:v>
                </c:pt>
                <c:pt idx="4157">
                  <c:v>42713</c:v>
                </c:pt>
                <c:pt idx="4158">
                  <c:v>42716</c:v>
                </c:pt>
                <c:pt idx="4159">
                  <c:v>42717</c:v>
                </c:pt>
                <c:pt idx="4160">
                  <c:v>42718</c:v>
                </c:pt>
                <c:pt idx="4161">
                  <c:v>42719</c:v>
                </c:pt>
                <c:pt idx="4162">
                  <c:v>42720</c:v>
                </c:pt>
                <c:pt idx="4163">
                  <c:v>42723</c:v>
                </c:pt>
                <c:pt idx="4164">
                  <c:v>42724</c:v>
                </c:pt>
                <c:pt idx="4165">
                  <c:v>42725</c:v>
                </c:pt>
                <c:pt idx="4166">
                  <c:v>42726</c:v>
                </c:pt>
                <c:pt idx="4167">
                  <c:v>42727</c:v>
                </c:pt>
                <c:pt idx="4168">
                  <c:v>42730</c:v>
                </c:pt>
                <c:pt idx="4169">
                  <c:v>42731</c:v>
                </c:pt>
                <c:pt idx="4170">
                  <c:v>42732</c:v>
                </c:pt>
                <c:pt idx="4171">
                  <c:v>42733</c:v>
                </c:pt>
                <c:pt idx="4172">
                  <c:v>42734</c:v>
                </c:pt>
                <c:pt idx="4173">
                  <c:v>42737</c:v>
                </c:pt>
                <c:pt idx="4174">
                  <c:v>42738</c:v>
                </c:pt>
                <c:pt idx="4175">
                  <c:v>42739</c:v>
                </c:pt>
                <c:pt idx="4176">
                  <c:v>42740</c:v>
                </c:pt>
                <c:pt idx="4177">
                  <c:v>42741</c:v>
                </c:pt>
                <c:pt idx="4178">
                  <c:v>42744</c:v>
                </c:pt>
                <c:pt idx="4179">
                  <c:v>42745</c:v>
                </c:pt>
                <c:pt idx="4180">
                  <c:v>42746</c:v>
                </c:pt>
                <c:pt idx="4181">
                  <c:v>42747</c:v>
                </c:pt>
                <c:pt idx="4182">
                  <c:v>42748</c:v>
                </c:pt>
                <c:pt idx="4183">
                  <c:v>42751</c:v>
                </c:pt>
                <c:pt idx="4184">
                  <c:v>42752</c:v>
                </c:pt>
                <c:pt idx="4185">
                  <c:v>42753</c:v>
                </c:pt>
                <c:pt idx="4186">
                  <c:v>42754</c:v>
                </c:pt>
                <c:pt idx="4187">
                  <c:v>42755</c:v>
                </c:pt>
                <c:pt idx="4188">
                  <c:v>42758</c:v>
                </c:pt>
                <c:pt idx="4189">
                  <c:v>42759</c:v>
                </c:pt>
                <c:pt idx="4190">
                  <c:v>42760</c:v>
                </c:pt>
                <c:pt idx="4191">
                  <c:v>42761</c:v>
                </c:pt>
                <c:pt idx="4192">
                  <c:v>42762</c:v>
                </c:pt>
                <c:pt idx="4193">
                  <c:v>42765</c:v>
                </c:pt>
                <c:pt idx="4194">
                  <c:v>42766</c:v>
                </c:pt>
                <c:pt idx="4195">
                  <c:v>42767</c:v>
                </c:pt>
                <c:pt idx="4196">
                  <c:v>42768</c:v>
                </c:pt>
                <c:pt idx="4197">
                  <c:v>42769</c:v>
                </c:pt>
                <c:pt idx="4198">
                  <c:v>42772</c:v>
                </c:pt>
                <c:pt idx="4199">
                  <c:v>42773</c:v>
                </c:pt>
                <c:pt idx="4200">
                  <c:v>42774</c:v>
                </c:pt>
                <c:pt idx="4201">
                  <c:v>42775</c:v>
                </c:pt>
                <c:pt idx="4202">
                  <c:v>42776</c:v>
                </c:pt>
                <c:pt idx="4203">
                  <c:v>42779</c:v>
                </c:pt>
                <c:pt idx="4204">
                  <c:v>42780</c:v>
                </c:pt>
                <c:pt idx="4205">
                  <c:v>42781</c:v>
                </c:pt>
                <c:pt idx="4206">
                  <c:v>42782</c:v>
                </c:pt>
                <c:pt idx="4207">
                  <c:v>42783</c:v>
                </c:pt>
                <c:pt idx="4208">
                  <c:v>42786</c:v>
                </c:pt>
                <c:pt idx="4209">
                  <c:v>42787</c:v>
                </c:pt>
                <c:pt idx="4210">
                  <c:v>42788</c:v>
                </c:pt>
                <c:pt idx="4211">
                  <c:v>42789</c:v>
                </c:pt>
                <c:pt idx="4212">
                  <c:v>42790</c:v>
                </c:pt>
                <c:pt idx="4213">
                  <c:v>42793</c:v>
                </c:pt>
                <c:pt idx="4214">
                  <c:v>42794</c:v>
                </c:pt>
                <c:pt idx="4215">
                  <c:v>42795</c:v>
                </c:pt>
                <c:pt idx="4216">
                  <c:v>42796</c:v>
                </c:pt>
                <c:pt idx="4217">
                  <c:v>42797</c:v>
                </c:pt>
                <c:pt idx="4218">
                  <c:v>42800</c:v>
                </c:pt>
                <c:pt idx="4219">
                  <c:v>42801</c:v>
                </c:pt>
                <c:pt idx="4220">
                  <c:v>42802</c:v>
                </c:pt>
                <c:pt idx="4221">
                  <c:v>42803</c:v>
                </c:pt>
                <c:pt idx="4222">
                  <c:v>42804</c:v>
                </c:pt>
                <c:pt idx="4223">
                  <c:v>42807</c:v>
                </c:pt>
                <c:pt idx="4224">
                  <c:v>42808</c:v>
                </c:pt>
                <c:pt idx="4225">
                  <c:v>42809</c:v>
                </c:pt>
                <c:pt idx="4226">
                  <c:v>42810</c:v>
                </c:pt>
                <c:pt idx="4227">
                  <c:v>42811</c:v>
                </c:pt>
                <c:pt idx="4228">
                  <c:v>42814</c:v>
                </c:pt>
                <c:pt idx="4229">
                  <c:v>42815</c:v>
                </c:pt>
                <c:pt idx="4230">
                  <c:v>42816</c:v>
                </c:pt>
                <c:pt idx="4231">
                  <c:v>42817</c:v>
                </c:pt>
                <c:pt idx="4232">
                  <c:v>42818</c:v>
                </c:pt>
                <c:pt idx="4233">
                  <c:v>42821</c:v>
                </c:pt>
                <c:pt idx="4234">
                  <c:v>42822</c:v>
                </c:pt>
                <c:pt idx="4235">
                  <c:v>42823</c:v>
                </c:pt>
                <c:pt idx="4236">
                  <c:v>42824</c:v>
                </c:pt>
                <c:pt idx="4237">
                  <c:v>42825</c:v>
                </c:pt>
                <c:pt idx="4238">
                  <c:v>42828</c:v>
                </c:pt>
                <c:pt idx="4239">
                  <c:v>42829</c:v>
                </c:pt>
                <c:pt idx="4240">
                  <c:v>42830</c:v>
                </c:pt>
                <c:pt idx="4241">
                  <c:v>42831</c:v>
                </c:pt>
                <c:pt idx="4242">
                  <c:v>42832</c:v>
                </c:pt>
                <c:pt idx="4243">
                  <c:v>42835</c:v>
                </c:pt>
                <c:pt idx="4244">
                  <c:v>42836</c:v>
                </c:pt>
                <c:pt idx="4245">
                  <c:v>42837</c:v>
                </c:pt>
                <c:pt idx="4246">
                  <c:v>42838</c:v>
                </c:pt>
                <c:pt idx="4247">
                  <c:v>42839</c:v>
                </c:pt>
                <c:pt idx="4248">
                  <c:v>42842</c:v>
                </c:pt>
                <c:pt idx="4249">
                  <c:v>42843</c:v>
                </c:pt>
                <c:pt idx="4250">
                  <c:v>42844</c:v>
                </c:pt>
                <c:pt idx="4251">
                  <c:v>42845</c:v>
                </c:pt>
                <c:pt idx="4252">
                  <c:v>42846</c:v>
                </c:pt>
                <c:pt idx="4253">
                  <c:v>42849</c:v>
                </c:pt>
                <c:pt idx="4254">
                  <c:v>42850</c:v>
                </c:pt>
                <c:pt idx="4255">
                  <c:v>42851</c:v>
                </c:pt>
                <c:pt idx="4256">
                  <c:v>42852</c:v>
                </c:pt>
                <c:pt idx="4257">
                  <c:v>42853</c:v>
                </c:pt>
                <c:pt idx="4258">
                  <c:v>42856</c:v>
                </c:pt>
                <c:pt idx="4259">
                  <c:v>42857</c:v>
                </c:pt>
                <c:pt idx="4260">
                  <c:v>42858</c:v>
                </c:pt>
                <c:pt idx="4261">
                  <c:v>42859</c:v>
                </c:pt>
                <c:pt idx="4262">
                  <c:v>42860</c:v>
                </c:pt>
                <c:pt idx="4263">
                  <c:v>42863</c:v>
                </c:pt>
                <c:pt idx="4264">
                  <c:v>42864</c:v>
                </c:pt>
                <c:pt idx="4265">
                  <c:v>42865</c:v>
                </c:pt>
                <c:pt idx="4266">
                  <c:v>42866</c:v>
                </c:pt>
                <c:pt idx="4267">
                  <c:v>42867</c:v>
                </c:pt>
                <c:pt idx="4268">
                  <c:v>42870</c:v>
                </c:pt>
                <c:pt idx="4269">
                  <c:v>42871</c:v>
                </c:pt>
                <c:pt idx="4270">
                  <c:v>42872</c:v>
                </c:pt>
                <c:pt idx="4271">
                  <c:v>42873</c:v>
                </c:pt>
                <c:pt idx="4272">
                  <c:v>42874</c:v>
                </c:pt>
                <c:pt idx="4273">
                  <c:v>42877</c:v>
                </c:pt>
                <c:pt idx="4274">
                  <c:v>42878</c:v>
                </c:pt>
                <c:pt idx="4275">
                  <c:v>42879</c:v>
                </c:pt>
                <c:pt idx="4276">
                  <c:v>42880</c:v>
                </c:pt>
                <c:pt idx="4277">
                  <c:v>42881</c:v>
                </c:pt>
                <c:pt idx="4278">
                  <c:v>42884</c:v>
                </c:pt>
                <c:pt idx="4279">
                  <c:v>42885</c:v>
                </c:pt>
                <c:pt idx="4280">
                  <c:v>42886</c:v>
                </c:pt>
                <c:pt idx="4281">
                  <c:v>42887</c:v>
                </c:pt>
                <c:pt idx="4282">
                  <c:v>42888</c:v>
                </c:pt>
                <c:pt idx="4283">
                  <c:v>42891</c:v>
                </c:pt>
                <c:pt idx="4284">
                  <c:v>42892</c:v>
                </c:pt>
                <c:pt idx="4285">
                  <c:v>42893</c:v>
                </c:pt>
                <c:pt idx="4286">
                  <c:v>42894</c:v>
                </c:pt>
                <c:pt idx="4287">
                  <c:v>42895</c:v>
                </c:pt>
                <c:pt idx="4288">
                  <c:v>42898</c:v>
                </c:pt>
                <c:pt idx="4289">
                  <c:v>42899</c:v>
                </c:pt>
                <c:pt idx="4290">
                  <c:v>42900</c:v>
                </c:pt>
                <c:pt idx="4291">
                  <c:v>42901</c:v>
                </c:pt>
                <c:pt idx="4292">
                  <c:v>42902</c:v>
                </c:pt>
                <c:pt idx="4293">
                  <c:v>42905</c:v>
                </c:pt>
                <c:pt idx="4294">
                  <c:v>42906</c:v>
                </c:pt>
                <c:pt idx="4295">
                  <c:v>42907</c:v>
                </c:pt>
                <c:pt idx="4296">
                  <c:v>42908</c:v>
                </c:pt>
                <c:pt idx="4297">
                  <c:v>42909</c:v>
                </c:pt>
                <c:pt idx="4298">
                  <c:v>42912</c:v>
                </c:pt>
                <c:pt idx="4299">
                  <c:v>42913</c:v>
                </c:pt>
                <c:pt idx="4300">
                  <c:v>42914</c:v>
                </c:pt>
                <c:pt idx="4301">
                  <c:v>42915</c:v>
                </c:pt>
                <c:pt idx="4302">
                  <c:v>42916</c:v>
                </c:pt>
                <c:pt idx="4303">
                  <c:v>42919</c:v>
                </c:pt>
                <c:pt idx="4304">
                  <c:v>42920</c:v>
                </c:pt>
                <c:pt idx="4305">
                  <c:v>42921</c:v>
                </c:pt>
                <c:pt idx="4306">
                  <c:v>42922</c:v>
                </c:pt>
                <c:pt idx="4307">
                  <c:v>42923</c:v>
                </c:pt>
                <c:pt idx="4308">
                  <c:v>42926</c:v>
                </c:pt>
                <c:pt idx="4309">
                  <c:v>42927</c:v>
                </c:pt>
                <c:pt idx="4310">
                  <c:v>42928</c:v>
                </c:pt>
                <c:pt idx="4311">
                  <c:v>42929</c:v>
                </c:pt>
                <c:pt idx="4312">
                  <c:v>42930</c:v>
                </c:pt>
                <c:pt idx="4313">
                  <c:v>42933</c:v>
                </c:pt>
                <c:pt idx="4314">
                  <c:v>42934</c:v>
                </c:pt>
                <c:pt idx="4315">
                  <c:v>42935</c:v>
                </c:pt>
                <c:pt idx="4316">
                  <c:v>42936</c:v>
                </c:pt>
                <c:pt idx="4317">
                  <c:v>42937</c:v>
                </c:pt>
                <c:pt idx="4318">
                  <c:v>42940</c:v>
                </c:pt>
                <c:pt idx="4319">
                  <c:v>42941</c:v>
                </c:pt>
                <c:pt idx="4320">
                  <c:v>42942</c:v>
                </c:pt>
                <c:pt idx="4321">
                  <c:v>42943</c:v>
                </c:pt>
                <c:pt idx="4322">
                  <c:v>42944</c:v>
                </c:pt>
                <c:pt idx="4323">
                  <c:v>42947</c:v>
                </c:pt>
                <c:pt idx="4324">
                  <c:v>42948</c:v>
                </c:pt>
                <c:pt idx="4325">
                  <c:v>42949</c:v>
                </c:pt>
                <c:pt idx="4326">
                  <c:v>42950</c:v>
                </c:pt>
                <c:pt idx="4327">
                  <c:v>42951</c:v>
                </c:pt>
                <c:pt idx="4328">
                  <c:v>42954</c:v>
                </c:pt>
                <c:pt idx="4329">
                  <c:v>42955</c:v>
                </c:pt>
                <c:pt idx="4330">
                  <c:v>42956</c:v>
                </c:pt>
                <c:pt idx="4331">
                  <c:v>42957</c:v>
                </c:pt>
                <c:pt idx="4332">
                  <c:v>42958</c:v>
                </c:pt>
                <c:pt idx="4333">
                  <c:v>42961</c:v>
                </c:pt>
                <c:pt idx="4334">
                  <c:v>42962</c:v>
                </c:pt>
                <c:pt idx="4335">
                  <c:v>42963</c:v>
                </c:pt>
                <c:pt idx="4336">
                  <c:v>42964</c:v>
                </c:pt>
                <c:pt idx="4337">
                  <c:v>42965</c:v>
                </c:pt>
                <c:pt idx="4338">
                  <c:v>42968</c:v>
                </c:pt>
                <c:pt idx="4339">
                  <c:v>42969</c:v>
                </c:pt>
                <c:pt idx="4340">
                  <c:v>42970</c:v>
                </c:pt>
                <c:pt idx="4341">
                  <c:v>42971</c:v>
                </c:pt>
                <c:pt idx="4342">
                  <c:v>42972</c:v>
                </c:pt>
                <c:pt idx="4343">
                  <c:v>42975</c:v>
                </c:pt>
                <c:pt idx="4344">
                  <c:v>42976</c:v>
                </c:pt>
                <c:pt idx="4345">
                  <c:v>42977</c:v>
                </c:pt>
                <c:pt idx="4346">
                  <c:v>42978</c:v>
                </c:pt>
                <c:pt idx="4347">
                  <c:v>42979</c:v>
                </c:pt>
                <c:pt idx="4348">
                  <c:v>42982</c:v>
                </c:pt>
                <c:pt idx="4349">
                  <c:v>42983</c:v>
                </c:pt>
                <c:pt idx="4350">
                  <c:v>42984</c:v>
                </c:pt>
                <c:pt idx="4351">
                  <c:v>42985</c:v>
                </c:pt>
                <c:pt idx="4352">
                  <c:v>42986</c:v>
                </c:pt>
                <c:pt idx="4353">
                  <c:v>42989</c:v>
                </c:pt>
                <c:pt idx="4354">
                  <c:v>42990</c:v>
                </c:pt>
                <c:pt idx="4355">
                  <c:v>42991</c:v>
                </c:pt>
                <c:pt idx="4356">
                  <c:v>42992</c:v>
                </c:pt>
                <c:pt idx="4357">
                  <c:v>42993</c:v>
                </c:pt>
                <c:pt idx="4358">
                  <c:v>42996</c:v>
                </c:pt>
                <c:pt idx="4359">
                  <c:v>42997</c:v>
                </c:pt>
                <c:pt idx="4360">
                  <c:v>42998</c:v>
                </c:pt>
                <c:pt idx="4361">
                  <c:v>42999</c:v>
                </c:pt>
                <c:pt idx="4362">
                  <c:v>43000</c:v>
                </c:pt>
                <c:pt idx="4363">
                  <c:v>43003</c:v>
                </c:pt>
                <c:pt idx="4364">
                  <c:v>43004</c:v>
                </c:pt>
                <c:pt idx="4365">
                  <c:v>43005</c:v>
                </c:pt>
                <c:pt idx="4366">
                  <c:v>43006</c:v>
                </c:pt>
                <c:pt idx="4367">
                  <c:v>43007</c:v>
                </c:pt>
                <c:pt idx="4368">
                  <c:v>43010</c:v>
                </c:pt>
                <c:pt idx="4369">
                  <c:v>43011</c:v>
                </c:pt>
                <c:pt idx="4370">
                  <c:v>43012</c:v>
                </c:pt>
                <c:pt idx="4371">
                  <c:v>43013</c:v>
                </c:pt>
                <c:pt idx="4372">
                  <c:v>43014</c:v>
                </c:pt>
                <c:pt idx="4373">
                  <c:v>43017</c:v>
                </c:pt>
                <c:pt idx="4374">
                  <c:v>43018</c:v>
                </c:pt>
                <c:pt idx="4375">
                  <c:v>43019</c:v>
                </c:pt>
                <c:pt idx="4376">
                  <c:v>43020</c:v>
                </c:pt>
                <c:pt idx="4377">
                  <c:v>43021</c:v>
                </c:pt>
                <c:pt idx="4378">
                  <c:v>43024</c:v>
                </c:pt>
                <c:pt idx="4379">
                  <c:v>43025</c:v>
                </c:pt>
                <c:pt idx="4380">
                  <c:v>43026</c:v>
                </c:pt>
                <c:pt idx="4381">
                  <c:v>43027</c:v>
                </c:pt>
                <c:pt idx="4382">
                  <c:v>43028</c:v>
                </c:pt>
                <c:pt idx="4383">
                  <c:v>43031</c:v>
                </c:pt>
                <c:pt idx="4384">
                  <c:v>43032</c:v>
                </c:pt>
                <c:pt idx="4385">
                  <c:v>43033</c:v>
                </c:pt>
                <c:pt idx="4386">
                  <c:v>43034</c:v>
                </c:pt>
                <c:pt idx="4387">
                  <c:v>43035</c:v>
                </c:pt>
                <c:pt idx="4388">
                  <c:v>43038</c:v>
                </c:pt>
                <c:pt idx="4389">
                  <c:v>43039</c:v>
                </c:pt>
                <c:pt idx="4390">
                  <c:v>43040</c:v>
                </c:pt>
                <c:pt idx="4391">
                  <c:v>43041</c:v>
                </c:pt>
                <c:pt idx="4392">
                  <c:v>43042</c:v>
                </c:pt>
                <c:pt idx="4393">
                  <c:v>43045</c:v>
                </c:pt>
                <c:pt idx="4394">
                  <c:v>43046</c:v>
                </c:pt>
                <c:pt idx="4395">
                  <c:v>43047</c:v>
                </c:pt>
                <c:pt idx="4396">
                  <c:v>43048</c:v>
                </c:pt>
                <c:pt idx="4397">
                  <c:v>43049</c:v>
                </c:pt>
                <c:pt idx="4398">
                  <c:v>43052</c:v>
                </c:pt>
                <c:pt idx="4399">
                  <c:v>43053</c:v>
                </c:pt>
                <c:pt idx="4400">
                  <c:v>43054</c:v>
                </c:pt>
                <c:pt idx="4401">
                  <c:v>43055</c:v>
                </c:pt>
                <c:pt idx="4402">
                  <c:v>43056</c:v>
                </c:pt>
                <c:pt idx="4403">
                  <c:v>43059</c:v>
                </c:pt>
                <c:pt idx="4404">
                  <c:v>43060</c:v>
                </c:pt>
                <c:pt idx="4405">
                  <c:v>43061</c:v>
                </c:pt>
                <c:pt idx="4406">
                  <c:v>43062</c:v>
                </c:pt>
                <c:pt idx="4407">
                  <c:v>43063</c:v>
                </c:pt>
                <c:pt idx="4408">
                  <c:v>43066</c:v>
                </c:pt>
                <c:pt idx="4409">
                  <c:v>43067</c:v>
                </c:pt>
                <c:pt idx="4410">
                  <c:v>43068</c:v>
                </c:pt>
                <c:pt idx="4411">
                  <c:v>43069</c:v>
                </c:pt>
                <c:pt idx="4412">
                  <c:v>43070</c:v>
                </c:pt>
                <c:pt idx="4413">
                  <c:v>43073</c:v>
                </c:pt>
                <c:pt idx="4414">
                  <c:v>43074</c:v>
                </c:pt>
                <c:pt idx="4415">
                  <c:v>43075</c:v>
                </c:pt>
                <c:pt idx="4416">
                  <c:v>43076</c:v>
                </c:pt>
                <c:pt idx="4417">
                  <c:v>43077</c:v>
                </c:pt>
                <c:pt idx="4418">
                  <c:v>43080</c:v>
                </c:pt>
                <c:pt idx="4419">
                  <c:v>43081</c:v>
                </c:pt>
                <c:pt idx="4420">
                  <c:v>43082</c:v>
                </c:pt>
                <c:pt idx="4421">
                  <c:v>43083</c:v>
                </c:pt>
                <c:pt idx="4422">
                  <c:v>43084</c:v>
                </c:pt>
                <c:pt idx="4423">
                  <c:v>43087</c:v>
                </c:pt>
                <c:pt idx="4424">
                  <c:v>43088</c:v>
                </c:pt>
                <c:pt idx="4425">
                  <c:v>43089</c:v>
                </c:pt>
                <c:pt idx="4426">
                  <c:v>43090</c:v>
                </c:pt>
                <c:pt idx="4427">
                  <c:v>43091</c:v>
                </c:pt>
                <c:pt idx="4428">
                  <c:v>43094</c:v>
                </c:pt>
                <c:pt idx="4429">
                  <c:v>43095</c:v>
                </c:pt>
                <c:pt idx="4430">
                  <c:v>43096</c:v>
                </c:pt>
                <c:pt idx="4431">
                  <c:v>43097</c:v>
                </c:pt>
                <c:pt idx="4432">
                  <c:v>43098</c:v>
                </c:pt>
                <c:pt idx="4433">
                  <c:v>43101</c:v>
                </c:pt>
                <c:pt idx="4434">
                  <c:v>43102</c:v>
                </c:pt>
                <c:pt idx="4435">
                  <c:v>43103</c:v>
                </c:pt>
                <c:pt idx="4436">
                  <c:v>43104</c:v>
                </c:pt>
                <c:pt idx="4437">
                  <c:v>43105</c:v>
                </c:pt>
                <c:pt idx="4438">
                  <c:v>43108</c:v>
                </c:pt>
                <c:pt idx="4439">
                  <c:v>43109</c:v>
                </c:pt>
                <c:pt idx="4440">
                  <c:v>43110</c:v>
                </c:pt>
                <c:pt idx="4441">
                  <c:v>43111</c:v>
                </c:pt>
                <c:pt idx="4442">
                  <c:v>43112</c:v>
                </c:pt>
                <c:pt idx="4443">
                  <c:v>43115</c:v>
                </c:pt>
                <c:pt idx="4444">
                  <c:v>43116</c:v>
                </c:pt>
                <c:pt idx="4445">
                  <c:v>43117</c:v>
                </c:pt>
                <c:pt idx="4446">
                  <c:v>43118</c:v>
                </c:pt>
                <c:pt idx="4447">
                  <c:v>43119</c:v>
                </c:pt>
                <c:pt idx="4448">
                  <c:v>43122</c:v>
                </c:pt>
                <c:pt idx="4449">
                  <c:v>43123</c:v>
                </c:pt>
                <c:pt idx="4450">
                  <c:v>43124</c:v>
                </c:pt>
                <c:pt idx="4451">
                  <c:v>43125</c:v>
                </c:pt>
                <c:pt idx="4452">
                  <c:v>43126</c:v>
                </c:pt>
                <c:pt idx="4453">
                  <c:v>43129</c:v>
                </c:pt>
                <c:pt idx="4454">
                  <c:v>43130</c:v>
                </c:pt>
                <c:pt idx="4455">
                  <c:v>43131</c:v>
                </c:pt>
                <c:pt idx="4456">
                  <c:v>43132</c:v>
                </c:pt>
                <c:pt idx="4457">
                  <c:v>43133</c:v>
                </c:pt>
                <c:pt idx="4458">
                  <c:v>43136</c:v>
                </c:pt>
                <c:pt idx="4459">
                  <c:v>43137</c:v>
                </c:pt>
                <c:pt idx="4460">
                  <c:v>43138</c:v>
                </c:pt>
                <c:pt idx="4461">
                  <c:v>43139</c:v>
                </c:pt>
                <c:pt idx="4462">
                  <c:v>43140</c:v>
                </c:pt>
                <c:pt idx="4463">
                  <c:v>43143</c:v>
                </c:pt>
                <c:pt idx="4464">
                  <c:v>43144</c:v>
                </c:pt>
                <c:pt idx="4465">
                  <c:v>43145</c:v>
                </c:pt>
                <c:pt idx="4466">
                  <c:v>43146</c:v>
                </c:pt>
                <c:pt idx="4467">
                  <c:v>43147</c:v>
                </c:pt>
                <c:pt idx="4468">
                  <c:v>43150</c:v>
                </c:pt>
                <c:pt idx="4469">
                  <c:v>43151</c:v>
                </c:pt>
                <c:pt idx="4470">
                  <c:v>43152</c:v>
                </c:pt>
                <c:pt idx="4471">
                  <c:v>43153</c:v>
                </c:pt>
                <c:pt idx="4472">
                  <c:v>43154</c:v>
                </c:pt>
                <c:pt idx="4473">
                  <c:v>43157</c:v>
                </c:pt>
                <c:pt idx="4474">
                  <c:v>43158</c:v>
                </c:pt>
                <c:pt idx="4475">
                  <c:v>43159</c:v>
                </c:pt>
                <c:pt idx="4476">
                  <c:v>43160</c:v>
                </c:pt>
                <c:pt idx="4477">
                  <c:v>43161</c:v>
                </c:pt>
                <c:pt idx="4478">
                  <c:v>43164</c:v>
                </c:pt>
                <c:pt idx="4479">
                  <c:v>43165</c:v>
                </c:pt>
                <c:pt idx="4480">
                  <c:v>43166</c:v>
                </c:pt>
                <c:pt idx="4481">
                  <c:v>43167</c:v>
                </c:pt>
                <c:pt idx="4482">
                  <c:v>43168</c:v>
                </c:pt>
                <c:pt idx="4483">
                  <c:v>43171</c:v>
                </c:pt>
                <c:pt idx="4484">
                  <c:v>43172</c:v>
                </c:pt>
                <c:pt idx="4485">
                  <c:v>43173</c:v>
                </c:pt>
                <c:pt idx="4486">
                  <c:v>43174</c:v>
                </c:pt>
                <c:pt idx="4487">
                  <c:v>43175</c:v>
                </c:pt>
                <c:pt idx="4488">
                  <c:v>43178</c:v>
                </c:pt>
                <c:pt idx="4489">
                  <c:v>43179</c:v>
                </c:pt>
                <c:pt idx="4490">
                  <c:v>43180</c:v>
                </c:pt>
                <c:pt idx="4491">
                  <c:v>43181</c:v>
                </c:pt>
                <c:pt idx="4492">
                  <c:v>43182</c:v>
                </c:pt>
                <c:pt idx="4493">
                  <c:v>43185</c:v>
                </c:pt>
                <c:pt idx="4494">
                  <c:v>43186</c:v>
                </c:pt>
                <c:pt idx="4495">
                  <c:v>43187</c:v>
                </c:pt>
                <c:pt idx="4496">
                  <c:v>43188</c:v>
                </c:pt>
                <c:pt idx="4497">
                  <c:v>43189</c:v>
                </c:pt>
                <c:pt idx="4498">
                  <c:v>43192</c:v>
                </c:pt>
                <c:pt idx="4499">
                  <c:v>43193</c:v>
                </c:pt>
                <c:pt idx="4500">
                  <c:v>43194</c:v>
                </c:pt>
                <c:pt idx="4501">
                  <c:v>43195</c:v>
                </c:pt>
                <c:pt idx="4502">
                  <c:v>43196</c:v>
                </c:pt>
                <c:pt idx="4503">
                  <c:v>43199</c:v>
                </c:pt>
                <c:pt idx="4504">
                  <c:v>43200</c:v>
                </c:pt>
                <c:pt idx="4505">
                  <c:v>43201</c:v>
                </c:pt>
                <c:pt idx="4506">
                  <c:v>43202</c:v>
                </c:pt>
                <c:pt idx="4507">
                  <c:v>43203</c:v>
                </c:pt>
                <c:pt idx="4508">
                  <c:v>43206</c:v>
                </c:pt>
                <c:pt idx="4509">
                  <c:v>43207</c:v>
                </c:pt>
                <c:pt idx="4510">
                  <c:v>43208</c:v>
                </c:pt>
                <c:pt idx="4511">
                  <c:v>43209</c:v>
                </c:pt>
                <c:pt idx="4512">
                  <c:v>43210</c:v>
                </c:pt>
                <c:pt idx="4513">
                  <c:v>43213</c:v>
                </c:pt>
                <c:pt idx="4514">
                  <c:v>43214</c:v>
                </c:pt>
                <c:pt idx="4515">
                  <c:v>43215</c:v>
                </c:pt>
                <c:pt idx="4516">
                  <c:v>43216</c:v>
                </c:pt>
                <c:pt idx="4517">
                  <c:v>43217</c:v>
                </c:pt>
                <c:pt idx="4518">
                  <c:v>43220</c:v>
                </c:pt>
                <c:pt idx="4519">
                  <c:v>43221</c:v>
                </c:pt>
                <c:pt idx="4520">
                  <c:v>43222</c:v>
                </c:pt>
                <c:pt idx="4521">
                  <c:v>43223</c:v>
                </c:pt>
                <c:pt idx="4522">
                  <c:v>43224</c:v>
                </c:pt>
                <c:pt idx="4523">
                  <c:v>43227</c:v>
                </c:pt>
                <c:pt idx="4524">
                  <c:v>43228</c:v>
                </c:pt>
                <c:pt idx="4525">
                  <c:v>43229</c:v>
                </c:pt>
                <c:pt idx="4526">
                  <c:v>43230</c:v>
                </c:pt>
                <c:pt idx="4527">
                  <c:v>43231</c:v>
                </c:pt>
                <c:pt idx="4528">
                  <c:v>43234</c:v>
                </c:pt>
                <c:pt idx="4529">
                  <c:v>43235</c:v>
                </c:pt>
                <c:pt idx="4530">
                  <c:v>43236</c:v>
                </c:pt>
                <c:pt idx="4531">
                  <c:v>43237</c:v>
                </c:pt>
                <c:pt idx="4532">
                  <c:v>43238</c:v>
                </c:pt>
                <c:pt idx="4533">
                  <c:v>43241</c:v>
                </c:pt>
                <c:pt idx="4534">
                  <c:v>43242</c:v>
                </c:pt>
                <c:pt idx="4535">
                  <c:v>43243</c:v>
                </c:pt>
                <c:pt idx="4536">
                  <c:v>43244</c:v>
                </c:pt>
                <c:pt idx="4537">
                  <c:v>43245</c:v>
                </c:pt>
                <c:pt idx="4538">
                  <c:v>43248</c:v>
                </c:pt>
                <c:pt idx="4539">
                  <c:v>43249</c:v>
                </c:pt>
                <c:pt idx="4540">
                  <c:v>43250</c:v>
                </c:pt>
                <c:pt idx="4541">
                  <c:v>43251</c:v>
                </c:pt>
                <c:pt idx="4542">
                  <c:v>43252</c:v>
                </c:pt>
                <c:pt idx="4543">
                  <c:v>43255</c:v>
                </c:pt>
                <c:pt idx="4544">
                  <c:v>43256</c:v>
                </c:pt>
                <c:pt idx="4545">
                  <c:v>43257</c:v>
                </c:pt>
                <c:pt idx="4546">
                  <c:v>43258</c:v>
                </c:pt>
                <c:pt idx="4547">
                  <c:v>43259</c:v>
                </c:pt>
                <c:pt idx="4548">
                  <c:v>43262</c:v>
                </c:pt>
                <c:pt idx="4549">
                  <c:v>43263</c:v>
                </c:pt>
                <c:pt idx="4550">
                  <c:v>43264</c:v>
                </c:pt>
                <c:pt idx="4551">
                  <c:v>43265</c:v>
                </c:pt>
                <c:pt idx="4552">
                  <c:v>43266</c:v>
                </c:pt>
                <c:pt idx="4553">
                  <c:v>43269</c:v>
                </c:pt>
                <c:pt idx="4554">
                  <c:v>43270</c:v>
                </c:pt>
                <c:pt idx="4555">
                  <c:v>43271</c:v>
                </c:pt>
                <c:pt idx="4556">
                  <c:v>43272</c:v>
                </c:pt>
                <c:pt idx="4557">
                  <c:v>43273</c:v>
                </c:pt>
                <c:pt idx="4558">
                  <c:v>43276</c:v>
                </c:pt>
                <c:pt idx="4559">
                  <c:v>43277</c:v>
                </c:pt>
                <c:pt idx="4560">
                  <c:v>43278</c:v>
                </c:pt>
                <c:pt idx="4561">
                  <c:v>43279</c:v>
                </c:pt>
                <c:pt idx="4562">
                  <c:v>43280</c:v>
                </c:pt>
                <c:pt idx="4563">
                  <c:v>43283</c:v>
                </c:pt>
                <c:pt idx="4564">
                  <c:v>43284</c:v>
                </c:pt>
                <c:pt idx="4565">
                  <c:v>43285</c:v>
                </c:pt>
                <c:pt idx="4566">
                  <c:v>43286</c:v>
                </c:pt>
                <c:pt idx="4567">
                  <c:v>43287</c:v>
                </c:pt>
                <c:pt idx="4568">
                  <c:v>43290</c:v>
                </c:pt>
                <c:pt idx="4569">
                  <c:v>43291</c:v>
                </c:pt>
                <c:pt idx="4570">
                  <c:v>43292</c:v>
                </c:pt>
                <c:pt idx="4571">
                  <c:v>43293</c:v>
                </c:pt>
                <c:pt idx="4572">
                  <c:v>43294</c:v>
                </c:pt>
                <c:pt idx="4573">
                  <c:v>43297</c:v>
                </c:pt>
                <c:pt idx="4574">
                  <c:v>43298</c:v>
                </c:pt>
                <c:pt idx="4575">
                  <c:v>43299</c:v>
                </c:pt>
                <c:pt idx="4576">
                  <c:v>43300</c:v>
                </c:pt>
                <c:pt idx="4577">
                  <c:v>43301</c:v>
                </c:pt>
                <c:pt idx="4578">
                  <c:v>43304</c:v>
                </c:pt>
                <c:pt idx="4579">
                  <c:v>43305</c:v>
                </c:pt>
                <c:pt idx="4580">
                  <c:v>43306</c:v>
                </c:pt>
                <c:pt idx="4581">
                  <c:v>43307</c:v>
                </c:pt>
                <c:pt idx="4582">
                  <c:v>43308</c:v>
                </c:pt>
                <c:pt idx="4583">
                  <c:v>43311</c:v>
                </c:pt>
                <c:pt idx="4584">
                  <c:v>43312</c:v>
                </c:pt>
                <c:pt idx="4585">
                  <c:v>43313</c:v>
                </c:pt>
                <c:pt idx="4586">
                  <c:v>43314</c:v>
                </c:pt>
                <c:pt idx="4587">
                  <c:v>43315</c:v>
                </c:pt>
                <c:pt idx="4588">
                  <c:v>43318</c:v>
                </c:pt>
                <c:pt idx="4589">
                  <c:v>43319</c:v>
                </c:pt>
                <c:pt idx="4590">
                  <c:v>43320</c:v>
                </c:pt>
                <c:pt idx="4591">
                  <c:v>43321</c:v>
                </c:pt>
                <c:pt idx="4592">
                  <c:v>43322</c:v>
                </c:pt>
                <c:pt idx="4593">
                  <c:v>43325</c:v>
                </c:pt>
                <c:pt idx="4594">
                  <c:v>43326</c:v>
                </c:pt>
                <c:pt idx="4595">
                  <c:v>43327</c:v>
                </c:pt>
                <c:pt idx="4596">
                  <c:v>43328</c:v>
                </c:pt>
                <c:pt idx="4597">
                  <c:v>43329</c:v>
                </c:pt>
                <c:pt idx="4598">
                  <c:v>43332</c:v>
                </c:pt>
                <c:pt idx="4599">
                  <c:v>43333</c:v>
                </c:pt>
                <c:pt idx="4600">
                  <c:v>43334</c:v>
                </c:pt>
                <c:pt idx="4601">
                  <c:v>43335</c:v>
                </c:pt>
                <c:pt idx="4602">
                  <c:v>43336</c:v>
                </c:pt>
                <c:pt idx="4603">
                  <c:v>43339</c:v>
                </c:pt>
                <c:pt idx="4604">
                  <c:v>43340</c:v>
                </c:pt>
                <c:pt idx="4605">
                  <c:v>43341</c:v>
                </c:pt>
                <c:pt idx="4606">
                  <c:v>43342</c:v>
                </c:pt>
                <c:pt idx="4607">
                  <c:v>43343</c:v>
                </c:pt>
                <c:pt idx="4608">
                  <c:v>43346</c:v>
                </c:pt>
                <c:pt idx="4609">
                  <c:v>43347</c:v>
                </c:pt>
                <c:pt idx="4610">
                  <c:v>43348</c:v>
                </c:pt>
                <c:pt idx="4611">
                  <c:v>43349</c:v>
                </c:pt>
                <c:pt idx="4612">
                  <c:v>43350</c:v>
                </c:pt>
                <c:pt idx="4613">
                  <c:v>43353</c:v>
                </c:pt>
                <c:pt idx="4614">
                  <c:v>43354</c:v>
                </c:pt>
                <c:pt idx="4615">
                  <c:v>43355</c:v>
                </c:pt>
                <c:pt idx="4616">
                  <c:v>43356</c:v>
                </c:pt>
                <c:pt idx="4617">
                  <c:v>43357</c:v>
                </c:pt>
                <c:pt idx="4618">
                  <c:v>43360</c:v>
                </c:pt>
                <c:pt idx="4619">
                  <c:v>43361</c:v>
                </c:pt>
                <c:pt idx="4620">
                  <c:v>43362</c:v>
                </c:pt>
                <c:pt idx="4621">
                  <c:v>43363</c:v>
                </c:pt>
                <c:pt idx="4622">
                  <c:v>43364</c:v>
                </c:pt>
                <c:pt idx="4623">
                  <c:v>43367</c:v>
                </c:pt>
                <c:pt idx="4624">
                  <c:v>43368</c:v>
                </c:pt>
                <c:pt idx="4625">
                  <c:v>43369</c:v>
                </c:pt>
                <c:pt idx="4626">
                  <c:v>43370</c:v>
                </c:pt>
                <c:pt idx="4627">
                  <c:v>43371</c:v>
                </c:pt>
                <c:pt idx="4628">
                  <c:v>43374</c:v>
                </c:pt>
                <c:pt idx="4629">
                  <c:v>43375</c:v>
                </c:pt>
                <c:pt idx="4630">
                  <c:v>43376</c:v>
                </c:pt>
                <c:pt idx="4631">
                  <c:v>43377</c:v>
                </c:pt>
                <c:pt idx="4632">
                  <c:v>43378</c:v>
                </c:pt>
                <c:pt idx="4633">
                  <c:v>43381</c:v>
                </c:pt>
                <c:pt idx="4634">
                  <c:v>43382</c:v>
                </c:pt>
                <c:pt idx="4635">
                  <c:v>43383</c:v>
                </c:pt>
                <c:pt idx="4636">
                  <c:v>43384</c:v>
                </c:pt>
                <c:pt idx="4637">
                  <c:v>43385</c:v>
                </c:pt>
                <c:pt idx="4638">
                  <c:v>43388</c:v>
                </c:pt>
                <c:pt idx="4639">
                  <c:v>43389</c:v>
                </c:pt>
                <c:pt idx="4640">
                  <c:v>43390</c:v>
                </c:pt>
                <c:pt idx="4641">
                  <c:v>43391</c:v>
                </c:pt>
                <c:pt idx="4642">
                  <c:v>43392</c:v>
                </c:pt>
                <c:pt idx="4643">
                  <c:v>43395</c:v>
                </c:pt>
                <c:pt idx="4644">
                  <c:v>43396</c:v>
                </c:pt>
                <c:pt idx="4645">
                  <c:v>43397</c:v>
                </c:pt>
                <c:pt idx="4646">
                  <c:v>43398</c:v>
                </c:pt>
                <c:pt idx="4647">
                  <c:v>43399</c:v>
                </c:pt>
                <c:pt idx="4648">
                  <c:v>43402</c:v>
                </c:pt>
                <c:pt idx="4649">
                  <c:v>43403</c:v>
                </c:pt>
                <c:pt idx="4650">
                  <c:v>43404</c:v>
                </c:pt>
                <c:pt idx="4651">
                  <c:v>43405</c:v>
                </c:pt>
                <c:pt idx="4652">
                  <c:v>43406</c:v>
                </c:pt>
                <c:pt idx="4653">
                  <c:v>43409</c:v>
                </c:pt>
                <c:pt idx="4654">
                  <c:v>43410</c:v>
                </c:pt>
                <c:pt idx="4655">
                  <c:v>43411</c:v>
                </c:pt>
                <c:pt idx="4656">
                  <c:v>43412</c:v>
                </c:pt>
                <c:pt idx="4657">
                  <c:v>43413</c:v>
                </c:pt>
                <c:pt idx="4658">
                  <c:v>43416</c:v>
                </c:pt>
                <c:pt idx="4659">
                  <c:v>43417</c:v>
                </c:pt>
                <c:pt idx="4660">
                  <c:v>43418</c:v>
                </c:pt>
                <c:pt idx="4661">
                  <c:v>43419</c:v>
                </c:pt>
                <c:pt idx="4662">
                  <c:v>43420</c:v>
                </c:pt>
                <c:pt idx="4663">
                  <c:v>43423</c:v>
                </c:pt>
                <c:pt idx="4664">
                  <c:v>43424</c:v>
                </c:pt>
                <c:pt idx="4665">
                  <c:v>43425</c:v>
                </c:pt>
                <c:pt idx="4666">
                  <c:v>43426</c:v>
                </c:pt>
                <c:pt idx="4667">
                  <c:v>43427</c:v>
                </c:pt>
                <c:pt idx="4668">
                  <c:v>43430</c:v>
                </c:pt>
                <c:pt idx="4669">
                  <c:v>43431</c:v>
                </c:pt>
                <c:pt idx="4670">
                  <c:v>43432</c:v>
                </c:pt>
                <c:pt idx="4671">
                  <c:v>43433</c:v>
                </c:pt>
                <c:pt idx="4672">
                  <c:v>43434</c:v>
                </c:pt>
                <c:pt idx="4673">
                  <c:v>43437</c:v>
                </c:pt>
                <c:pt idx="4674">
                  <c:v>43438</c:v>
                </c:pt>
                <c:pt idx="4675">
                  <c:v>43439</c:v>
                </c:pt>
                <c:pt idx="4676">
                  <c:v>43440</c:v>
                </c:pt>
                <c:pt idx="4677">
                  <c:v>43441</c:v>
                </c:pt>
                <c:pt idx="4678">
                  <c:v>43444</c:v>
                </c:pt>
                <c:pt idx="4679">
                  <c:v>43445</c:v>
                </c:pt>
                <c:pt idx="4680">
                  <c:v>43446</c:v>
                </c:pt>
                <c:pt idx="4681">
                  <c:v>43447</c:v>
                </c:pt>
                <c:pt idx="4682">
                  <c:v>43448</c:v>
                </c:pt>
                <c:pt idx="4683">
                  <c:v>43451</c:v>
                </c:pt>
                <c:pt idx="4684">
                  <c:v>43452</c:v>
                </c:pt>
                <c:pt idx="4685">
                  <c:v>43453</c:v>
                </c:pt>
                <c:pt idx="4686">
                  <c:v>43454</c:v>
                </c:pt>
                <c:pt idx="4687">
                  <c:v>43455</c:v>
                </c:pt>
                <c:pt idx="4688">
                  <c:v>43458</c:v>
                </c:pt>
                <c:pt idx="4689">
                  <c:v>43459</c:v>
                </c:pt>
                <c:pt idx="4690">
                  <c:v>43460</c:v>
                </c:pt>
                <c:pt idx="4691">
                  <c:v>43461</c:v>
                </c:pt>
                <c:pt idx="4692">
                  <c:v>43462</c:v>
                </c:pt>
                <c:pt idx="4693">
                  <c:v>43465</c:v>
                </c:pt>
                <c:pt idx="4694">
                  <c:v>43466</c:v>
                </c:pt>
                <c:pt idx="4695">
                  <c:v>43467</c:v>
                </c:pt>
                <c:pt idx="4696">
                  <c:v>43468</c:v>
                </c:pt>
                <c:pt idx="4697">
                  <c:v>43469</c:v>
                </c:pt>
                <c:pt idx="4698">
                  <c:v>43472</c:v>
                </c:pt>
                <c:pt idx="4699">
                  <c:v>43473</c:v>
                </c:pt>
                <c:pt idx="4700">
                  <c:v>43474</c:v>
                </c:pt>
                <c:pt idx="4701">
                  <c:v>43475</c:v>
                </c:pt>
                <c:pt idx="4702">
                  <c:v>43476</c:v>
                </c:pt>
                <c:pt idx="4703">
                  <c:v>43479</c:v>
                </c:pt>
                <c:pt idx="4704">
                  <c:v>43480</c:v>
                </c:pt>
                <c:pt idx="4705">
                  <c:v>43481</c:v>
                </c:pt>
                <c:pt idx="4706">
                  <c:v>43482</c:v>
                </c:pt>
                <c:pt idx="4707">
                  <c:v>43483</c:v>
                </c:pt>
                <c:pt idx="4708">
                  <c:v>43486</c:v>
                </c:pt>
                <c:pt idx="4709">
                  <c:v>43487</c:v>
                </c:pt>
                <c:pt idx="4710">
                  <c:v>43488</c:v>
                </c:pt>
                <c:pt idx="4711">
                  <c:v>43489</c:v>
                </c:pt>
                <c:pt idx="4712">
                  <c:v>43490</c:v>
                </c:pt>
                <c:pt idx="4713">
                  <c:v>43493</c:v>
                </c:pt>
                <c:pt idx="4714">
                  <c:v>43494</c:v>
                </c:pt>
                <c:pt idx="4715">
                  <c:v>43495</c:v>
                </c:pt>
                <c:pt idx="4716">
                  <c:v>43496</c:v>
                </c:pt>
                <c:pt idx="4717">
                  <c:v>43497</c:v>
                </c:pt>
                <c:pt idx="4718">
                  <c:v>43500</c:v>
                </c:pt>
                <c:pt idx="4719">
                  <c:v>43501</c:v>
                </c:pt>
                <c:pt idx="4720">
                  <c:v>43502</c:v>
                </c:pt>
                <c:pt idx="4721">
                  <c:v>43503</c:v>
                </c:pt>
                <c:pt idx="4722">
                  <c:v>43504</c:v>
                </c:pt>
                <c:pt idx="4723">
                  <c:v>43507</c:v>
                </c:pt>
                <c:pt idx="4724">
                  <c:v>43508</c:v>
                </c:pt>
                <c:pt idx="4725">
                  <c:v>43509</c:v>
                </c:pt>
                <c:pt idx="4726">
                  <c:v>43510</c:v>
                </c:pt>
                <c:pt idx="4727">
                  <c:v>43511</c:v>
                </c:pt>
                <c:pt idx="4728">
                  <c:v>43514</c:v>
                </c:pt>
                <c:pt idx="4729">
                  <c:v>43515</c:v>
                </c:pt>
                <c:pt idx="4730">
                  <c:v>43516</c:v>
                </c:pt>
                <c:pt idx="4731">
                  <c:v>43517</c:v>
                </c:pt>
                <c:pt idx="4732">
                  <c:v>43518</c:v>
                </c:pt>
                <c:pt idx="4733">
                  <c:v>43521</c:v>
                </c:pt>
                <c:pt idx="4734">
                  <c:v>43522</c:v>
                </c:pt>
                <c:pt idx="4735">
                  <c:v>43523</c:v>
                </c:pt>
                <c:pt idx="4736">
                  <c:v>43524</c:v>
                </c:pt>
                <c:pt idx="4737">
                  <c:v>43525</c:v>
                </c:pt>
                <c:pt idx="4738">
                  <c:v>43528</c:v>
                </c:pt>
                <c:pt idx="4739">
                  <c:v>43529</c:v>
                </c:pt>
                <c:pt idx="4740">
                  <c:v>43530</c:v>
                </c:pt>
                <c:pt idx="4741">
                  <c:v>43531</c:v>
                </c:pt>
                <c:pt idx="4742">
                  <c:v>43532</c:v>
                </c:pt>
                <c:pt idx="4743">
                  <c:v>43535</c:v>
                </c:pt>
                <c:pt idx="4744">
                  <c:v>43536</c:v>
                </c:pt>
                <c:pt idx="4745">
                  <c:v>43537</c:v>
                </c:pt>
                <c:pt idx="4746">
                  <c:v>43538</c:v>
                </c:pt>
                <c:pt idx="4747">
                  <c:v>43539</c:v>
                </c:pt>
                <c:pt idx="4748">
                  <c:v>43542</c:v>
                </c:pt>
                <c:pt idx="4749">
                  <c:v>43543</c:v>
                </c:pt>
                <c:pt idx="4750">
                  <c:v>43544</c:v>
                </c:pt>
                <c:pt idx="4751">
                  <c:v>43545</c:v>
                </c:pt>
                <c:pt idx="4752">
                  <c:v>43546</c:v>
                </c:pt>
                <c:pt idx="4753">
                  <c:v>43549</c:v>
                </c:pt>
                <c:pt idx="4754">
                  <c:v>43550</c:v>
                </c:pt>
                <c:pt idx="4755">
                  <c:v>43551</c:v>
                </c:pt>
                <c:pt idx="4756">
                  <c:v>43552</c:v>
                </c:pt>
                <c:pt idx="4757">
                  <c:v>43553</c:v>
                </c:pt>
                <c:pt idx="4758">
                  <c:v>43556</c:v>
                </c:pt>
                <c:pt idx="4759">
                  <c:v>43557</c:v>
                </c:pt>
                <c:pt idx="4760">
                  <c:v>43558</c:v>
                </c:pt>
                <c:pt idx="4761">
                  <c:v>43559</c:v>
                </c:pt>
                <c:pt idx="4762">
                  <c:v>43560</c:v>
                </c:pt>
                <c:pt idx="4763">
                  <c:v>43563</c:v>
                </c:pt>
                <c:pt idx="4764">
                  <c:v>43564</c:v>
                </c:pt>
                <c:pt idx="4765">
                  <c:v>43565</c:v>
                </c:pt>
                <c:pt idx="4766">
                  <c:v>43566</c:v>
                </c:pt>
                <c:pt idx="4767">
                  <c:v>43567</c:v>
                </c:pt>
                <c:pt idx="4768">
                  <c:v>43570</c:v>
                </c:pt>
                <c:pt idx="4769">
                  <c:v>43571</c:v>
                </c:pt>
                <c:pt idx="4770">
                  <c:v>43572</c:v>
                </c:pt>
                <c:pt idx="4771">
                  <c:v>43573</c:v>
                </c:pt>
                <c:pt idx="4772">
                  <c:v>43574</c:v>
                </c:pt>
                <c:pt idx="4773">
                  <c:v>43577</c:v>
                </c:pt>
                <c:pt idx="4774">
                  <c:v>43578</c:v>
                </c:pt>
                <c:pt idx="4775">
                  <c:v>43579</c:v>
                </c:pt>
                <c:pt idx="4776">
                  <c:v>43580</c:v>
                </c:pt>
                <c:pt idx="4777">
                  <c:v>43581</c:v>
                </c:pt>
                <c:pt idx="4778">
                  <c:v>43584</c:v>
                </c:pt>
                <c:pt idx="4779">
                  <c:v>43585</c:v>
                </c:pt>
                <c:pt idx="4780">
                  <c:v>43586</c:v>
                </c:pt>
                <c:pt idx="4781">
                  <c:v>43587</c:v>
                </c:pt>
                <c:pt idx="4782">
                  <c:v>43588</c:v>
                </c:pt>
                <c:pt idx="4783">
                  <c:v>43591</c:v>
                </c:pt>
                <c:pt idx="4784">
                  <c:v>43592</c:v>
                </c:pt>
                <c:pt idx="4785">
                  <c:v>43593</c:v>
                </c:pt>
                <c:pt idx="4786">
                  <c:v>43594</c:v>
                </c:pt>
                <c:pt idx="4787">
                  <c:v>43595</c:v>
                </c:pt>
                <c:pt idx="4788">
                  <c:v>43598</c:v>
                </c:pt>
                <c:pt idx="4789">
                  <c:v>43599</c:v>
                </c:pt>
                <c:pt idx="4790">
                  <c:v>43600</c:v>
                </c:pt>
                <c:pt idx="4791">
                  <c:v>43601</c:v>
                </c:pt>
                <c:pt idx="4792">
                  <c:v>43602</c:v>
                </c:pt>
                <c:pt idx="4793">
                  <c:v>43605</c:v>
                </c:pt>
                <c:pt idx="4794">
                  <c:v>43606</c:v>
                </c:pt>
                <c:pt idx="4795">
                  <c:v>43607</c:v>
                </c:pt>
                <c:pt idx="4796">
                  <c:v>43608</c:v>
                </c:pt>
                <c:pt idx="4797">
                  <c:v>43609</c:v>
                </c:pt>
                <c:pt idx="4798">
                  <c:v>43612</c:v>
                </c:pt>
                <c:pt idx="4799">
                  <c:v>43613</c:v>
                </c:pt>
                <c:pt idx="4800">
                  <c:v>43614</c:v>
                </c:pt>
                <c:pt idx="4801">
                  <c:v>43615</c:v>
                </c:pt>
                <c:pt idx="4802">
                  <c:v>43616</c:v>
                </c:pt>
                <c:pt idx="4803">
                  <c:v>43619</c:v>
                </c:pt>
                <c:pt idx="4804">
                  <c:v>43620</c:v>
                </c:pt>
                <c:pt idx="4805">
                  <c:v>43621</c:v>
                </c:pt>
                <c:pt idx="4806">
                  <c:v>43622</c:v>
                </c:pt>
                <c:pt idx="4807">
                  <c:v>43623</c:v>
                </c:pt>
                <c:pt idx="4808">
                  <c:v>43626</c:v>
                </c:pt>
                <c:pt idx="4809">
                  <c:v>43627</c:v>
                </c:pt>
                <c:pt idx="4810">
                  <c:v>43628</c:v>
                </c:pt>
                <c:pt idx="4811">
                  <c:v>43629</c:v>
                </c:pt>
                <c:pt idx="4812">
                  <c:v>43630</c:v>
                </c:pt>
                <c:pt idx="4813">
                  <c:v>43633</c:v>
                </c:pt>
                <c:pt idx="4814">
                  <c:v>43634</c:v>
                </c:pt>
                <c:pt idx="4815">
                  <c:v>43635</c:v>
                </c:pt>
                <c:pt idx="4816">
                  <c:v>43636</c:v>
                </c:pt>
                <c:pt idx="4817">
                  <c:v>43637</c:v>
                </c:pt>
                <c:pt idx="4818">
                  <c:v>43640</c:v>
                </c:pt>
                <c:pt idx="4819">
                  <c:v>43641</c:v>
                </c:pt>
                <c:pt idx="4820">
                  <c:v>43642</c:v>
                </c:pt>
                <c:pt idx="4821">
                  <c:v>43643</c:v>
                </c:pt>
                <c:pt idx="4822">
                  <c:v>43644</c:v>
                </c:pt>
                <c:pt idx="4823">
                  <c:v>43647</c:v>
                </c:pt>
                <c:pt idx="4824">
                  <c:v>43648</c:v>
                </c:pt>
                <c:pt idx="4825">
                  <c:v>43649</c:v>
                </c:pt>
                <c:pt idx="4826">
                  <c:v>43650</c:v>
                </c:pt>
                <c:pt idx="4827">
                  <c:v>43651</c:v>
                </c:pt>
                <c:pt idx="4828">
                  <c:v>43654</c:v>
                </c:pt>
                <c:pt idx="4829">
                  <c:v>43655</c:v>
                </c:pt>
                <c:pt idx="4830">
                  <c:v>43656</c:v>
                </c:pt>
                <c:pt idx="4831">
                  <c:v>43657</c:v>
                </c:pt>
                <c:pt idx="4832">
                  <c:v>43658</c:v>
                </c:pt>
                <c:pt idx="4833">
                  <c:v>43661</c:v>
                </c:pt>
                <c:pt idx="4834">
                  <c:v>43662</c:v>
                </c:pt>
                <c:pt idx="4835">
                  <c:v>43663</c:v>
                </c:pt>
                <c:pt idx="4836">
                  <c:v>43664</c:v>
                </c:pt>
                <c:pt idx="4837">
                  <c:v>43665</c:v>
                </c:pt>
                <c:pt idx="4838">
                  <c:v>43668</c:v>
                </c:pt>
                <c:pt idx="4839">
                  <c:v>43669</c:v>
                </c:pt>
                <c:pt idx="4840">
                  <c:v>43670</c:v>
                </c:pt>
                <c:pt idx="4841">
                  <c:v>43671</c:v>
                </c:pt>
                <c:pt idx="4842">
                  <c:v>43672</c:v>
                </c:pt>
                <c:pt idx="4843">
                  <c:v>43675</c:v>
                </c:pt>
                <c:pt idx="4844">
                  <c:v>43676</c:v>
                </c:pt>
                <c:pt idx="4845">
                  <c:v>43677</c:v>
                </c:pt>
                <c:pt idx="4846">
                  <c:v>43678</c:v>
                </c:pt>
                <c:pt idx="4847">
                  <c:v>43679</c:v>
                </c:pt>
                <c:pt idx="4848">
                  <c:v>43682</c:v>
                </c:pt>
                <c:pt idx="4849">
                  <c:v>43683</c:v>
                </c:pt>
                <c:pt idx="4850">
                  <c:v>43684</c:v>
                </c:pt>
                <c:pt idx="4851">
                  <c:v>43685</c:v>
                </c:pt>
                <c:pt idx="4852">
                  <c:v>43686</c:v>
                </c:pt>
                <c:pt idx="4853">
                  <c:v>43689</c:v>
                </c:pt>
                <c:pt idx="4854">
                  <c:v>43690</c:v>
                </c:pt>
                <c:pt idx="4855">
                  <c:v>43691</c:v>
                </c:pt>
                <c:pt idx="4856">
                  <c:v>43692</c:v>
                </c:pt>
                <c:pt idx="4857">
                  <c:v>43693</c:v>
                </c:pt>
                <c:pt idx="4858">
                  <c:v>43696</c:v>
                </c:pt>
                <c:pt idx="4859">
                  <c:v>43697</c:v>
                </c:pt>
                <c:pt idx="4860">
                  <c:v>43698</c:v>
                </c:pt>
                <c:pt idx="4861">
                  <c:v>43699</c:v>
                </c:pt>
                <c:pt idx="4862">
                  <c:v>43700</c:v>
                </c:pt>
                <c:pt idx="4863">
                  <c:v>43703</c:v>
                </c:pt>
                <c:pt idx="4864">
                  <c:v>43704</c:v>
                </c:pt>
                <c:pt idx="4865">
                  <c:v>43705</c:v>
                </c:pt>
                <c:pt idx="4866">
                  <c:v>43706</c:v>
                </c:pt>
                <c:pt idx="4867">
                  <c:v>43707</c:v>
                </c:pt>
                <c:pt idx="4868">
                  <c:v>43710</c:v>
                </c:pt>
                <c:pt idx="4869">
                  <c:v>43711</c:v>
                </c:pt>
                <c:pt idx="4870">
                  <c:v>43712</c:v>
                </c:pt>
                <c:pt idx="4871">
                  <c:v>43713</c:v>
                </c:pt>
                <c:pt idx="4872">
                  <c:v>43714</c:v>
                </c:pt>
                <c:pt idx="4873">
                  <c:v>43717</c:v>
                </c:pt>
                <c:pt idx="4874">
                  <c:v>43718</c:v>
                </c:pt>
                <c:pt idx="4875">
                  <c:v>43719</c:v>
                </c:pt>
                <c:pt idx="4876">
                  <c:v>43720</c:v>
                </c:pt>
                <c:pt idx="4877">
                  <c:v>43721</c:v>
                </c:pt>
                <c:pt idx="4878">
                  <c:v>43724</c:v>
                </c:pt>
                <c:pt idx="4879">
                  <c:v>43725</c:v>
                </c:pt>
                <c:pt idx="4880">
                  <c:v>43726</c:v>
                </c:pt>
                <c:pt idx="4881">
                  <c:v>43727</c:v>
                </c:pt>
                <c:pt idx="4882">
                  <c:v>43728</c:v>
                </c:pt>
                <c:pt idx="4883">
                  <c:v>43731</c:v>
                </c:pt>
                <c:pt idx="4884">
                  <c:v>43732</c:v>
                </c:pt>
                <c:pt idx="4885">
                  <c:v>43733</c:v>
                </c:pt>
                <c:pt idx="4886">
                  <c:v>43734</c:v>
                </c:pt>
                <c:pt idx="4887">
                  <c:v>43735</c:v>
                </c:pt>
                <c:pt idx="4888">
                  <c:v>43738</c:v>
                </c:pt>
                <c:pt idx="4889">
                  <c:v>43739</c:v>
                </c:pt>
                <c:pt idx="4890">
                  <c:v>43740</c:v>
                </c:pt>
                <c:pt idx="4891">
                  <c:v>43741</c:v>
                </c:pt>
                <c:pt idx="4892">
                  <c:v>43742</c:v>
                </c:pt>
                <c:pt idx="4893">
                  <c:v>43745</c:v>
                </c:pt>
                <c:pt idx="4894">
                  <c:v>43746</c:v>
                </c:pt>
                <c:pt idx="4895">
                  <c:v>43747</c:v>
                </c:pt>
                <c:pt idx="4896">
                  <c:v>43748</c:v>
                </c:pt>
                <c:pt idx="4897">
                  <c:v>43749</c:v>
                </c:pt>
                <c:pt idx="4898">
                  <c:v>43752</c:v>
                </c:pt>
                <c:pt idx="4899">
                  <c:v>43753</c:v>
                </c:pt>
                <c:pt idx="4900">
                  <c:v>43754</c:v>
                </c:pt>
                <c:pt idx="4901">
                  <c:v>43755</c:v>
                </c:pt>
                <c:pt idx="4902">
                  <c:v>43756</c:v>
                </c:pt>
                <c:pt idx="4903">
                  <c:v>43759</c:v>
                </c:pt>
                <c:pt idx="4904">
                  <c:v>43760</c:v>
                </c:pt>
                <c:pt idx="4905">
                  <c:v>43761</c:v>
                </c:pt>
                <c:pt idx="4906">
                  <c:v>43762</c:v>
                </c:pt>
                <c:pt idx="4907">
                  <c:v>43763</c:v>
                </c:pt>
                <c:pt idx="4908">
                  <c:v>43766</c:v>
                </c:pt>
                <c:pt idx="4909">
                  <c:v>43767</c:v>
                </c:pt>
                <c:pt idx="4910">
                  <c:v>43768</c:v>
                </c:pt>
                <c:pt idx="4911">
                  <c:v>43769</c:v>
                </c:pt>
                <c:pt idx="4912">
                  <c:v>43770</c:v>
                </c:pt>
                <c:pt idx="4913">
                  <c:v>43773</c:v>
                </c:pt>
                <c:pt idx="4914">
                  <c:v>43774</c:v>
                </c:pt>
                <c:pt idx="4915">
                  <c:v>43775</c:v>
                </c:pt>
                <c:pt idx="4916">
                  <c:v>43776</c:v>
                </c:pt>
                <c:pt idx="4917">
                  <c:v>43777</c:v>
                </c:pt>
                <c:pt idx="4918">
                  <c:v>43780</c:v>
                </c:pt>
                <c:pt idx="4919">
                  <c:v>43781</c:v>
                </c:pt>
                <c:pt idx="4920">
                  <c:v>43782</c:v>
                </c:pt>
                <c:pt idx="4921">
                  <c:v>43783</c:v>
                </c:pt>
                <c:pt idx="4922">
                  <c:v>43784</c:v>
                </c:pt>
                <c:pt idx="4923">
                  <c:v>43787</c:v>
                </c:pt>
                <c:pt idx="4924">
                  <c:v>43788</c:v>
                </c:pt>
                <c:pt idx="4925">
                  <c:v>43789</c:v>
                </c:pt>
                <c:pt idx="4926">
                  <c:v>43790</c:v>
                </c:pt>
                <c:pt idx="4927">
                  <c:v>43791</c:v>
                </c:pt>
                <c:pt idx="4928">
                  <c:v>43794</c:v>
                </c:pt>
                <c:pt idx="4929">
                  <c:v>43795</c:v>
                </c:pt>
                <c:pt idx="4930">
                  <c:v>43796</c:v>
                </c:pt>
                <c:pt idx="4931">
                  <c:v>43797</c:v>
                </c:pt>
                <c:pt idx="4932">
                  <c:v>43798</c:v>
                </c:pt>
                <c:pt idx="4933">
                  <c:v>43801</c:v>
                </c:pt>
                <c:pt idx="4934">
                  <c:v>43802</c:v>
                </c:pt>
                <c:pt idx="4935">
                  <c:v>43803</c:v>
                </c:pt>
                <c:pt idx="4936">
                  <c:v>43804</c:v>
                </c:pt>
                <c:pt idx="4937">
                  <c:v>43805</c:v>
                </c:pt>
                <c:pt idx="4938">
                  <c:v>43808</c:v>
                </c:pt>
                <c:pt idx="4939">
                  <c:v>43809</c:v>
                </c:pt>
                <c:pt idx="4940">
                  <c:v>43810</c:v>
                </c:pt>
                <c:pt idx="4941">
                  <c:v>43811</c:v>
                </c:pt>
                <c:pt idx="4942">
                  <c:v>43812</c:v>
                </c:pt>
                <c:pt idx="4943">
                  <c:v>43815</c:v>
                </c:pt>
                <c:pt idx="4944">
                  <c:v>43816</c:v>
                </c:pt>
                <c:pt idx="4945">
                  <c:v>43817</c:v>
                </c:pt>
                <c:pt idx="4946">
                  <c:v>43818</c:v>
                </c:pt>
                <c:pt idx="4947">
                  <c:v>43819</c:v>
                </c:pt>
                <c:pt idx="4948">
                  <c:v>43822</c:v>
                </c:pt>
                <c:pt idx="4949">
                  <c:v>43823</c:v>
                </c:pt>
                <c:pt idx="4950">
                  <c:v>43824</c:v>
                </c:pt>
                <c:pt idx="4951">
                  <c:v>43825</c:v>
                </c:pt>
                <c:pt idx="4952">
                  <c:v>43826</c:v>
                </c:pt>
                <c:pt idx="4953">
                  <c:v>43829</c:v>
                </c:pt>
                <c:pt idx="4954">
                  <c:v>43830</c:v>
                </c:pt>
                <c:pt idx="4955">
                  <c:v>43831</c:v>
                </c:pt>
                <c:pt idx="4956">
                  <c:v>43832</c:v>
                </c:pt>
                <c:pt idx="4957">
                  <c:v>43833</c:v>
                </c:pt>
                <c:pt idx="4958">
                  <c:v>43836</c:v>
                </c:pt>
                <c:pt idx="4959">
                  <c:v>43837</c:v>
                </c:pt>
                <c:pt idx="4960">
                  <c:v>43838</c:v>
                </c:pt>
                <c:pt idx="4961">
                  <c:v>43839</c:v>
                </c:pt>
                <c:pt idx="4962">
                  <c:v>43840</c:v>
                </c:pt>
                <c:pt idx="4963">
                  <c:v>43843</c:v>
                </c:pt>
                <c:pt idx="4964">
                  <c:v>43844</c:v>
                </c:pt>
                <c:pt idx="4965">
                  <c:v>43845</c:v>
                </c:pt>
                <c:pt idx="4966">
                  <c:v>43846</c:v>
                </c:pt>
                <c:pt idx="4967">
                  <c:v>43847</c:v>
                </c:pt>
                <c:pt idx="4968">
                  <c:v>43850</c:v>
                </c:pt>
                <c:pt idx="4969">
                  <c:v>43851</c:v>
                </c:pt>
                <c:pt idx="4970">
                  <c:v>43852</c:v>
                </c:pt>
                <c:pt idx="4971">
                  <c:v>43853</c:v>
                </c:pt>
                <c:pt idx="4972">
                  <c:v>43854</c:v>
                </c:pt>
                <c:pt idx="4973">
                  <c:v>43857</c:v>
                </c:pt>
                <c:pt idx="4974">
                  <c:v>43858</c:v>
                </c:pt>
                <c:pt idx="4975">
                  <c:v>43859</c:v>
                </c:pt>
                <c:pt idx="4976">
                  <c:v>43860</c:v>
                </c:pt>
                <c:pt idx="4977">
                  <c:v>43861</c:v>
                </c:pt>
                <c:pt idx="4978">
                  <c:v>43864</c:v>
                </c:pt>
                <c:pt idx="4979">
                  <c:v>43865</c:v>
                </c:pt>
                <c:pt idx="4980">
                  <c:v>43866</c:v>
                </c:pt>
                <c:pt idx="4981">
                  <c:v>43867</c:v>
                </c:pt>
                <c:pt idx="4982">
                  <c:v>43868</c:v>
                </c:pt>
                <c:pt idx="4983">
                  <c:v>43871</c:v>
                </c:pt>
                <c:pt idx="4984">
                  <c:v>43872</c:v>
                </c:pt>
                <c:pt idx="4985">
                  <c:v>43873</c:v>
                </c:pt>
                <c:pt idx="4986">
                  <c:v>43874</c:v>
                </c:pt>
                <c:pt idx="4987">
                  <c:v>43875</c:v>
                </c:pt>
                <c:pt idx="4988">
                  <c:v>43878</c:v>
                </c:pt>
                <c:pt idx="4989">
                  <c:v>43879</c:v>
                </c:pt>
                <c:pt idx="4990">
                  <c:v>43880</c:v>
                </c:pt>
                <c:pt idx="4991">
                  <c:v>43881</c:v>
                </c:pt>
                <c:pt idx="4992">
                  <c:v>43882</c:v>
                </c:pt>
                <c:pt idx="4993">
                  <c:v>43885</c:v>
                </c:pt>
                <c:pt idx="4994">
                  <c:v>43886</c:v>
                </c:pt>
                <c:pt idx="4995">
                  <c:v>43887</c:v>
                </c:pt>
                <c:pt idx="4996">
                  <c:v>43888</c:v>
                </c:pt>
                <c:pt idx="4997">
                  <c:v>43889</c:v>
                </c:pt>
                <c:pt idx="4998">
                  <c:v>43892</c:v>
                </c:pt>
                <c:pt idx="4999">
                  <c:v>43893</c:v>
                </c:pt>
                <c:pt idx="5000">
                  <c:v>43894</c:v>
                </c:pt>
                <c:pt idx="5001">
                  <c:v>43895</c:v>
                </c:pt>
                <c:pt idx="5002">
                  <c:v>43896</c:v>
                </c:pt>
                <c:pt idx="5003">
                  <c:v>43899</c:v>
                </c:pt>
                <c:pt idx="5004">
                  <c:v>43900</c:v>
                </c:pt>
                <c:pt idx="5005">
                  <c:v>43901</c:v>
                </c:pt>
                <c:pt idx="5006">
                  <c:v>43902</c:v>
                </c:pt>
                <c:pt idx="5007">
                  <c:v>43903</c:v>
                </c:pt>
                <c:pt idx="5008">
                  <c:v>43906</c:v>
                </c:pt>
                <c:pt idx="5009">
                  <c:v>43907</c:v>
                </c:pt>
                <c:pt idx="5010">
                  <c:v>43908</c:v>
                </c:pt>
                <c:pt idx="5011">
                  <c:v>43909</c:v>
                </c:pt>
                <c:pt idx="5012">
                  <c:v>43910</c:v>
                </c:pt>
                <c:pt idx="5013">
                  <c:v>43913</c:v>
                </c:pt>
                <c:pt idx="5014">
                  <c:v>43914</c:v>
                </c:pt>
                <c:pt idx="5015">
                  <c:v>43915</c:v>
                </c:pt>
                <c:pt idx="5016">
                  <c:v>43916</c:v>
                </c:pt>
                <c:pt idx="5017">
                  <c:v>43917</c:v>
                </c:pt>
                <c:pt idx="5018">
                  <c:v>43920</c:v>
                </c:pt>
                <c:pt idx="5019">
                  <c:v>43921</c:v>
                </c:pt>
                <c:pt idx="5020">
                  <c:v>43922</c:v>
                </c:pt>
                <c:pt idx="5021">
                  <c:v>43923</c:v>
                </c:pt>
                <c:pt idx="5022">
                  <c:v>43924</c:v>
                </c:pt>
                <c:pt idx="5023">
                  <c:v>43927</c:v>
                </c:pt>
                <c:pt idx="5024">
                  <c:v>43928</c:v>
                </c:pt>
                <c:pt idx="5025">
                  <c:v>43929</c:v>
                </c:pt>
                <c:pt idx="5026">
                  <c:v>43930</c:v>
                </c:pt>
                <c:pt idx="5027">
                  <c:v>43931</c:v>
                </c:pt>
                <c:pt idx="5028">
                  <c:v>43934</c:v>
                </c:pt>
                <c:pt idx="5029">
                  <c:v>43935</c:v>
                </c:pt>
                <c:pt idx="5030">
                  <c:v>43936</c:v>
                </c:pt>
                <c:pt idx="5031">
                  <c:v>43937</c:v>
                </c:pt>
                <c:pt idx="5032">
                  <c:v>43938</c:v>
                </c:pt>
                <c:pt idx="5033">
                  <c:v>43941</c:v>
                </c:pt>
                <c:pt idx="5034">
                  <c:v>43942</c:v>
                </c:pt>
                <c:pt idx="5035">
                  <c:v>43943</c:v>
                </c:pt>
                <c:pt idx="5036">
                  <c:v>43944</c:v>
                </c:pt>
                <c:pt idx="5037">
                  <c:v>43945</c:v>
                </c:pt>
                <c:pt idx="5038">
                  <c:v>43948</c:v>
                </c:pt>
                <c:pt idx="5039">
                  <c:v>43949</c:v>
                </c:pt>
                <c:pt idx="5040">
                  <c:v>43950</c:v>
                </c:pt>
                <c:pt idx="5041">
                  <c:v>43951</c:v>
                </c:pt>
                <c:pt idx="5042">
                  <c:v>43952</c:v>
                </c:pt>
                <c:pt idx="5043">
                  <c:v>43955</c:v>
                </c:pt>
                <c:pt idx="5044">
                  <c:v>43956</c:v>
                </c:pt>
                <c:pt idx="5045">
                  <c:v>43957</c:v>
                </c:pt>
                <c:pt idx="5046">
                  <c:v>43958</c:v>
                </c:pt>
                <c:pt idx="5047">
                  <c:v>43959</c:v>
                </c:pt>
                <c:pt idx="5048">
                  <c:v>43962</c:v>
                </c:pt>
                <c:pt idx="5049">
                  <c:v>43963</c:v>
                </c:pt>
                <c:pt idx="5050">
                  <c:v>43964</c:v>
                </c:pt>
                <c:pt idx="5051">
                  <c:v>43965</c:v>
                </c:pt>
                <c:pt idx="5052">
                  <c:v>43966</c:v>
                </c:pt>
                <c:pt idx="5053">
                  <c:v>43969</c:v>
                </c:pt>
                <c:pt idx="5054">
                  <c:v>43970</c:v>
                </c:pt>
                <c:pt idx="5055">
                  <c:v>43971</c:v>
                </c:pt>
                <c:pt idx="5056">
                  <c:v>43972</c:v>
                </c:pt>
                <c:pt idx="5057">
                  <c:v>43973</c:v>
                </c:pt>
                <c:pt idx="5058">
                  <c:v>43976</c:v>
                </c:pt>
                <c:pt idx="5059">
                  <c:v>43977</c:v>
                </c:pt>
                <c:pt idx="5060">
                  <c:v>43978</c:v>
                </c:pt>
                <c:pt idx="5061">
                  <c:v>43979</c:v>
                </c:pt>
                <c:pt idx="5062">
                  <c:v>43980</c:v>
                </c:pt>
                <c:pt idx="5063">
                  <c:v>43983</c:v>
                </c:pt>
                <c:pt idx="5064">
                  <c:v>43984</c:v>
                </c:pt>
                <c:pt idx="5065">
                  <c:v>43985</c:v>
                </c:pt>
                <c:pt idx="5066">
                  <c:v>43986</c:v>
                </c:pt>
                <c:pt idx="5067">
                  <c:v>43987</c:v>
                </c:pt>
                <c:pt idx="5068">
                  <c:v>43990</c:v>
                </c:pt>
                <c:pt idx="5069">
                  <c:v>43991</c:v>
                </c:pt>
                <c:pt idx="5070">
                  <c:v>43992</c:v>
                </c:pt>
                <c:pt idx="5071">
                  <c:v>43993</c:v>
                </c:pt>
                <c:pt idx="5072">
                  <c:v>43994</c:v>
                </c:pt>
                <c:pt idx="5073">
                  <c:v>43997</c:v>
                </c:pt>
                <c:pt idx="5074">
                  <c:v>43998</c:v>
                </c:pt>
                <c:pt idx="5075">
                  <c:v>43999</c:v>
                </c:pt>
                <c:pt idx="5076">
                  <c:v>44000</c:v>
                </c:pt>
                <c:pt idx="5077">
                  <c:v>44001</c:v>
                </c:pt>
                <c:pt idx="5078">
                  <c:v>44004</c:v>
                </c:pt>
                <c:pt idx="5079">
                  <c:v>44005</c:v>
                </c:pt>
                <c:pt idx="5080">
                  <c:v>44006</c:v>
                </c:pt>
                <c:pt idx="5081">
                  <c:v>44007</c:v>
                </c:pt>
                <c:pt idx="5082">
                  <c:v>44008</c:v>
                </c:pt>
                <c:pt idx="5083">
                  <c:v>44011</c:v>
                </c:pt>
                <c:pt idx="5084">
                  <c:v>44012</c:v>
                </c:pt>
                <c:pt idx="5085">
                  <c:v>44013</c:v>
                </c:pt>
                <c:pt idx="5086">
                  <c:v>44014</c:v>
                </c:pt>
                <c:pt idx="5087">
                  <c:v>44015</c:v>
                </c:pt>
                <c:pt idx="5088">
                  <c:v>44018</c:v>
                </c:pt>
                <c:pt idx="5089">
                  <c:v>44019</c:v>
                </c:pt>
                <c:pt idx="5090">
                  <c:v>44020</c:v>
                </c:pt>
                <c:pt idx="5091">
                  <c:v>44021</c:v>
                </c:pt>
                <c:pt idx="5092">
                  <c:v>44022</c:v>
                </c:pt>
                <c:pt idx="5093">
                  <c:v>44025</c:v>
                </c:pt>
                <c:pt idx="5094">
                  <c:v>44026</c:v>
                </c:pt>
                <c:pt idx="5095">
                  <c:v>44027</c:v>
                </c:pt>
                <c:pt idx="5096">
                  <c:v>44028</c:v>
                </c:pt>
                <c:pt idx="5097">
                  <c:v>44029</c:v>
                </c:pt>
                <c:pt idx="5098">
                  <c:v>44032</c:v>
                </c:pt>
                <c:pt idx="5099">
                  <c:v>44033</c:v>
                </c:pt>
                <c:pt idx="5100">
                  <c:v>44034</c:v>
                </c:pt>
                <c:pt idx="5101">
                  <c:v>44035</c:v>
                </c:pt>
                <c:pt idx="5102">
                  <c:v>44036</c:v>
                </c:pt>
                <c:pt idx="5103">
                  <c:v>44039</c:v>
                </c:pt>
                <c:pt idx="5104">
                  <c:v>44040</c:v>
                </c:pt>
                <c:pt idx="5105">
                  <c:v>44041</c:v>
                </c:pt>
                <c:pt idx="5106">
                  <c:v>44042</c:v>
                </c:pt>
                <c:pt idx="5107">
                  <c:v>44043</c:v>
                </c:pt>
                <c:pt idx="5108">
                  <c:v>44046</c:v>
                </c:pt>
                <c:pt idx="5109">
                  <c:v>44047</c:v>
                </c:pt>
                <c:pt idx="5110">
                  <c:v>44048</c:v>
                </c:pt>
                <c:pt idx="5111">
                  <c:v>44049</c:v>
                </c:pt>
                <c:pt idx="5112">
                  <c:v>44050</c:v>
                </c:pt>
                <c:pt idx="5113">
                  <c:v>44053</c:v>
                </c:pt>
                <c:pt idx="5114">
                  <c:v>44054</c:v>
                </c:pt>
                <c:pt idx="5115">
                  <c:v>44055</c:v>
                </c:pt>
                <c:pt idx="5116">
                  <c:v>44056</c:v>
                </c:pt>
                <c:pt idx="5117">
                  <c:v>44057</c:v>
                </c:pt>
                <c:pt idx="5118">
                  <c:v>44060</c:v>
                </c:pt>
                <c:pt idx="5119">
                  <c:v>44061</c:v>
                </c:pt>
                <c:pt idx="5120">
                  <c:v>44062</c:v>
                </c:pt>
                <c:pt idx="5121">
                  <c:v>44063</c:v>
                </c:pt>
                <c:pt idx="5122">
                  <c:v>44064</c:v>
                </c:pt>
                <c:pt idx="5123">
                  <c:v>44067</c:v>
                </c:pt>
                <c:pt idx="5124">
                  <c:v>44068</c:v>
                </c:pt>
                <c:pt idx="5125">
                  <c:v>44069</c:v>
                </c:pt>
                <c:pt idx="5126">
                  <c:v>44070</c:v>
                </c:pt>
                <c:pt idx="5127">
                  <c:v>44071</c:v>
                </c:pt>
                <c:pt idx="5128">
                  <c:v>44074</c:v>
                </c:pt>
                <c:pt idx="5129">
                  <c:v>44075</c:v>
                </c:pt>
                <c:pt idx="5130">
                  <c:v>44076</c:v>
                </c:pt>
                <c:pt idx="5131">
                  <c:v>44077</c:v>
                </c:pt>
                <c:pt idx="5132">
                  <c:v>44078</c:v>
                </c:pt>
                <c:pt idx="5133">
                  <c:v>44081</c:v>
                </c:pt>
                <c:pt idx="5134">
                  <c:v>44082</c:v>
                </c:pt>
                <c:pt idx="5135">
                  <c:v>44083</c:v>
                </c:pt>
                <c:pt idx="5136">
                  <c:v>44084</c:v>
                </c:pt>
                <c:pt idx="5137">
                  <c:v>44085</c:v>
                </c:pt>
                <c:pt idx="5138">
                  <c:v>44088</c:v>
                </c:pt>
                <c:pt idx="5139">
                  <c:v>44089</c:v>
                </c:pt>
                <c:pt idx="5140">
                  <c:v>44090</c:v>
                </c:pt>
                <c:pt idx="5141">
                  <c:v>44091</c:v>
                </c:pt>
                <c:pt idx="5142">
                  <c:v>44092</c:v>
                </c:pt>
                <c:pt idx="5143">
                  <c:v>44095</c:v>
                </c:pt>
                <c:pt idx="5144">
                  <c:v>44096</c:v>
                </c:pt>
                <c:pt idx="5145">
                  <c:v>44097</c:v>
                </c:pt>
                <c:pt idx="5146">
                  <c:v>44098</c:v>
                </c:pt>
                <c:pt idx="5147">
                  <c:v>44099</c:v>
                </c:pt>
                <c:pt idx="5148">
                  <c:v>44102</c:v>
                </c:pt>
                <c:pt idx="5149">
                  <c:v>44103</c:v>
                </c:pt>
                <c:pt idx="5150">
                  <c:v>44104</c:v>
                </c:pt>
                <c:pt idx="5151">
                  <c:v>44105</c:v>
                </c:pt>
                <c:pt idx="5152">
                  <c:v>44106</c:v>
                </c:pt>
                <c:pt idx="5153">
                  <c:v>44109</c:v>
                </c:pt>
                <c:pt idx="5154">
                  <c:v>44110</c:v>
                </c:pt>
                <c:pt idx="5155">
                  <c:v>44111</c:v>
                </c:pt>
                <c:pt idx="5156">
                  <c:v>44112</c:v>
                </c:pt>
                <c:pt idx="5157">
                  <c:v>44113</c:v>
                </c:pt>
                <c:pt idx="5158">
                  <c:v>44116</c:v>
                </c:pt>
                <c:pt idx="5159">
                  <c:v>44117</c:v>
                </c:pt>
                <c:pt idx="5160">
                  <c:v>44118</c:v>
                </c:pt>
                <c:pt idx="5161">
                  <c:v>44119</c:v>
                </c:pt>
                <c:pt idx="5162">
                  <c:v>44120</c:v>
                </c:pt>
                <c:pt idx="5163">
                  <c:v>44123</c:v>
                </c:pt>
                <c:pt idx="5164">
                  <c:v>44124</c:v>
                </c:pt>
                <c:pt idx="5165">
                  <c:v>44125</c:v>
                </c:pt>
                <c:pt idx="5166">
                  <c:v>44126</c:v>
                </c:pt>
                <c:pt idx="5167">
                  <c:v>44127</c:v>
                </c:pt>
                <c:pt idx="5168">
                  <c:v>44130</c:v>
                </c:pt>
                <c:pt idx="5169">
                  <c:v>44131</c:v>
                </c:pt>
                <c:pt idx="5170">
                  <c:v>44132</c:v>
                </c:pt>
                <c:pt idx="5171">
                  <c:v>44133</c:v>
                </c:pt>
                <c:pt idx="5172">
                  <c:v>44134</c:v>
                </c:pt>
                <c:pt idx="5173">
                  <c:v>44137</c:v>
                </c:pt>
                <c:pt idx="5174">
                  <c:v>44138</c:v>
                </c:pt>
                <c:pt idx="5175">
                  <c:v>44139</c:v>
                </c:pt>
                <c:pt idx="5176">
                  <c:v>44140</c:v>
                </c:pt>
                <c:pt idx="5177">
                  <c:v>44141</c:v>
                </c:pt>
                <c:pt idx="5178">
                  <c:v>44144</c:v>
                </c:pt>
                <c:pt idx="5179">
                  <c:v>44145</c:v>
                </c:pt>
                <c:pt idx="5180">
                  <c:v>44146</c:v>
                </c:pt>
                <c:pt idx="5181">
                  <c:v>44147</c:v>
                </c:pt>
                <c:pt idx="5182">
                  <c:v>44148</c:v>
                </c:pt>
                <c:pt idx="5183">
                  <c:v>44151</c:v>
                </c:pt>
                <c:pt idx="5184">
                  <c:v>44152</c:v>
                </c:pt>
                <c:pt idx="5185">
                  <c:v>44153</c:v>
                </c:pt>
                <c:pt idx="5186">
                  <c:v>44154</c:v>
                </c:pt>
                <c:pt idx="5187">
                  <c:v>44155</c:v>
                </c:pt>
                <c:pt idx="5188">
                  <c:v>44158</c:v>
                </c:pt>
                <c:pt idx="5189">
                  <c:v>44159</c:v>
                </c:pt>
                <c:pt idx="5190">
                  <c:v>44160</c:v>
                </c:pt>
                <c:pt idx="5191">
                  <c:v>44161</c:v>
                </c:pt>
                <c:pt idx="5192">
                  <c:v>44162</c:v>
                </c:pt>
                <c:pt idx="5193">
                  <c:v>44165</c:v>
                </c:pt>
                <c:pt idx="5194">
                  <c:v>44166</c:v>
                </c:pt>
                <c:pt idx="5195">
                  <c:v>44167</c:v>
                </c:pt>
                <c:pt idx="5196">
                  <c:v>44168</c:v>
                </c:pt>
                <c:pt idx="5197">
                  <c:v>44169</c:v>
                </c:pt>
                <c:pt idx="5198">
                  <c:v>44172</c:v>
                </c:pt>
                <c:pt idx="5199">
                  <c:v>44173</c:v>
                </c:pt>
                <c:pt idx="5200">
                  <c:v>44174</c:v>
                </c:pt>
                <c:pt idx="5201">
                  <c:v>44175</c:v>
                </c:pt>
                <c:pt idx="5202">
                  <c:v>44176</c:v>
                </c:pt>
                <c:pt idx="5203">
                  <c:v>44179</c:v>
                </c:pt>
                <c:pt idx="5204">
                  <c:v>44180</c:v>
                </c:pt>
                <c:pt idx="5205">
                  <c:v>44181</c:v>
                </c:pt>
                <c:pt idx="5206">
                  <c:v>44182</c:v>
                </c:pt>
                <c:pt idx="5207">
                  <c:v>44183</c:v>
                </c:pt>
                <c:pt idx="5208">
                  <c:v>44186</c:v>
                </c:pt>
                <c:pt idx="5209">
                  <c:v>44187</c:v>
                </c:pt>
                <c:pt idx="5210">
                  <c:v>44188</c:v>
                </c:pt>
                <c:pt idx="5211">
                  <c:v>44189</c:v>
                </c:pt>
                <c:pt idx="5212">
                  <c:v>44190</c:v>
                </c:pt>
                <c:pt idx="5213">
                  <c:v>44193</c:v>
                </c:pt>
                <c:pt idx="5214">
                  <c:v>44194</c:v>
                </c:pt>
                <c:pt idx="5215">
                  <c:v>44195</c:v>
                </c:pt>
                <c:pt idx="5216">
                  <c:v>44196</c:v>
                </c:pt>
                <c:pt idx="5217">
                  <c:v>44197</c:v>
                </c:pt>
                <c:pt idx="5218">
                  <c:v>44200</c:v>
                </c:pt>
                <c:pt idx="5219">
                  <c:v>44201</c:v>
                </c:pt>
                <c:pt idx="5220">
                  <c:v>44202</c:v>
                </c:pt>
                <c:pt idx="5221">
                  <c:v>44203</c:v>
                </c:pt>
                <c:pt idx="5222">
                  <c:v>44204</c:v>
                </c:pt>
                <c:pt idx="5223">
                  <c:v>44207</c:v>
                </c:pt>
                <c:pt idx="5224">
                  <c:v>44208</c:v>
                </c:pt>
                <c:pt idx="5225">
                  <c:v>44209</c:v>
                </c:pt>
                <c:pt idx="5226">
                  <c:v>44210</c:v>
                </c:pt>
                <c:pt idx="5227">
                  <c:v>44211</c:v>
                </c:pt>
                <c:pt idx="5228">
                  <c:v>44214</c:v>
                </c:pt>
                <c:pt idx="5229">
                  <c:v>44215</c:v>
                </c:pt>
                <c:pt idx="5230">
                  <c:v>44216</c:v>
                </c:pt>
                <c:pt idx="5231">
                  <c:v>44217</c:v>
                </c:pt>
                <c:pt idx="5232">
                  <c:v>44218</c:v>
                </c:pt>
                <c:pt idx="5233">
                  <c:v>44221</c:v>
                </c:pt>
                <c:pt idx="5234">
                  <c:v>44222</c:v>
                </c:pt>
                <c:pt idx="5235">
                  <c:v>44223</c:v>
                </c:pt>
                <c:pt idx="5236">
                  <c:v>44224</c:v>
                </c:pt>
                <c:pt idx="5237">
                  <c:v>44225</c:v>
                </c:pt>
                <c:pt idx="5238">
                  <c:v>44228</c:v>
                </c:pt>
                <c:pt idx="5239">
                  <c:v>44229</c:v>
                </c:pt>
                <c:pt idx="5240">
                  <c:v>44230</c:v>
                </c:pt>
                <c:pt idx="5241">
                  <c:v>44231</c:v>
                </c:pt>
                <c:pt idx="5242">
                  <c:v>44232</c:v>
                </c:pt>
                <c:pt idx="5243">
                  <c:v>44235</c:v>
                </c:pt>
                <c:pt idx="5244">
                  <c:v>44236</c:v>
                </c:pt>
                <c:pt idx="5245">
                  <c:v>44237</c:v>
                </c:pt>
                <c:pt idx="5246">
                  <c:v>44238</c:v>
                </c:pt>
                <c:pt idx="5247">
                  <c:v>44239</c:v>
                </c:pt>
                <c:pt idx="5248">
                  <c:v>44242</c:v>
                </c:pt>
                <c:pt idx="5249">
                  <c:v>44243</c:v>
                </c:pt>
                <c:pt idx="5250">
                  <c:v>44244</c:v>
                </c:pt>
                <c:pt idx="5251">
                  <c:v>44245</c:v>
                </c:pt>
                <c:pt idx="5252">
                  <c:v>44246</c:v>
                </c:pt>
                <c:pt idx="5253">
                  <c:v>44249</c:v>
                </c:pt>
                <c:pt idx="5254">
                  <c:v>44250</c:v>
                </c:pt>
                <c:pt idx="5255">
                  <c:v>44251</c:v>
                </c:pt>
                <c:pt idx="5256">
                  <c:v>44252</c:v>
                </c:pt>
                <c:pt idx="5257">
                  <c:v>44253</c:v>
                </c:pt>
                <c:pt idx="5258">
                  <c:v>44256</c:v>
                </c:pt>
                <c:pt idx="5259">
                  <c:v>44257</c:v>
                </c:pt>
                <c:pt idx="5260">
                  <c:v>44258</c:v>
                </c:pt>
                <c:pt idx="5261">
                  <c:v>44259</c:v>
                </c:pt>
                <c:pt idx="5262">
                  <c:v>44260</c:v>
                </c:pt>
                <c:pt idx="5263">
                  <c:v>44263</c:v>
                </c:pt>
                <c:pt idx="5264">
                  <c:v>44264</c:v>
                </c:pt>
                <c:pt idx="5265">
                  <c:v>44265</c:v>
                </c:pt>
                <c:pt idx="5266">
                  <c:v>44266</c:v>
                </c:pt>
                <c:pt idx="5267">
                  <c:v>44267</c:v>
                </c:pt>
                <c:pt idx="5268">
                  <c:v>44270</c:v>
                </c:pt>
                <c:pt idx="5269">
                  <c:v>44271</c:v>
                </c:pt>
                <c:pt idx="5270">
                  <c:v>44272</c:v>
                </c:pt>
                <c:pt idx="5271">
                  <c:v>44273</c:v>
                </c:pt>
                <c:pt idx="5272">
                  <c:v>44274</c:v>
                </c:pt>
                <c:pt idx="5273">
                  <c:v>44277</c:v>
                </c:pt>
                <c:pt idx="5274">
                  <c:v>44278</c:v>
                </c:pt>
                <c:pt idx="5275">
                  <c:v>44279</c:v>
                </c:pt>
                <c:pt idx="5276">
                  <c:v>44280</c:v>
                </c:pt>
                <c:pt idx="5277">
                  <c:v>44281</c:v>
                </c:pt>
                <c:pt idx="5278">
                  <c:v>44284</c:v>
                </c:pt>
                <c:pt idx="5279">
                  <c:v>44285</c:v>
                </c:pt>
                <c:pt idx="5280">
                  <c:v>44286</c:v>
                </c:pt>
                <c:pt idx="5281">
                  <c:v>44287</c:v>
                </c:pt>
                <c:pt idx="5282">
                  <c:v>44288</c:v>
                </c:pt>
                <c:pt idx="5283">
                  <c:v>44291</c:v>
                </c:pt>
                <c:pt idx="5284">
                  <c:v>44292</c:v>
                </c:pt>
                <c:pt idx="5285">
                  <c:v>44293</c:v>
                </c:pt>
                <c:pt idx="5286">
                  <c:v>44294</c:v>
                </c:pt>
                <c:pt idx="5287">
                  <c:v>44295</c:v>
                </c:pt>
                <c:pt idx="5288">
                  <c:v>44298</c:v>
                </c:pt>
                <c:pt idx="5289">
                  <c:v>44299</c:v>
                </c:pt>
                <c:pt idx="5290">
                  <c:v>44300</c:v>
                </c:pt>
                <c:pt idx="5291">
                  <c:v>44301</c:v>
                </c:pt>
                <c:pt idx="5292">
                  <c:v>44302</c:v>
                </c:pt>
                <c:pt idx="5293">
                  <c:v>44305</c:v>
                </c:pt>
                <c:pt idx="5294">
                  <c:v>44306</c:v>
                </c:pt>
                <c:pt idx="5295">
                  <c:v>44307</c:v>
                </c:pt>
                <c:pt idx="5296">
                  <c:v>44308</c:v>
                </c:pt>
                <c:pt idx="5297">
                  <c:v>44309</c:v>
                </c:pt>
                <c:pt idx="5298">
                  <c:v>44312</c:v>
                </c:pt>
                <c:pt idx="5299">
                  <c:v>44313</c:v>
                </c:pt>
                <c:pt idx="5300">
                  <c:v>44314</c:v>
                </c:pt>
                <c:pt idx="5301">
                  <c:v>44315</c:v>
                </c:pt>
                <c:pt idx="5302">
                  <c:v>44316</c:v>
                </c:pt>
                <c:pt idx="5303">
                  <c:v>44319</c:v>
                </c:pt>
                <c:pt idx="5304">
                  <c:v>44320</c:v>
                </c:pt>
                <c:pt idx="5305">
                  <c:v>44321</c:v>
                </c:pt>
                <c:pt idx="5306">
                  <c:v>44322</c:v>
                </c:pt>
                <c:pt idx="5307">
                  <c:v>44323</c:v>
                </c:pt>
                <c:pt idx="5308">
                  <c:v>44326</c:v>
                </c:pt>
                <c:pt idx="5309">
                  <c:v>44327</c:v>
                </c:pt>
                <c:pt idx="5310">
                  <c:v>44328</c:v>
                </c:pt>
                <c:pt idx="5311">
                  <c:v>44329</c:v>
                </c:pt>
                <c:pt idx="5312">
                  <c:v>44330</c:v>
                </c:pt>
                <c:pt idx="5313">
                  <c:v>44333</c:v>
                </c:pt>
                <c:pt idx="5314">
                  <c:v>44334</c:v>
                </c:pt>
                <c:pt idx="5315">
                  <c:v>44335</c:v>
                </c:pt>
                <c:pt idx="5316">
                  <c:v>44336</c:v>
                </c:pt>
                <c:pt idx="5317">
                  <c:v>44337</c:v>
                </c:pt>
                <c:pt idx="5318">
                  <c:v>44340</c:v>
                </c:pt>
                <c:pt idx="5319">
                  <c:v>44341</c:v>
                </c:pt>
                <c:pt idx="5320">
                  <c:v>44342</c:v>
                </c:pt>
                <c:pt idx="5321">
                  <c:v>44343</c:v>
                </c:pt>
                <c:pt idx="5322">
                  <c:v>44344</c:v>
                </c:pt>
                <c:pt idx="5323">
                  <c:v>44347</c:v>
                </c:pt>
                <c:pt idx="5324">
                  <c:v>44348</c:v>
                </c:pt>
                <c:pt idx="5325">
                  <c:v>44349</c:v>
                </c:pt>
                <c:pt idx="5326">
                  <c:v>44350</c:v>
                </c:pt>
                <c:pt idx="5327">
                  <c:v>44351</c:v>
                </c:pt>
                <c:pt idx="5328">
                  <c:v>44354</c:v>
                </c:pt>
                <c:pt idx="5329">
                  <c:v>44355</c:v>
                </c:pt>
                <c:pt idx="5330">
                  <c:v>44356</c:v>
                </c:pt>
                <c:pt idx="5331">
                  <c:v>44357</c:v>
                </c:pt>
                <c:pt idx="5332">
                  <c:v>44358</c:v>
                </c:pt>
                <c:pt idx="5333">
                  <c:v>44361</c:v>
                </c:pt>
                <c:pt idx="5334">
                  <c:v>44362</c:v>
                </c:pt>
                <c:pt idx="5335">
                  <c:v>44363</c:v>
                </c:pt>
                <c:pt idx="5336">
                  <c:v>44364</c:v>
                </c:pt>
                <c:pt idx="5337">
                  <c:v>44365</c:v>
                </c:pt>
                <c:pt idx="5338">
                  <c:v>44368</c:v>
                </c:pt>
                <c:pt idx="5339">
                  <c:v>44369</c:v>
                </c:pt>
                <c:pt idx="5340">
                  <c:v>44370</c:v>
                </c:pt>
                <c:pt idx="5341">
                  <c:v>44371</c:v>
                </c:pt>
                <c:pt idx="5342">
                  <c:v>44372</c:v>
                </c:pt>
                <c:pt idx="5343">
                  <c:v>44375</c:v>
                </c:pt>
                <c:pt idx="5344">
                  <c:v>44376</c:v>
                </c:pt>
                <c:pt idx="5345">
                  <c:v>44377</c:v>
                </c:pt>
                <c:pt idx="5346">
                  <c:v>44378</c:v>
                </c:pt>
                <c:pt idx="5347">
                  <c:v>44379</c:v>
                </c:pt>
                <c:pt idx="5348">
                  <c:v>44382</c:v>
                </c:pt>
                <c:pt idx="5349">
                  <c:v>44383</c:v>
                </c:pt>
                <c:pt idx="5350">
                  <c:v>44384</c:v>
                </c:pt>
                <c:pt idx="5351">
                  <c:v>44385</c:v>
                </c:pt>
                <c:pt idx="5352">
                  <c:v>44386</c:v>
                </c:pt>
                <c:pt idx="5353">
                  <c:v>44389</c:v>
                </c:pt>
                <c:pt idx="5354">
                  <c:v>44390</c:v>
                </c:pt>
                <c:pt idx="5355">
                  <c:v>44391</c:v>
                </c:pt>
                <c:pt idx="5356">
                  <c:v>44392</c:v>
                </c:pt>
                <c:pt idx="5357">
                  <c:v>44393</c:v>
                </c:pt>
                <c:pt idx="5358">
                  <c:v>44396</c:v>
                </c:pt>
                <c:pt idx="5359">
                  <c:v>44397</c:v>
                </c:pt>
                <c:pt idx="5360">
                  <c:v>44398</c:v>
                </c:pt>
                <c:pt idx="5361">
                  <c:v>44399</c:v>
                </c:pt>
                <c:pt idx="5362">
                  <c:v>44400</c:v>
                </c:pt>
                <c:pt idx="5363">
                  <c:v>44403</c:v>
                </c:pt>
                <c:pt idx="5364">
                  <c:v>44404</c:v>
                </c:pt>
                <c:pt idx="5365">
                  <c:v>44405</c:v>
                </c:pt>
                <c:pt idx="5366">
                  <c:v>44406</c:v>
                </c:pt>
                <c:pt idx="5367">
                  <c:v>44407</c:v>
                </c:pt>
                <c:pt idx="5368">
                  <c:v>44410</c:v>
                </c:pt>
                <c:pt idx="5369">
                  <c:v>44411</c:v>
                </c:pt>
                <c:pt idx="5370">
                  <c:v>44412</c:v>
                </c:pt>
                <c:pt idx="5371">
                  <c:v>44413</c:v>
                </c:pt>
                <c:pt idx="5372">
                  <c:v>44414</c:v>
                </c:pt>
                <c:pt idx="5373">
                  <c:v>44417</c:v>
                </c:pt>
                <c:pt idx="5374">
                  <c:v>44418</c:v>
                </c:pt>
                <c:pt idx="5375">
                  <c:v>44419</c:v>
                </c:pt>
                <c:pt idx="5376">
                  <c:v>44420</c:v>
                </c:pt>
                <c:pt idx="5377">
                  <c:v>44421</c:v>
                </c:pt>
                <c:pt idx="5378">
                  <c:v>44424</c:v>
                </c:pt>
                <c:pt idx="5379">
                  <c:v>44425</c:v>
                </c:pt>
                <c:pt idx="5380">
                  <c:v>44426</c:v>
                </c:pt>
                <c:pt idx="5381">
                  <c:v>44427</c:v>
                </c:pt>
                <c:pt idx="5382">
                  <c:v>44428</c:v>
                </c:pt>
                <c:pt idx="5383">
                  <c:v>44431</c:v>
                </c:pt>
                <c:pt idx="5384">
                  <c:v>44432</c:v>
                </c:pt>
                <c:pt idx="5385">
                  <c:v>44433</c:v>
                </c:pt>
                <c:pt idx="5386">
                  <c:v>44434</c:v>
                </c:pt>
                <c:pt idx="5387">
                  <c:v>44435</c:v>
                </c:pt>
                <c:pt idx="5388">
                  <c:v>44438</c:v>
                </c:pt>
                <c:pt idx="5389">
                  <c:v>44439</c:v>
                </c:pt>
                <c:pt idx="5390">
                  <c:v>44440</c:v>
                </c:pt>
                <c:pt idx="5391">
                  <c:v>44441</c:v>
                </c:pt>
                <c:pt idx="5392">
                  <c:v>44442</c:v>
                </c:pt>
                <c:pt idx="5393">
                  <c:v>44445</c:v>
                </c:pt>
                <c:pt idx="5394">
                  <c:v>44446</c:v>
                </c:pt>
                <c:pt idx="5395">
                  <c:v>44447</c:v>
                </c:pt>
                <c:pt idx="5396">
                  <c:v>44448</c:v>
                </c:pt>
                <c:pt idx="5397">
                  <c:v>44449</c:v>
                </c:pt>
                <c:pt idx="5398">
                  <c:v>44452</c:v>
                </c:pt>
                <c:pt idx="5399">
                  <c:v>44453</c:v>
                </c:pt>
                <c:pt idx="5400">
                  <c:v>44454</c:v>
                </c:pt>
                <c:pt idx="5401">
                  <c:v>44455</c:v>
                </c:pt>
                <c:pt idx="5402">
                  <c:v>44456</c:v>
                </c:pt>
                <c:pt idx="5403">
                  <c:v>44459</c:v>
                </c:pt>
                <c:pt idx="5404">
                  <c:v>44460</c:v>
                </c:pt>
                <c:pt idx="5405">
                  <c:v>44461</c:v>
                </c:pt>
                <c:pt idx="5406">
                  <c:v>44462</c:v>
                </c:pt>
                <c:pt idx="5407">
                  <c:v>44463</c:v>
                </c:pt>
                <c:pt idx="5408">
                  <c:v>44466</c:v>
                </c:pt>
                <c:pt idx="5409">
                  <c:v>44467</c:v>
                </c:pt>
                <c:pt idx="5410">
                  <c:v>44468</c:v>
                </c:pt>
                <c:pt idx="5411">
                  <c:v>44469</c:v>
                </c:pt>
                <c:pt idx="5412">
                  <c:v>44470</c:v>
                </c:pt>
                <c:pt idx="5413">
                  <c:v>44473</c:v>
                </c:pt>
                <c:pt idx="5414">
                  <c:v>44474</c:v>
                </c:pt>
                <c:pt idx="5415">
                  <c:v>44475</c:v>
                </c:pt>
                <c:pt idx="5416">
                  <c:v>44476</c:v>
                </c:pt>
                <c:pt idx="5417">
                  <c:v>44477</c:v>
                </c:pt>
                <c:pt idx="5418">
                  <c:v>44480</c:v>
                </c:pt>
                <c:pt idx="5419">
                  <c:v>44481</c:v>
                </c:pt>
                <c:pt idx="5420">
                  <c:v>44482</c:v>
                </c:pt>
                <c:pt idx="5421">
                  <c:v>44483</c:v>
                </c:pt>
                <c:pt idx="5422">
                  <c:v>44484</c:v>
                </c:pt>
                <c:pt idx="5423">
                  <c:v>44487</c:v>
                </c:pt>
                <c:pt idx="5424">
                  <c:v>44488</c:v>
                </c:pt>
                <c:pt idx="5425">
                  <c:v>44489</c:v>
                </c:pt>
                <c:pt idx="5426">
                  <c:v>44490</c:v>
                </c:pt>
                <c:pt idx="5427">
                  <c:v>44491</c:v>
                </c:pt>
                <c:pt idx="5428">
                  <c:v>44494</c:v>
                </c:pt>
                <c:pt idx="5429">
                  <c:v>44495</c:v>
                </c:pt>
                <c:pt idx="5430">
                  <c:v>44496</c:v>
                </c:pt>
                <c:pt idx="5431">
                  <c:v>44497</c:v>
                </c:pt>
                <c:pt idx="5432">
                  <c:v>44498</c:v>
                </c:pt>
                <c:pt idx="5433">
                  <c:v>44501</c:v>
                </c:pt>
                <c:pt idx="5434">
                  <c:v>44502</c:v>
                </c:pt>
                <c:pt idx="5435">
                  <c:v>44503</c:v>
                </c:pt>
                <c:pt idx="5436">
                  <c:v>44504</c:v>
                </c:pt>
                <c:pt idx="5437">
                  <c:v>44505</c:v>
                </c:pt>
                <c:pt idx="5438">
                  <c:v>44508</c:v>
                </c:pt>
                <c:pt idx="5439">
                  <c:v>44509</c:v>
                </c:pt>
                <c:pt idx="5440">
                  <c:v>44510</c:v>
                </c:pt>
                <c:pt idx="5441">
                  <c:v>44511</c:v>
                </c:pt>
                <c:pt idx="5442">
                  <c:v>44512</c:v>
                </c:pt>
                <c:pt idx="5443">
                  <c:v>44515</c:v>
                </c:pt>
                <c:pt idx="5444">
                  <c:v>44516</c:v>
                </c:pt>
                <c:pt idx="5445">
                  <c:v>44517</c:v>
                </c:pt>
                <c:pt idx="5446">
                  <c:v>44518</c:v>
                </c:pt>
                <c:pt idx="5447">
                  <c:v>44519</c:v>
                </c:pt>
                <c:pt idx="5448">
                  <c:v>44522</c:v>
                </c:pt>
                <c:pt idx="5449">
                  <c:v>44523</c:v>
                </c:pt>
                <c:pt idx="5450">
                  <c:v>44524</c:v>
                </c:pt>
                <c:pt idx="5451">
                  <c:v>44525</c:v>
                </c:pt>
                <c:pt idx="5452">
                  <c:v>44526</c:v>
                </c:pt>
                <c:pt idx="5453">
                  <c:v>44529</c:v>
                </c:pt>
                <c:pt idx="5454">
                  <c:v>44530</c:v>
                </c:pt>
                <c:pt idx="5455">
                  <c:v>44531</c:v>
                </c:pt>
                <c:pt idx="5456">
                  <c:v>44532</c:v>
                </c:pt>
                <c:pt idx="5457">
                  <c:v>44533</c:v>
                </c:pt>
                <c:pt idx="5458">
                  <c:v>44536</c:v>
                </c:pt>
                <c:pt idx="5459">
                  <c:v>44537</c:v>
                </c:pt>
                <c:pt idx="5460">
                  <c:v>44538</c:v>
                </c:pt>
                <c:pt idx="5461">
                  <c:v>44539</c:v>
                </c:pt>
                <c:pt idx="5462">
                  <c:v>44540</c:v>
                </c:pt>
                <c:pt idx="5463">
                  <c:v>44543</c:v>
                </c:pt>
                <c:pt idx="5464">
                  <c:v>44544</c:v>
                </c:pt>
                <c:pt idx="5465">
                  <c:v>44545</c:v>
                </c:pt>
                <c:pt idx="5466">
                  <c:v>44546</c:v>
                </c:pt>
                <c:pt idx="5467">
                  <c:v>44547</c:v>
                </c:pt>
                <c:pt idx="5468">
                  <c:v>44550</c:v>
                </c:pt>
                <c:pt idx="5469">
                  <c:v>44551</c:v>
                </c:pt>
                <c:pt idx="5470">
                  <c:v>44552</c:v>
                </c:pt>
                <c:pt idx="5471">
                  <c:v>44553</c:v>
                </c:pt>
                <c:pt idx="5472">
                  <c:v>44554</c:v>
                </c:pt>
                <c:pt idx="5473">
                  <c:v>44557</c:v>
                </c:pt>
                <c:pt idx="5474">
                  <c:v>44558</c:v>
                </c:pt>
                <c:pt idx="5475">
                  <c:v>44559</c:v>
                </c:pt>
                <c:pt idx="5476">
                  <c:v>44560</c:v>
                </c:pt>
                <c:pt idx="5477">
                  <c:v>44561</c:v>
                </c:pt>
                <c:pt idx="5478">
                  <c:v>44564</c:v>
                </c:pt>
                <c:pt idx="5479">
                  <c:v>44565</c:v>
                </c:pt>
                <c:pt idx="5480">
                  <c:v>44566</c:v>
                </c:pt>
                <c:pt idx="5481">
                  <c:v>44567</c:v>
                </c:pt>
                <c:pt idx="5482">
                  <c:v>44568</c:v>
                </c:pt>
                <c:pt idx="5483">
                  <c:v>44571</c:v>
                </c:pt>
                <c:pt idx="5484">
                  <c:v>44572</c:v>
                </c:pt>
                <c:pt idx="5485">
                  <c:v>44573</c:v>
                </c:pt>
                <c:pt idx="5486">
                  <c:v>44574</c:v>
                </c:pt>
                <c:pt idx="5487">
                  <c:v>44575</c:v>
                </c:pt>
                <c:pt idx="5488">
                  <c:v>44578</c:v>
                </c:pt>
                <c:pt idx="5489">
                  <c:v>44579</c:v>
                </c:pt>
                <c:pt idx="5490">
                  <c:v>44580</c:v>
                </c:pt>
                <c:pt idx="5491">
                  <c:v>44581</c:v>
                </c:pt>
                <c:pt idx="5492">
                  <c:v>44582</c:v>
                </c:pt>
                <c:pt idx="5493">
                  <c:v>44585</c:v>
                </c:pt>
                <c:pt idx="5494">
                  <c:v>44586</c:v>
                </c:pt>
                <c:pt idx="5495">
                  <c:v>44587</c:v>
                </c:pt>
                <c:pt idx="5496">
                  <c:v>44588</c:v>
                </c:pt>
                <c:pt idx="5497">
                  <c:v>44589</c:v>
                </c:pt>
                <c:pt idx="5498">
                  <c:v>44592</c:v>
                </c:pt>
                <c:pt idx="5499">
                  <c:v>44593</c:v>
                </c:pt>
                <c:pt idx="5500">
                  <c:v>44594</c:v>
                </c:pt>
                <c:pt idx="5501">
                  <c:v>44595</c:v>
                </c:pt>
                <c:pt idx="5502">
                  <c:v>44596</c:v>
                </c:pt>
                <c:pt idx="5503">
                  <c:v>44599</c:v>
                </c:pt>
                <c:pt idx="5504">
                  <c:v>44600</c:v>
                </c:pt>
                <c:pt idx="5505">
                  <c:v>44601</c:v>
                </c:pt>
                <c:pt idx="5506">
                  <c:v>44602</c:v>
                </c:pt>
                <c:pt idx="5507">
                  <c:v>44603</c:v>
                </c:pt>
                <c:pt idx="5508">
                  <c:v>44606</c:v>
                </c:pt>
                <c:pt idx="5509">
                  <c:v>44607</c:v>
                </c:pt>
                <c:pt idx="5510">
                  <c:v>44608</c:v>
                </c:pt>
                <c:pt idx="5511">
                  <c:v>44609</c:v>
                </c:pt>
                <c:pt idx="5512">
                  <c:v>44610</c:v>
                </c:pt>
                <c:pt idx="5513">
                  <c:v>44613</c:v>
                </c:pt>
                <c:pt idx="5514">
                  <c:v>44614</c:v>
                </c:pt>
                <c:pt idx="5515">
                  <c:v>44615</c:v>
                </c:pt>
                <c:pt idx="5516">
                  <c:v>44616</c:v>
                </c:pt>
                <c:pt idx="5517">
                  <c:v>44617</c:v>
                </c:pt>
                <c:pt idx="5518">
                  <c:v>44620</c:v>
                </c:pt>
                <c:pt idx="5519">
                  <c:v>44621</c:v>
                </c:pt>
                <c:pt idx="5520">
                  <c:v>44622</c:v>
                </c:pt>
                <c:pt idx="5521">
                  <c:v>44623</c:v>
                </c:pt>
                <c:pt idx="5522">
                  <c:v>44624</c:v>
                </c:pt>
                <c:pt idx="5523">
                  <c:v>44627</c:v>
                </c:pt>
                <c:pt idx="5524">
                  <c:v>44628</c:v>
                </c:pt>
                <c:pt idx="5525">
                  <c:v>44629</c:v>
                </c:pt>
                <c:pt idx="5526">
                  <c:v>44630</c:v>
                </c:pt>
                <c:pt idx="5527">
                  <c:v>44631</c:v>
                </c:pt>
                <c:pt idx="5528">
                  <c:v>44634</c:v>
                </c:pt>
                <c:pt idx="5529">
                  <c:v>44635</c:v>
                </c:pt>
                <c:pt idx="5530">
                  <c:v>44636</c:v>
                </c:pt>
                <c:pt idx="5531">
                  <c:v>44637</c:v>
                </c:pt>
                <c:pt idx="5532">
                  <c:v>44638</c:v>
                </c:pt>
                <c:pt idx="5533">
                  <c:v>44641</c:v>
                </c:pt>
                <c:pt idx="5534">
                  <c:v>44642</c:v>
                </c:pt>
                <c:pt idx="5535">
                  <c:v>44643</c:v>
                </c:pt>
                <c:pt idx="5536">
                  <c:v>44644</c:v>
                </c:pt>
                <c:pt idx="5537">
                  <c:v>44645</c:v>
                </c:pt>
                <c:pt idx="5538">
                  <c:v>44648</c:v>
                </c:pt>
                <c:pt idx="5539">
                  <c:v>44649</c:v>
                </c:pt>
                <c:pt idx="5540">
                  <c:v>44650</c:v>
                </c:pt>
                <c:pt idx="5541">
                  <c:v>44651</c:v>
                </c:pt>
                <c:pt idx="5542">
                  <c:v>44652</c:v>
                </c:pt>
                <c:pt idx="5543">
                  <c:v>44655</c:v>
                </c:pt>
                <c:pt idx="5544">
                  <c:v>44656</c:v>
                </c:pt>
                <c:pt idx="5545">
                  <c:v>44657</c:v>
                </c:pt>
                <c:pt idx="5546">
                  <c:v>44658</c:v>
                </c:pt>
                <c:pt idx="5547">
                  <c:v>44659</c:v>
                </c:pt>
                <c:pt idx="5548">
                  <c:v>44662</c:v>
                </c:pt>
                <c:pt idx="5549">
                  <c:v>44663</c:v>
                </c:pt>
                <c:pt idx="5550">
                  <c:v>44664</c:v>
                </c:pt>
                <c:pt idx="5551">
                  <c:v>44665</c:v>
                </c:pt>
                <c:pt idx="5552">
                  <c:v>44666</c:v>
                </c:pt>
                <c:pt idx="5553">
                  <c:v>44669</c:v>
                </c:pt>
                <c:pt idx="5554">
                  <c:v>44670</c:v>
                </c:pt>
                <c:pt idx="5555">
                  <c:v>44671</c:v>
                </c:pt>
                <c:pt idx="5556">
                  <c:v>44672</c:v>
                </c:pt>
                <c:pt idx="5557">
                  <c:v>44673</c:v>
                </c:pt>
                <c:pt idx="5558">
                  <c:v>44676</c:v>
                </c:pt>
                <c:pt idx="5559">
                  <c:v>44677</c:v>
                </c:pt>
                <c:pt idx="5560">
                  <c:v>44678</c:v>
                </c:pt>
                <c:pt idx="5561">
                  <c:v>44679</c:v>
                </c:pt>
                <c:pt idx="5562">
                  <c:v>44680</c:v>
                </c:pt>
                <c:pt idx="5563">
                  <c:v>44683</c:v>
                </c:pt>
                <c:pt idx="5564">
                  <c:v>44684</c:v>
                </c:pt>
                <c:pt idx="5565">
                  <c:v>44685</c:v>
                </c:pt>
                <c:pt idx="5566">
                  <c:v>44686</c:v>
                </c:pt>
                <c:pt idx="5567">
                  <c:v>44687</c:v>
                </c:pt>
                <c:pt idx="5568">
                  <c:v>44690</c:v>
                </c:pt>
                <c:pt idx="5569">
                  <c:v>44691</c:v>
                </c:pt>
                <c:pt idx="5570">
                  <c:v>44692</c:v>
                </c:pt>
                <c:pt idx="5571">
                  <c:v>44693</c:v>
                </c:pt>
                <c:pt idx="5572">
                  <c:v>44694</c:v>
                </c:pt>
                <c:pt idx="5573">
                  <c:v>44697</c:v>
                </c:pt>
                <c:pt idx="5574">
                  <c:v>44698</c:v>
                </c:pt>
                <c:pt idx="5575">
                  <c:v>44699</c:v>
                </c:pt>
                <c:pt idx="5576">
                  <c:v>44700</c:v>
                </c:pt>
                <c:pt idx="5577">
                  <c:v>44701</c:v>
                </c:pt>
                <c:pt idx="5578">
                  <c:v>44704</c:v>
                </c:pt>
                <c:pt idx="5579">
                  <c:v>44705</c:v>
                </c:pt>
                <c:pt idx="5580">
                  <c:v>44706</c:v>
                </c:pt>
                <c:pt idx="5581">
                  <c:v>44707</c:v>
                </c:pt>
                <c:pt idx="5582">
                  <c:v>44708</c:v>
                </c:pt>
                <c:pt idx="5583">
                  <c:v>44711</c:v>
                </c:pt>
                <c:pt idx="5584">
                  <c:v>44712</c:v>
                </c:pt>
                <c:pt idx="5585">
                  <c:v>44713</c:v>
                </c:pt>
                <c:pt idx="5586">
                  <c:v>44714</c:v>
                </c:pt>
                <c:pt idx="5587">
                  <c:v>44715</c:v>
                </c:pt>
                <c:pt idx="5588">
                  <c:v>44718</c:v>
                </c:pt>
                <c:pt idx="5589">
                  <c:v>44719</c:v>
                </c:pt>
                <c:pt idx="5590">
                  <c:v>44720</c:v>
                </c:pt>
                <c:pt idx="5591">
                  <c:v>44721</c:v>
                </c:pt>
                <c:pt idx="5592">
                  <c:v>44722</c:v>
                </c:pt>
                <c:pt idx="5593">
                  <c:v>44725</c:v>
                </c:pt>
                <c:pt idx="5594">
                  <c:v>44726</c:v>
                </c:pt>
                <c:pt idx="5595">
                  <c:v>44727</c:v>
                </c:pt>
                <c:pt idx="5596">
                  <c:v>44728</c:v>
                </c:pt>
                <c:pt idx="5597">
                  <c:v>44729</c:v>
                </c:pt>
                <c:pt idx="5598">
                  <c:v>44732</c:v>
                </c:pt>
                <c:pt idx="5599">
                  <c:v>44733</c:v>
                </c:pt>
                <c:pt idx="5600">
                  <c:v>44734</c:v>
                </c:pt>
                <c:pt idx="5601">
                  <c:v>44735</c:v>
                </c:pt>
                <c:pt idx="5602">
                  <c:v>44736</c:v>
                </c:pt>
                <c:pt idx="5603">
                  <c:v>44739</c:v>
                </c:pt>
                <c:pt idx="5604">
                  <c:v>44740</c:v>
                </c:pt>
                <c:pt idx="5605">
                  <c:v>44741</c:v>
                </c:pt>
                <c:pt idx="5606">
                  <c:v>44742</c:v>
                </c:pt>
                <c:pt idx="5607">
                  <c:v>44743</c:v>
                </c:pt>
                <c:pt idx="5608">
                  <c:v>44746</c:v>
                </c:pt>
                <c:pt idx="5609">
                  <c:v>44747</c:v>
                </c:pt>
                <c:pt idx="5610">
                  <c:v>44748</c:v>
                </c:pt>
                <c:pt idx="5611">
                  <c:v>44749</c:v>
                </c:pt>
                <c:pt idx="5612">
                  <c:v>44750</c:v>
                </c:pt>
                <c:pt idx="5613">
                  <c:v>44753</c:v>
                </c:pt>
                <c:pt idx="5614">
                  <c:v>44754</c:v>
                </c:pt>
                <c:pt idx="5615">
                  <c:v>44755</c:v>
                </c:pt>
                <c:pt idx="5616">
                  <c:v>44756</c:v>
                </c:pt>
                <c:pt idx="5617">
                  <c:v>44757</c:v>
                </c:pt>
                <c:pt idx="5618">
                  <c:v>44760</c:v>
                </c:pt>
                <c:pt idx="5619">
                  <c:v>44761</c:v>
                </c:pt>
                <c:pt idx="5620">
                  <c:v>44762</c:v>
                </c:pt>
                <c:pt idx="5621">
                  <c:v>44763</c:v>
                </c:pt>
                <c:pt idx="5622">
                  <c:v>44764</c:v>
                </c:pt>
                <c:pt idx="5623">
                  <c:v>44767</c:v>
                </c:pt>
                <c:pt idx="5624">
                  <c:v>44768</c:v>
                </c:pt>
                <c:pt idx="5625">
                  <c:v>44769</c:v>
                </c:pt>
                <c:pt idx="5626">
                  <c:v>44770</c:v>
                </c:pt>
                <c:pt idx="5627">
                  <c:v>44771</c:v>
                </c:pt>
                <c:pt idx="5628">
                  <c:v>44774</c:v>
                </c:pt>
                <c:pt idx="5629">
                  <c:v>44775</c:v>
                </c:pt>
                <c:pt idx="5630">
                  <c:v>44776</c:v>
                </c:pt>
                <c:pt idx="5631">
                  <c:v>44777</c:v>
                </c:pt>
                <c:pt idx="5632">
                  <c:v>44778</c:v>
                </c:pt>
                <c:pt idx="5633">
                  <c:v>44781</c:v>
                </c:pt>
                <c:pt idx="5634">
                  <c:v>44782</c:v>
                </c:pt>
                <c:pt idx="5635">
                  <c:v>44783</c:v>
                </c:pt>
                <c:pt idx="5636">
                  <c:v>44784</c:v>
                </c:pt>
                <c:pt idx="5637">
                  <c:v>44785</c:v>
                </c:pt>
                <c:pt idx="5638">
                  <c:v>44788</c:v>
                </c:pt>
                <c:pt idx="5639">
                  <c:v>44789</c:v>
                </c:pt>
                <c:pt idx="5640">
                  <c:v>44790</c:v>
                </c:pt>
                <c:pt idx="5641">
                  <c:v>44791</c:v>
                </c:pt>
                <c:pt idx="5642">
                  <c:v>44792</c:v>
                </c:pt>
                <c:pt idx="5643">
                  <c:v>44795</c:v>
                </c:pt>
                <c:pt idx="5644">
                  <c:v>44796</c:v>
                </c:pt>
                <c:pt idx="5645">
                  <c:v>44797</c:v>
                </c:pt>
                <c:pt idx="5646">
                  <c:v>44798</c:v>
                </c:pt>
                <c:pt idx="5647">
                  <c:v>44799</c:v>
                </c:pt>
                <c:pt idx="5648">
                  <c:v>44802</c:v>
                </c:pt>
                <c:pt idx="5649">
                  <c:v>44803</c:v>
                </c:pt>
                <c:pt idx="5650">
                  <c:v>44804</c:v>
                </c:pt>
                <c:pt idx="5651">
                  <c:v>44805</c:v>
                </c:pt>
                <c:pt idx="5652">
                  <c:v>44806</c:v>
                </c:pt>
                <c:pt idx="5653">
                  <c:v>44809</c:v>
                </c:pt>
                <c:pt idx="5654">
                  <c:v>44810</c:v>
                </c:pt>
                <c:pt idx="5655">
                  <c:v>44811</c:v>
                </c:pt>
                <c:pt idx="5656">
                  <c:v>44812</c:v>
                </c:pt>
                <c:pt idx="5657">
                  <c:v>44813</c:v>
                </c:pt>
                <c:pt idx="5658">
                  <c:v>44816</c:v>
                </c:pt>
                <c:pt idx="5659">
                  <c:v>44817</c:v>
                </c:pt>
                <c:pt idx="5660">
                  <c:v>44818</c:v>
                </c:pt>
                <c:pt idx="5661">
                  <c:v>44819</c:v>
                </c:pt>
                <c:pt idx="5662">
                  <c:v>44820</c:v>
                </c:pt>
                <c:pt idx="5663">
                  <c:v>44823</c:v>
                </c:pt>
                <c:pt idx="5664">
                  <c:v>44824</c:v>
                </c:pt>
                <c:pt idx="5665">
                  <c:v>44825</c:v>
                </c:pt>
                <c:pt idx="5666">
                  <c:v>44826</c:v>
                </c:pt>
                <c:pt idx="5667">
                  <c:v>44827</c:v>
                </c:pt>
                <c:pt idx="5668">
                  <c:v>44830</c:v>
                </c:pt>
                <c:pt idx="5669">
                  <c:v>44831</c:v>
                </c:pt>
                <c:pt idx="5670">
                  <c:v>44832</c:v>
                </c:pt>
                <c:pt idx="5671">
                  <c:v>44833</c:v>
                </c:pt>
                <c:pt idx="5672">
                  <c:v>44834</c:v>
                </c:pt>
                <c:pt idx="5673">
                  <c:v>44837</c:v>
                </c:pt>
                <c:pt idx="5674">
                  <c:v>44838</c:v>
                </c:pt>
                <c:pt idx="5675">
                  <c:v>44839</c:v>
                </c:pt>
                <c:pt idx="5676">
                  <c:v>44840</c:v>
                </c:pt>
                <c:pt idx="5677">
                  <c:v>44841</c:v>
                </c:pt>
                <c:pt idx="5678">
                  <c:v>44844</c:v>
                </c:pt>
                <c:pt idx="5679">
                  <c:v>44845</c:v>
                </c:pt>
                <c:pt idx="5680">
                  <c:v>44846</c:v>
                </c:pt>
                <c:pt idx="5681">
                  <c:v>44847</c:v>
                </c:pt>
                <c:pt idx="5682">
                  <c:v>44848</c:v>
                </c:pt>
                <c:pt idx="5683">
                  <c:v>44851</c:v>
                </c:pt>
                <c:pt idx="5684">
                  <c:v>44852</c:v>
                </c:pt>
                <c:pt idx="5685">
                  <c:v>44853</c:v>
                </c:pt>
                <c:pt idx="5686">
                  <c:v>44854</c:v>
                </c:pt>
                <c:pt idx="5687">
                  <c:v>44855</c:v>
                </c:pt>
                <c:pt idx="5688">
                  <c:v>44858</c:v>
                </c:pt>
                <c:pt idx="5689">
                  <c:v>44859</c:v>
                </c:pt>
                <c:pt idx="5690">
                  <c:v>44860</c:v>
                </c:pt>
                <c:pt idx="5691">
                  <c:v>44861</c:v>
                </c:pt>
                <c:pt idx="5692">
                  <c:v>44862</c:v>
                </c:pt>
                <c:pt idx="5693">
                  <c:v>44865</c:v>
                </c:pt>
                <c:pt idx="5694">
                  <c:v>44866</c:v>
                </c:pt>
                <c:pt idx="5695">
                  <c:v>44867</c:v>
                </c:pt>
                <c:pt idx="5696">
                  <c:v>44868</c:v>
                </c:pt>
                <c:pt idx="5697">
                  <c:v>44869</c:v>
                </c:pt>
                <c:pt idx="5698">
                  <c:v>44872</c:v>
                </c:pt>
                <c:pt idx="5699">
                  <c:v>44873</c:v>
                </c:pt>
                <c:pt idx="5700">
                  <c:v>44874</c:v>
                </c:pt>
                <c:pt idx="5701">
                  <c:v>44875</c:v>
                </c:pt>
                <c:pt idx="5702">
                  <c:v>44876</c:v>
                </c:pt>
                <c:pt idx="5703">
                  <c:v>44879</c:v>
                </c:pt>
                <c:pt idx="5704">
                  <c:v>44880</c:v>
                </c:pt>
                <c:pt idx="5705">
                  <c:v>44881</c:v>
                </c:pt>
                <c:pt idx="5706">
                  <c:v>44882</c:v>
                </c:pt>
                <c:pt idx="5707">
                  <c:v>44883</c:v>
                </c:pt>
                <c:pt idx="5708">
                  <c:v>44886</c:v>
                </c:pt>
                <c:pt idx="5709">
                  <c:v>44887</c:v>
                </c:pt>
                <c:pt idx="5710">
                  <c:v>44888</c:v>
                </c:pt>
                <c:pt idx="5711">
                  <c:v>44889</c:v>
                </c:pt>
                <c:pt idx="5712">
                  <c:v>44890</c:v>
                </c:pt>
                <c:pt idx="5713">
                  <c:v>44893</c:v>
                </c:pt>
                <c:pt idx="5714">
                  <c:v>44894</c:v>
                </c:pt>
                <c:pt idx="5715">
                  <c:v>44895</c:v>
                </c:pt>
                <c:pt idx="5716">
                  <c:v>44896</c:v>
                </c:pt>
                <c:pt idx="5717">
                  <c:v>44897</c:v>
                </c:pt>
                <c:pt idx="5718">
                  <c:v>44900</c:v>
                </c:pt>
                <c:pt idx="5719">
                  <c:v>44901</c:v>
                </c:pt>
                <c:pt idx="5720">
                  <c:v>44902</c:v>
                </c:pt>
                <c:pt idx="5721">
                  <c:v>44903</c:v>
                </c:pt>
                <c:pt idx="5722">
                  <c:v>44904</c:v>
                </c:pt>
                <c:pt idx="5723">
                  <c:v>44907</c:v>
                </c:pt>
                <c:pt idx="5724">
                  <c:v>44908</c:v>
                </c:pt>
                <c:pt idx="5725">
                  <c:v>44909</c:v>
                </c:pt>
                <c:pt idx="5726">
                  <c:v>44910</c:v>
                </c:pt>
                <c:pt idx="5727">
                  <c:v>44911</c:v>
                </c:pt>
                <c:pt idx="5728">
                  <c:v>44914</c:v>
                </c:pt>
                <c:pt idx="5729">
                  <c:v>44915</c:v>
                </c:pt>
                <c:pt idx="5730">
                  <c:v>44916</c:v>
                </c:pt>
                <c:pt idx="5731">
                  <c:v>44917</c:v>
                </c:pt>
                <c:pt idx="5732">
                  <c:v>44918</c:v>
                </c:pt>
                <c:pt idx="5733">
                  <c:v>44921</c:v>
                </c:pt>
                <c:pt idx="5734">
                  <c:v>44922</c:v>
                </c:pt>
                <c:pt idx="5735">
                  <c:v>44923</c:v>
                </c:pt>
                <c:pt idx="5736">
                  <c:v>44924</c:v>
                </c:pt>
                <c:pt idx="5737">
                  <c:v>44925</c:v>
                </c:pt>
                <c:pt idx="5738">
                  <c:v>44928</c:v>
                </c:pt>
                <c:pt idx="5739">
                  <c:v>44929</c:v>
                </c:pt>
                <c:pt idx="5740">
                  <c:v>44930</c:v>
                </c:pt>
                <c:pt idx="5741">
                  <c:v>44931</c:v>
                </c:pt>
                <c:pt idx="5742">
                  <c:v>44932</c:v>
                </c:pt>
                <c:pt idx="5743">
                  <c:v>44935</c:v>
                </c:pt>
                <c:pt idx="5744">
                  <c:v>44936</c:v>
                </c:pt>
                <c:pt idx="5745">
                  <c:v>44937</c:v>
                </c:pt>
                <c:pt idx="5746">
                  <c:v>44938</c:v>
                </c:pt>
                <c:pt idx="5747">
                  <c:v>44939</c:v>
                </c:pt>
                <c:pt idx="5748">
                  <c:v>44942</c:v>
                </c:pt>
                <c:pt idx="5749">
                  <c:v>44943</c:v>
                </c:pt>
                <c:pt idx="5750">
                  <c:v>44944</c:v>
                </c:pt>
                <c:pt idx="5751">
                  <c:v>44945</c:v>
                </c:pt>
                <c:pt idx="5752">
                  <c:v>44946</c:v>
                </c:pt>
                <c:pt idx="5753">
                  <c:v>44949</c:v>
                </c:pt>
                <c:pt idx="5754">
                  <c:v>44950</c:v>
                </c:pt>
                <c:pt idx="5755">
                  <c:v>44951</c:v>
                </c:pt>
                <c:pt idx="5756">
                  <c:v>44952</c:v>
                </c:pt>
                <c:pt idx="5757">
                  <c:v>44953</c:v>
                </c:pt>
                <c:pt idx="5758">
                  <c:v>44956</c:v>
                </c:pt>
                <c:pt idx="5759">
                  <c:v>44957</c:v>
                </c:pt>
                <c:pt idx="5760">
                  <c:v>44958</c:v>
                </c:pt>
                <c:pt idx="5761">
                  <c:v>44959</c:v>
                </c:pt>
                <c:pt idx="5762">
                  <c:v>44960</c:v>
                </c:pt>
                <c:pt idx="5763">
                  <c:v>44963</c:v>
                </c:pt>
                <c:pt idx="5764">
                  <c:v>44964</c:v>
                </c:pt>
                <c:pt idx="5765">
                  <c:v>44965</c:v>
                </c:pt>
                <c:pt idx="5766">
                  <c:v>44966</c:v>
                </c:pt>
                <c:pt idx="5767">
                  <c:v>44967</c:v>
                </c:pt>
                <c:pt idx="5768">
                  <c:v>44970</c:v>
                </c:pt>
                <c:pt idx="5769">
                  <c:v>44971</c:v>
                </c:pt>
                <c:pt idx="5770">
                  <c:v>44972</c:v>
                </c:pt>
                <c:pt idx="5771">
                  <c:v>44973</c:v>
                </c:pt>
                <c:pt idx="5772">
                  <c:v>44974</c:v>
                </c:pt>
                <c:pt idx="5773">
                  <c:v>44977</c:v>
                </c:pt>
                <c:pt idx="5774">
                  <c:v>44978</c:v>
                </c:pt>
                <c:pt idx="5775">
                  <c:v>44979</c:v>
                </c:pt>
                <c:pt idx="5776">
                  <c:v>44980</c:v>
                </c:pt>
                <c:pt idx="5777">
                  <c:v>44981</c:v>
                </c:pt>
                <c:pt idx="5778">
                  <c:v>44984</c:v>
                </c:pt>
                <c:pt idx="5779">
                  <c:v>44985</c:v>
                </c:pt>
                <c:pt idx="5780">
                  <c:v>44986</c:v>
                </c:pt>
                <c:pt idx="5781">
                  <c:v>44987</c:v>
                </c:pt>
                <c:pt idx="5782">
                  <c:v>44988</c:v>
                </c:pt>
                <c:pt idx="5783">
                  <c:v>44991</c:v>
                </c:pt>
                <c:pt idx="5784">
                  <c:v>44992</c:v>
                </c:pt>
                <c:pt idx="5785">
                  <c:v>44993</c:v>
                </c:pt>
                <c:pt idx="5786">
                  <c:v>44994</c:v>
                </c:pt>
                <c:pt idx="5787">
                  <c:v>44995</c:v>
                </c:pt>
                <c:pt idx="5788">
                  <c:v>44998</c:v>
                </c:pt>
                <c:pt idx="5789">
                  <c:v>44999</c:v>
                </c:pt>
                <c:pt idx="5790">
                  <c:v>45000</c:v>
                </c:pt>
                <c:pt idx="5791">
                  <c:v>45001</c:v>
                </c:pt>
                <c:pt idx="5792">
                  <c:v>45002</c:v>
                </c:pt>
                <c:pt idx="5793">
                  <c:v>45005</c:v>
                </c:pt>
                <c:pt idx="5794">
                  <c:v>45006</c:v>
                </c:pt>
                <c:pt idx="5795">
                  <c:v>45007</c:v>
                </c:pt>
                <c:pt idx="5796">
                  <c:v>45008</c:v>
                </c:pt>
                <c:pt idx="5797">
                  <c:v>45009</c:v>
                </c:pt>
                <c:pt idx="5798">
                  <c:v>45012</c:v>
                </c:pt>
                <c:pt idx="5799">
                  <c:v>45013</c:v>
                </c:pt>
                <c:pt idx="5800">
                  <c:v>45014</c:v>
                </c:pt>
                <c:pt idx="5801">
                  <c:v>45015</c:v>
                </c:pt>
                <c:pt idx="5802">
                  <c:v>45016</c:v>
                </c:pt>
                <c:pt idx="5803">
                  <c:v>45019</c:v>
                </c:pt>
                <c:pt idx="5804">
                  <c:v>45020</c:v>
                </c:pt>
                <c:pt idx="5805">
                  <c:v>45021</c:v>
                </c:pt>
                <c:pt idx="5806">
                  <c:v>45022</c:v>
                </c:pt>
                <c:pt idx="5807">
                  <c:v>45023</c:v>
                </c:pt>
                <c:pt idx="5808">
                  <c:v>45026</c:v>
                </c:pt>
                <c:pt idx="5809">
                  <c:v>45027</c:v>
                </c:pt>
                <c:pt idx="5810">
                  <c:v>45028</c:v>
                </c:pt>
                <c:pt idx="5811">
                  <c:v>45029</c:v>
                </c:pt>
                <c:pt idx="5812">
                  <c:v>45030</c:v>
                </c:pt>
                <c:pt idx="5813">
                  <c:v>45033</c:v>
                </c:pt>
                <c:pt idx="5814">
                  <c:v>45034</c:v>
                </c:pt>
                <c:pt idx="5815">
                  <c:v>45035</c:v>
                </c:pt>
                <c:pt idx="5816">
                  <c:v>45036</c:v>
                </c:pt>
                <c:pt idx="5817">
                  <c:v>45037</c:v>
                </c:pt>
                <c:pt idx="5818">
                  <c:v>45040</c:v>
                </c:pt>
                <c:pt idx="5819">
                  <c:v>45041</c:v>
                </c:pt>
                <c:pt idx="5820">
                  <c:v>45042</c:v>
                </c:pt>
                <c:pt idx="5821">
                  <c:v>45043</c:v>
                </c:pt>
                <c:pt idx="5822">
                  <c:v>45044</c:v>
                </c:pt>
                <c:pt idx="5823">
                  <c:v>45047</c:v>
                </c:pt>
                <c:pt idx="5824">
                  <c:v>45048</c:v>
                </c:pt>
                <c:pt idx="5825">
                  <c:v>45049</c:v>
                </c:pt>
                <c:pt idx="5826">
                  <c:v>45050</c:v>
                </c:pt>
                <c:pt idx="5827">
                  <c:v>45051</c:v>
                </c:pt>
                <c:pt idx="5828">
                  <c:v>45054</c:v>
                </c:pt>
                <c:pt idx="5829">
                  <c:v>45055</c:v>
                </c:pt>
                <c:pt idx="5830">
                  <c:v>45056</c:v>
                </c:pt>
                <c:pt idx="5831">
                  <c:v>45057</c:v>
                </c:pt>
                <c:pt idx="5832">
                  <c:v>45058</c:v>
                </c:pt>
                <c:pt idx="5833">
                  <c:v>45061</c:v>
                </c:pt>
                <c:pt idx="5834">
                  <c:v>45062</c:v>
                </c:pt>
                <c:pt idx="5835">
                  <c:v>45063</c:v>
                </c:pt>
                <c:pt idx="5836">
                  <c:v>45064</c:v>
                </c:pt>
                <c:pt idx="5837">
                  <c:v>45065</c:v>
                </c:pt>
                <c:pt idx="5838">
                  <c:v>45068</c:v>
                </c:pt>
                <c:pt idx="5839">
                  <c:v>45069</c:v>
                </c:pt>
                <c:pt idx="5840">
                  <c:v>45070</c:v>
                </c:pt>
                <c:pt idx="5841">
                  <c:v>45071</c:v>
                </c:pt>
                <c:pt idx="5842">
                  <c:v>45072</c:v>
                </c:pt>
                <c:pt idx="5843">
                  <c:v>45075</c:v>
                </c:pt>
                <c:pt idx="5844">
                  <c:v>45076</c:v>
                </c:pt>
                <c:pt idx="5845">
                  <c:v>45077</c:v>
                </c:pt>
                <c:pt idx="5846">
                  <c:v>45078</c:v>
                </c:pt>
                <c:pt idx="5847">
                  <c:v>45079</c:v>
                </c:pt>
                <c:pt idx="5848">
                  <c:v>45082</c:v>
                </c:pt>
                <c:pt idx="5849">
                  <c:v>45083</c:v>
                </c:pt>
                <c:pt idx="5850">
                  <c:v>45084</c:v>
                </c:pt>
                <c:pt idx="5851">
                  <c:v>45085</c:v>
                </c:pt>
                <c:pt idx="5852">
                  <c:v>45086</c:v>
                </c:pt>
                <c:pt idx="5853">
                  <c:v>45089</c:v>
                </c:pt>
                <c:pt idx="5854">
                  <c:v>45090</c:v>
                </c:pt>
                <c:pt idx="5855">
                  <c:v>45091</c:v>
                </c:pt>
                <c:pt idx="5856">
                  <c:v>45092</c:v>
                </c:pt>
                <c:pt idx="5857">
                  <c:v>45093</c:v>
                </c:pt>
                <c:pt idx="5858">
                  <c:v>45096</c:v>
                </c:pt>
                <c:pt idx="5859">
                  <c:v>45097</c:v>
                </c:pt>
                <c:pt idx="5860">
                  <c:v>45098</c:v>
                </c:pt>
                <c:pt idx="5861">
                  <c:v>45099</c:v>
                </c:pt>
                <c:pt idx="5862">
                  <c:v>45100</c:v>
                </c:pt>
                <c:pt idx="5863">
                  <c:v>45103</c:v>
                </c:pt>
                <c:pt idx="5864">
                  <c:v>45104</c:v>
                </c:pt>
                <c:pt idx="5865">
                  <c:v>45105</c:v>
                </c:pt>
                <c:pt idx="5866">
                  <c:v>45106</c:v>
                </c:pt>
                <c:pt idx="5867">
                  <c:v>45107</c:v>
                </c:pt>
                <c:pt idx="5868">
                  <c:v>45110</c:v>
                </c:pt>
                <c:pt idx="5869">
                  <c:v>45111</c:v>
                </c:pt>
                <c:pt idx="5870">
                  <c:v>45112</c:v>
                </c:pt>
                <c:pt idx="5871">
                  <c:v>45113</c:v>
                </c:pt>
                <c:pt idx="5872">
                  <c:v>45114</c:v>
                </c:pt>
                <c:pt idx="5873">
                  <c:v>45117</c:v>
                </c:pt>
                <c:pt idx="5874">
                  <c:v>45118</c:v>
                </c:pt>
                <c:pt idx="5875">
                  <c:v>45119</c:v>
                </c:pt>
                <c:pt idx="5876">
                  <c:v>45120</c:v>
                </c:pt>
                <c:pt idx="5877">
                  <c:v>45121</c:v>
                </c:pt>
                <c:pt idx="5878">
                  <c:v>45124</c:v>
                </c:pt>
                <c:pt idx="5879">
                  <c:v>45125</c:v>
                </c:pt>
                <c:pt idx="5880">
                  <c:v>45126</c:v>
                </c:pt>
                <c:pt idx="5881">
                  <c:v>45127</c:v>
                </c:pt>
                <c:pt idx="5882">
                  <c:v>45128</c:v>
                </c:pt>
                <c:pt idx="5883">
                  <c:v>45131</c:v>
                </c:pt>
                <c:pt idx="5884">
                  <c:v>45132</c:v>
                </c:pt>
                <c:pt idx="5885">
                  <c:v>45133</c:v>
                </c:pt>
                <c:pt idx="5886">
                  <c:v>45134</c:v>
                </c:pt>
                <c:pt idx="5887">
                  <c:v>45135</c:v>
                </c:pt>
                <c:pt idx="5888">
                  <c:v>45138</c:v>
                </c:pt>
                <c:pt idx="5889">
                  <c:v>45139</c:v>
                </c:pt>
                <c:pt idx="5890">
                  <c:v>45140</c:v>
                </c:pt>
                <c:pt idx="5891">
                  <c:v>45141</c:v>
                </c:pt>
                <c:pt idx="5892">
                  <c:v>45142</c:v>
                </c:pt>
                <c:pt idx="5893">
                  <c:v>45145</c:v>
                </c:pt>
                <c:pt idx="5894">
                  <c:v>45146</c:v>
                </c:pt>
                <c:pt idx="5895">
                  <c:v>45147</c:v>
                </c:pt>
                <c:pt idx="5896">
                  <c:v>45148</c:v>
                </c:pt>
                <c:pt idx="5897">
                  <c:v>45149</c:v>
                </c:pt>
                <c:pt idx="5898">
                  <c:v>45152</c:v>
                </c:pt>
                <c:pt idx="5899">
                  <c:v>45153</c:v>
                </c:pt>
                <c:pt idx="5900">
                  <c:v>45154</c:v>
                </c:pt>
                <c:pt idx="5901">
                  <c:v>45155</c:v>
                </c:pt>
                <c:pt idx="5902">
                  <c:v>45156</c:v>
                </c:pt>
                <c:pt idx="5903">
                  <c:v>45159</c:v>
                </c:pt>
                <c:pt idx="5904">
                  <c:v>45160</c:v>
                </c:pt>
                <c:pt idx="5905">
                  <c:v>45161</c:v>
                </c:pt>
                <c:pt idx="5906">
                  <c:v>45162</c:v>
                </c:pt>
                <c:pt idx="5907">
                  <c:v>45163</c:v>
                </c:pt>
                <c:pt idx="5908">
                  <c:v>45166</c:v>
                </c:pt>
                <c:pt idx="5909">
                  <c:v>45167</c:v>
                </c:pt>
                <c:pt idx="5910">
                  <c:v>45168</c:v>
                </c:pt>
                <c:pt idx="5911">
                  <c:v>45169</c:v>
                </c:pt>
                <c:pt idx="5912">
                  <c:v>45170</c:v>
                </c:pt>
                <c:pt idx="5913">
                  <c:v>45173</c:v>
                </c:pt>
                <c:pt idx="5914">
                  <c:v>45174</c:v>
                </c:pt>
                <c:pt idx="5915">
                  <c:v>45175</c:v>
                </c:pt>
                <c:pt idx="5916">
                  <c:v>45176</c:v>
                </c:pt>
                <c:pt idx="5917">
                  <c:v>45177</c:v>
                </c:pt>
                <c:pt idx="5918">
                  <c:v>45180</c:v>
                </c:pt>
                <c:pt idx="5919">
                  <c:v>45181</c:v>
                </c:pt>
                <c:pt idx="5920">
                  <c:v>45182</c:v>
                </c:pt>
                <c:pt idx="5921">
                  <c:v>45183</c:v>
                </c:pt>
                <c:pt idx="5922">
                  <c:v>45184</c:v>
                </c:pt>
                <c:pt idx="5923">
                  <c:v>45187</c:v>
                </c:pt>
                <c:pt idx="5924">
                  <c:v>45188</c:v>
                </c:pt>
                <c:pt idx="5925">
                  <c:v>45189</c:v>
                </c:pt>
                <c:pt idx="5926">
                  <c:v>45190</c:v>
                </c:pt>
                <c:pt idx="5927">
                  <c:v>45191</c:v>
                </c:pt>
                <c:pt idx="5928">
                  <c:v>45194</c:v>
                </c:pt>
                <c:pt idx="5929">
                  <c:v>45195</c:v>
                </c:pt>
                <c:pt idx="5930">
                  <c:v>45196</c:v>
                </c:pt>
                <c:pt idx="5931">
                  <c:v>45197</c:v>
                </c:pt>
                <c:pt idx="5932">
                  <c:v>45198</c:v>
                </c:pt>
                <c:pt idx="5933">
                  <c:v>45201</c:v>
                </c:pt>
                <c:pt idx="5934">
                  <c:v>45202</c:v>
                </c:pt>
                <c:pt idx="5935">
                  <c:v>45203</c:v>
                </c:pt>
                <c:pt idx="5936">
                  <c:v>45204</c:v>
                </c:pt>
                <c:pt idx="5937">
                  <c:v>45205</c:v>
                </c:pt>
                <c:pt idx="5938">
                  <c:v>45208</c:v>
                </c:pt>
                <c:pt idx="5939">
                  <c:v>45209</c:v>
                </c:pt>
                <c:pt idx="5940">
                  <c:v>45210</c:v>
                </c:pt>
                <c:pt idx="5941">
                  <c:v>45211</c:v>
                </c:pt>
                <c:pt idx="5942">
                  <c:v>45212</c:v>
                </c:pt>
                <c:pt idx="5943">
                  <c:v>45215</c:v>
                </c:pt>
                <c:pt idx="5944">
                  <c:v>45216</c:v>
                </c:pt>
                <c:pt idx="5945">
                  <c:v>45217</c:v>
                </c:pt>
                <c:pt idx="5946">
                  <c:v>45218</c:v>
                </c:pt>
                <c:pt idx="5947">
                  <c:v>45219</c:v>
                </c:pt>
                <c:pt idx="5948">
                  <c:v>45222</c:v>
                </c:pt>
                <c:pt idx="5949">
                  <c:v>45223</c:v>
                </c:pt>
                <c:pt idx="5950">
                  <c:v>45224</c:v>
                </c:pt>
                <c:pt idx="5951">
                  <c:v>45225</c:v>
                </c:pt>
                <c:pt idx="5952">
                  <c:v>45226</c:v>
                </c:pt>
                <c:pt idx="5953">
                  <c:v>45229</c:v>
                </c:pt>
                <c:pt idx="5954">
                  <c:v>45230</c:v>
                </c:pt>
                <c:pt idx="5955">
                  <c:v>45231</c:v>
                </c:pt>
                <c:pt idx="5956">
                  <c:v>45232</c:v>
                </c:pt>
                <c:pt idx="5957">
                  <c:v>45233</c:v>
                </c:pt>
                <c:pt idx="5958">
                  <c:v>45236</c:v>
                </c:pt>
                <c:pt idx="5959">
                  <c:v>45237</c:v>
                </c:pt>
                <c:pt idx="5960">
                  <c:v>45238</c:v>
                </c:pt>
                <c:pt idx="5961">
                  <c:v>45239</c:v>
                </c:pt>
                <c:pt idx="5962">
                  <c:v>45240</c:v>
                </c:pt>
                <c:pt idx="5963">
                  <c:v>45243</c:v>
                </c:pt>
                <c:pt idx="5964">
                  <c:v>45244</c:v>
                </c:pt>
                <c:pt idx="5965">
                  <c:v>45245</c:v>
                </c:pt>
                <c:pt idx="5966">
                  <c:v>45246</c:v>
                </c:pt>
                <c:pt idx="5967">
                  <c:v>45247</c:v>
                </c:pt>
                <c:pt idx="5968">
                  <c:v>45250</c:v>
                </c:pt>
                <c:pt idx="5969">
                  <c:v>45251</c:v>
                </c:pt>
                <c:pt idx="5970">
                  <c:v>45252</c:v>
                </c:pt>
                <c:pt idx="5971">
                  <c:v>45253</c:v>
                </c:pt>
                <c:pt idx="5972">
                  <c:v>45254</c:v>
                </c:pt>
                <c:pt idx="5973">
                  <c:v>45257</c:v>
                </c:pt>
                <c:pt idx="5974">
                  <c:v>45258</c:v>
                </c:pt>
                <c:pt idx="5975">
                  <c:v>45259</c:v>
                </c:pt>
                <c:pt idx="5976">
                  <c:v>45260</c:v>
                </c:pt>
                <c:pt idx="5977">
                  <c:v>45261</c:v>
                </c:pt>
                <c:pt idx="5978">
                  <c:v>45264</c:v>
                </c:pt>
                <c:pt idx="5979">
                  <c:v>45265</c:v>
                </c:pt>
                <c:pt idx="5980">
                  <c:v>45266</c:v>
                </c:pt>
                <c:pt idx="5981">
                  <c:v>45267</c:v>
                </c:pt>
                <c:pt idx="5982">
                  <c:v>45268</c:v>
                </c:pt>
                <c:pt idx="5983">
                  <c:v>45271</c:v>
                </c:pt>
                <c:pt idx="5984">
                  <c:v>45272</c:v>
                </c:pt>
                <c:pt idx="5985">
                  <c:v>45273</c:v>
                </c:pt>
                <c:pt idx="5986">
                  <c:v>45274</c:v>
                </c:pt>
                <c:pt idx="5987">
                  <c:v>45275</c:v>
                </c:pt>
                <c:pt idx="5988">
                  <c:v>45278</c:v>
                </c:pt>
                <c:pt idx="5989">
                  <c:v>45279</c:v>
                </c:pt>
                <c:pt idx="5990">
                  <c:v>45280</c:v>
                </c:pt>
                <c:pt idx="5991">
                  <c:v>45281</c:v>
                </c:pt>
                <c:pt idx="5992">
                  <c:v>45282</c:v>
                </c:pt>
                <c:pt idx="5993">
                  <c:v>45285</c:v>
                </c:pt>
                <c:pt idx="5994">
                  <c:v>45286</c:v>
                </c:pt>
                <c:pt idx="5995">
                  <c:v>45287</c:v>
                </c:pt>
                <c:pt idx="5996">
                  <c:v>45288</c:v>
                </c:pt>
                <c:pt idx="5997">
                  <c:v>45289</c:v>
                </c:pt>
                <c:pt idx="5998">
                  <c:v>45292</c:v>
                </c:pt>
                <c:pt idx="5999">
                  <c:v>45293</c:v>
                </c:pt>
                <c:pt idx="6000">
                  <c:v>45294</c:v>
                </c:pt>
                <c:pt idx="6001">
                  <c:v>45295</c:v>
                </c:pt>
                <c:pt idx="6002">
                  <c:v>45296</c:v>
                </c:pt>
                <c:pt idx="6003">
                  <c:v>45299</c:v>
                </c:pt>
                <c:pt idx="6004">
                  <c:v>45300</c:v>
                </c:pt>
                <c:pt idx="6005">
                  <c:v>45301</c:v>
                </c:pt>
                <c:pt idx="6006">
                  <c:v>45302</c:v>
                </c:pt>
                <c:pt idx="6007">
                  <c:v>45303</c:v>
                </c:pt>
                <c:pt idx="6008">
                  <c:v>45306</c:v>
                </c:pt>
                <c:pt idx="6009">
                  <c:v>45307</c:v>
                </c:pt>
                <c:pt idx="6010">
                  <c:v>45308</c:v>
                </c:pt>
                <c:pt idx="6011">
                  <c:v>45309</c:v>
                </c:pt>
                <c:pt idx="6012">
                  <c:v>45310</c:v>
                </c:pt>
                <c:pt idx="6013">
                  <c:v>45313</c:v>
                </c:pt>
                <c:pt idx="6014">
                  <c:v>45314</c:v>
                </c:pt>
                <c:pt idx="6015">
                  <c:v>45315</c:v>
                </c:pt>
                <c:pt idx="6016">
                  <c:v>45316</c:v>
                </c:pt>
                <c:pt idx="6017">
                  <c:v>45317</c:v>
                </c:pt>
                <c:pt idx="6018">
                  <c:v>45320</c:v>
                </c:pt>
                <c:pt idx="6019">
                  <c:v>45321</c:v>
                </c:pt>
                <c:pt idx="6020">
                  <c:v>45322</c:v>
                </c:pt>
                <c:pt idx="6021">
                  <c:v>45323</c:v>
                </c:pt>
                <c:pt idx="6022">
                  <c:v>45324</c:v>
                </c:pt>
                <c:pt idx="6023">
                  <c:v>45327</c:v>
                </c:pt>
                <c:pt idx="6024">
                  <c:v>45328</c:v>
                </c:pt>
                <c:pt idx="6025">
                  <c:v>45329</c:v>
                </c:pt>
                <c:pt idx="6026">
                  <c:v>45330</c:v>
                </c:pt>
                <c:pt idx="6027">
                  <c:v>45331</c:v>
                </c:pt>
                <c:pt idx="6028">
                  <c:v>45334</c:v>
                </c:pt>
                <c:pt idx="6029">
                  <c:v>45335</c:v>
                </c:pt>
                <c:pt idx="6030">
                  <c:v>45336</c:v>
                </c:pt>
                <c:pt idx="6031">
                  <c:v>45337</c:v>
                </c:pt>
                <c:pt idx="6032">
                  <c:v>45338</c:v>
                </c:pt>
                <c:pt idx="6033">
                  <c:v>45341</c:v>
                </c:pt>
                <c:pt idx="6034">
                  <c:v>45342</c:v>
                </c:pt>
                <c:pt idx="6035">
                  <c:v>45343</c:v>
                </c:pt>
                <c:pt idx="6036">
                  <c:v>45344</c:v>
                </c:pt>
                <c:pt idx="6037">
                  <c:v>45345</c:v>
                </c:pt>
                <c:pt idx="6038">
                  <c:v>45348</c:v>
                </c:pt>
                <c:pt idx="6039">
                  <c:v>45349</c:v>
                </c:pt>
                <c:pt idx="6040">
                  <c:v>45350</c:v>
                </c:pt>
                <c:pt idx="6041">
                  <c:v>45351</c:v>
                </c:pt>
                <c:pt idx="6042">
                  <c:v>45352</c:v>
                </c:pt>
                <c:pt idx="6043">
                  <c:v>45355</c:v>
                </c:pt>
                <c:pt idx="6044">
                  <c:v>45356</c:v>
                </c:pt>
                <c:pt idx="6045">
                  <c:v>45357</c:v>
                </c:pt>
                <c:pt idx="6046">
                  <c:v>45358</c:v>
                </c:pt>
                <c:pt idx="6047">
                  <c:v>45359</c:v>
                </c:pt>
                <c:pt idx="6048">
                  <c:v>45362</c:v>
                </c:pt>
                <c:pt idx="6049">
                  <c:v>45363</c:v>
                </c:pt>
                <c:pt idx="6050">
                  <c:v>45364</c:v>
                </c:pt>
                <c:pt idx="6051">
                  <c:v>45365</c:v>
                </c:pt>
                <c:pt idx="6052">
                  <c:v>45366</c:v>
                </c:pt>
                <c:pt idx="6053">
                  <c:v>45369</c:v>
                </c:pt>
                <c:pt idx="6054">
                  <c:v>45370</c:v>
                </c:pt>
                <c:pt idx="6055">
                  <c:v>45371</c:v>
                </c:pt>
                <c:pt idx="6056">
                  <c:v>45372</c:v>
                </c:pt>
                <c:pt idx="6057">
                  <c:v>45373</c:v>
                </c:pt>
                <c:pt idx="6058">
                  <c:v>45376</c:v>
                </c:pt>
                <c:pt idx="6059">
                  <c:v>45377</c:v>
                </c:pt>
                <c:pt idx="6060">
                  <c:v>45378</c:v>
                </c:pt>
                <c:pt idx="6061">
                  <c:v>45379</c:v>
                </c:pt>
                <c:pt idx="6062">
                  <c:v>45380</c:v>
                </c:pt>
                <c:pt idx="6063">
                  <c:v>45383</c:v>
                </c:pt>
                <c:pt idx="6064">
                  <c:v>45384</c:v>
                </c:pt>
                <c:pt idx="6065">
                  <c:v>45385</c:v>
                </c:pt>
                <c:pt idx="6066">
                  <c:v>45386</c:v>
                </c:pt>
                <c:pt idx="6067">
                  <c:v>45387</c:v>
                </c:pt>
                <c:pt idx="6068">
                  <c:v>45390</c:v>
                </c:pt>
                <c:pt idx="6069">
                  <c:v>45391</c:v>
                </c:pt>
                <c:pt idx="6070">
                  <c:v>45392</c:v>
                </c:pt>
                <c:pt idx="6071">
                  <c:v>45393</c:v>
                </c:pt>
                <c:pt idx="6072">
                  <c:v>45394</c:v>
                </c:pt>
                <c:pt idx="6073">
                  <c:v>45397</c:v>
                </c:pt>
                <c:pt idx="6074">
                  <c:v>45398</c:v>
                </c:pt>
                <c:pt idx="6075">
                  <c:v>45399</c:v>
                </c:pt>
                <c:pt idx="6076">
                  <c:v>45400</c:v>
                </c:pt>
                <c:pt idx="6077">
                  <c:v>45401</c:v>
                </c:pt>
                <c:pt idx="6078">
                  <c:v>45404</c:v>
                </c:pt>
                <c:pt idx="6079">
                  <c:v>45405</c:v>
                </c:pt>
                <c:pt idx="6080">
                  <c:v>45406</c:v>
                </c:pt>
                <c:pt idx="6081">
                  <c:v>45407</c:v>
                </c:pt>
                <c:pt idx="6082">
                  <c:v>45408</c:v>
                </c:pt>
                <c:pt idx="6083">
                  <c:v>45411</c:v>
                </c:pt>
                <c:pt idx="6084">
                  <c:v>45412</c:v>
                </c:pt>
                <c:pt idx="6085">
                  <c:v>45413</c:v>
                </c:pt>
                <c:pt idx="6086">
                  <c:v>45414</c:v>
                </c:pt>
                <c:pt idx="6087">
                  <c:v>45415</c:v>
                </c:pt>
                <c:pt idx="6088">
                  <c:v>45418</c:v>
                </c:pt>
                <c:pt idx="6089">
                  <c:v>45419</c:v>
                </c:pt>
                <c:pt idx="6090">
                  <c:v>45420</c:v>
                </c:pt>
                <c:pt idx="6091">
                  <c:v>45421</c:v>
                </c:pt>
                <c:pt idx="6092">
                  <c:v>45422</c:v>
                </c:pt>
                <c:pt idx="6093">
                  <c:v>45425</c:v>
                </c:pt>
                <c:pt idx="6094">
                  <c:v>45426</c:v>
                </c:pt>
                <c:pt idx="6095">
                  <c:v>45427</c:v>
                </c:pt>
                <c:pt idx="6096">
                  <c:v>45428</c:v>
                </c:pt>
                <c:pt idx="6097">
                  <c:v>45429</c:v>
                </c:pt>
                <c:pt idx="6098">
                  <c:v>45432</c:v>
                </c:pt>
                <c:pt idx="6099">
                  <c:v>45433</c:v>
                </c:pt>
                <c:pt idx="6100">
                  <c:v>45434</c:v>
                </c:pt>
                <c:pt idx="6101">
                  <c:v>45435</c:v>
                </c:pt>
                <c:pt idx="6102">
                  <c:v>45436</c:v>
                </c:pt>
                <c:pt idx="6103">
                  <c:v>45440</c:v>
                </c:pt>
                <c:pt idx="6104">
                  <c:v>45441</c:v>
                </c:pt>
                <c:pt idx="6105">
                  <c:v>45442</c:v>
                </c:pt>
                <c:pt idx="6106">
                  <c:v>45443</c:v>
                </c:pt>
                <c:pt idx="6107">
                  <c:v>45446</c:v>
                </c:pt>
                <c:pt idx="6108">
                  <c:v>45447</c:v>
                </c:pt>
                <c:pt idx="6109">
                  <c:v>45448</c:v>
                </c:pt>
                <c:pt idx="6110">
                  <c:v>45449</c:v>
                </c:pt>
                <c:pt idx="6111">
                  <c:v>45450</c:v>
                </c:pt>
                <c:pt idx="6112">
                  <c:v>45453</c:v>
                </c:pt>
                <c:pt idx="6113">
                  <c:v>45454</c:v>
                </c:pt>
                <c:pt idx="6114">
                  <c:v>45455</c:v>
                </c:pt>
                <c:pt idx="6115">
                  <c:v>45456</c:v>
                </c:pt>
                <c:pt idx="6116">
                  <c:v>45457</c:v>
                </c:pt>
                <c:pt idx="6117">
                  <c:v>45460</c:v>
                </c:pt>
                <c:pt idx="6118">
                  <c:v>45461</c:v>
                </c:pt>
                <c:pt idx="6119">
                  <c:v>45462</c:v>
                </c:pt>
                <c:pt idx="6120">
                  <c:v>45463</c:v>
                </c:pt>
                <c:pt idx="6121">
                  <c:v>45464</c:v>
                </c:pt>
                <c:pt idx="6122">
                  <c:v>45467</c:v>
                </c:pt>
                <c:pt idx="6123">
                  <c:v>45468</c:v>
                </c:pt>
                <c:pt idx="6124">
                  <c:v>45469</c:v>
                </c:pt>
                <c:pt idx="6125">
                  <c:v>45470</c:v>
                </c:pt>
                <c:pt idx="6126">
                  <c:v>45471</c:v>
                </c:pt>
                <c:pt idx="6127">
                  <c:v>45474</c:v>
                </c:pt>
                <c:pt idx="6128">
                  <c:v>45475</c:v>
                </c:pt>
                <c:pt idx="6129">
                  <c:v>45476</c:v>
                </c:pt>
                <c:pt idx="6130">
                  <c:v>45477</c:v>
                </c:pt>
                <c:pt idx="6131">
                  <c:v>45478</c:v>
                </c:pt>
                <c:pt idx="6132">
                  <c:v>45481</c:v>
                </c:pt>
                <c:pt idx="6133">
                  <c:v>45482</c:v>
                </c:pt>
                <c:pt idx="6134">
                  <c:v>45483</c:v>
                </c:pt>
                <c:pt idx="6135">
                  <c:v>45484</c:v>
                </c:pt>
                <c:pt idx="6136">
                  <c:v>45485</c:v>
                </c:pt>
                <c:pt idx="6137">
                  <c:v>45488</c:v>
                </c:pt>
                <c:pt idx="6138">
                  <c:v>45489</c:v>
                </c:pt>
                <c:pt idx="6139">
                  <c:v>45490</c:v>
                </c:pt>
                <c:pt idx="6140">
                  <c:v>45491</c:v>
                </c:pt>
                <c:pt idx="6141">
                  <c:v>45492</c:v>
                </c:pt>
                <c:pt idx="6142">
                  <c:v>45495</c:v>
                </c:pt>
                <c:pt idx="6143">
                  <c:v>45496</c:v>
                </c:pt>
                <c:pt idx="6144">
                  <c:v>45497</c:v>
                </c:pt>
                <c:pt idx="6145">
                  <c:v>45498</c:v>
                </c:pt>
                <c:pt idx="6146">
                  <c:v>45499</c:v>
                </c:pt>
                <c:pt idx="6147">
                  <c:v>45502</c:v>
                </c:pt>
                <c:pt idx="6148">
                  <c:v>45503</c:v>
                </c:pt>
                <c:pt idx="6149">
                  <c:v>45504</c:v>
                </c:pt>
                <c:pt idx="6150">
                  <c:v>45505</c:v>
                </c:pt>
                <c:pt idx="6151">
                  <c:v>45506</c:v>
                </c:pt>
                <c:pt idx="6152">
                  <c:v>45509</c:v>
                </c:pt>
                <c:pt idx="6153">
                  <c:v>45510</c:v>
                </c:pt>
                <c:pt idx="6154">
                  <c:v>45511</c:v>
                </c:pt>
                <c:pt idx="6155">
                  <c:v>45512</c:v>
                </c:pt>
                <c:pt idx="6156">
                  <c:v>45513</c:v>
                </c:pt>
                <c:pt idx="6157">
                  <c:v>45516</c:v>
                </c:pt>
                <c:pt idx="6158">
                  <c:v>45517</c:v>
                </c:pt>
                <c:pt idx="6159">
                  <c:v>45518</c:v>
                </c:pt>
                <c:pt idx="6160">
                  <c:v>45519</c:v>
                </c:pt>
                <c:pt idx="6161">
                  <c:v>45520</c:v>
                </c:pt>
                <c:pt idx="6162">
                  <c:v>45523</c:v>
                </c:pt>
                <c:pt idx="6163">
                  <c:v>45524</c:v>
                </c:pt>
                <c:pt idx="6164">
                  <c:v>45525</c:v>
                </c:pt>
                <c:pt idx="6165">
                  <c:v>45526</c:v>
                </c:pt>
                <c:pt idx="6166">
                  <c:v>45527</c:v>
                </c:pt>
                <c:pt idx="6167">
                  <c:v>45530</c:v>
                </c:pt>
                <c:pt idx="6168">
                  <c:v>45531</c:v>
                </c:pt>
                <c:pt idx="6169">
                  <c:v>45532</c:v>
                </c:pt>
                <c:pt idx="6170">
                  <c:v>45533</c:v>
                </c:pt>
                <c:pt idx="6171">
                  <c:v>45534</c:v>
                </c:pt>
                <c:pt idx="6172">
                  <c:v>45537</c:v>
                </c:pt>
                <c:pt idx="6173">
                  <c:v>45538</c:v>
                </c:pt>
                <c:pt idx="6174">
                  <c:v>45539</c:v>
                </c:pt>
                <c:pt idx="6175">
                  <c:v>45540</c:v>
                </c:pt>
                <c:pt idx="6176">
                  <c:v>45541</c:v>
                </c:pt>
                <c:pt idx="6177">
                  <c:v>45544</c:v>
                </c:pt>
                <c:pt idx="6178">
                  <c:v>45545</c:v>
                </c:pt>
                <c:pt idx="6179">
                  <c:v>45546</c:v>
                </c:pt>
                <c:pt idx="6180">
                  <c:v>45547</c:v>
                </c:pt>
                <c:pt idx="6181">
                  <c:v>45548</c:v>
                </c:pt>
                <c:pt idx="6182">
                  <c:v>45551</c:v>
                </c:pt>
                <c:pt idx="6183">
                  <c:v>45552</c:v>
                </c:pt>
                <c:pt idx="6184">
                  <c:v>45553</c:v>
                </c:pt>
                <c:pt idx="6185">
                  <c:v>45554</c:v>
                </c:pt>
                <c:pt idx="6186">
                  <c:v>45555</c:v>
                </c:pt>
                <c:pt idx="6187">
                  <c:v>45558</c:v>
                </c:pt>
                <c:pt idx="6188">
                  <c:v>45559</c:v>
                </c:pt>
                <c:pt idx="6189">
                  <c:v>45560</c:v>
                </c:pt>
                <c:pt idx="6190">
                  <c:v>45561</c:v>
                </c:pt>
                <c:pt idx="6191">
                  <c:v>45562</c:v>
                </c:pt>
                <c:pt idx="6192">
                  <c:v>45565</c:v>
                </c:pt>
                <c:pt idx="6193">
                  <c:v>45566</c:v>
                </c:pt>
                <c:pt idx="6194">
                  <c:v>45567</c:v>
                </c:pt>
                <c:pt idx="6195">
                  <c:v>45568</c:v>
                </c:pt>
                <c:pt idx="6196">
                  <c:v>45569</c:v>
                </c:pt>
                <c:pt idx="6197">
                  <c:v>45572</c:v>
                </c:pt>
                <c:pt idx="6198">
                  <c:v>45573</c:v>
                </c:pt>
                <c:pt idx="6199">
                  <c:v>45574</c:v>
                </c:pt>
                <c:pt idx="6200">
                  <c:v>45575</c:v>
                </c:pt>
                <c:pt idx="6201">
                  <c:v>45576</c:v>
                </c:pt>
                <c:pt idx="6202">
                  <c:v>45579</c:v>
                </c:pt>
                <c:pt idx="6203">
                  <c:v>45580</c:v>
                </c:pt>
                <c:pt idx="6204">
                  <c:v>45581</c:v>
                </c:pt>
                <c:pt idx="6205">
                  <c:v>45582</c:v>
                </c:pt>
                <c:pt idx="6206">
                  <c:v>45583</c:v>
                </c:pt>
                <c:pt idx="6207">
                  <c:v>45586</c:v>
                </c:pt>
                <c:pt idx="6208">
                  <c:v>45587</c:v>
                </c:pt>
                <c:pt idx="6209">
                  <c:v>45588</c:v>
                </c:pt>
                <c:pt idx="6210">
                  <c:v>45589</c:v>
                </c:pt>
                <c:pt idx="6211">
                  <c:v>45590</c:v>
                </c:pt>
                <c:pt idx="6212">
                  <c:v>45593</c:v>
                </c:pt>
                <c:pt idx="6213">
                  <c:v>45594</c:v>
                </c:pt>
                <c:pt idx="6214">
                  <c:v>45595</c:v>
                </c:pt>
                <c:pt idx="6215">
                  <c:v>45596</c:v>
                </c:pt>
                <c:pt idx="6216">
                  <c:v>45597</c:v>
                </c:pt>
                <c:pt idx="6217">
                  <c:v>45600</c:v>
                </c:pt>
                <c:pt idx="6218">
                  <c:v>45601</c:v>
                </c:pt>
                <c:pt idx="6219">
                  <c:v>45602</c:v>
                </c:pt>
                <c:pt idx="6220">
                  <c:v>45603</c:v>
                </c:pt>
                <c:pt idx="6221">
                  <c:v>45604</c:v>
                </c:pt>
                <c:pt idx="6222">
                  <c:v>45607</c:v>
                </c:pt>
                <c:pt idx="6223">
                  <c:v>45608</c:v>
                </c:pt>
                <c:pt idx="6224">
                  <c:v>45609</c:v>
                </c:pt>
                <c:pt idx="6225">
                  <c:v>45610</c:v>
                </c:pt>
                <c:pt idx="6226">
                  <c:v>45611</c:v>
                </c:pt>
                <c:pt idx="6227">
                  <c:v>45614</c:v>
                </c:pt>
                <c:pt idx="6228">
                  <c:v>45615</c:v>
                </c:pt>
                <c:pt idx="6229">
                  <c:v>45616</c:v>
                </c:pt>
                <c:pt idx="6230">
                  <c:v>45617</c:v>
                </c:pt>
                <c:pt idx="6231">
                  <c:v>45618</c:v>
                </c:pt>
                <c:pt idx="6232">
                  <c:v>45621</c:v>
                </c:pt>
                <c:pt idx="6233">
                  <c:v>45622</c:v>
                </c:pt>
                <c:pt idx="6234">
                  <c:v>45623</c:v>
                </c:pt>
                <c:pt idx="6235">
                  <c:v>45624</c:v>
                </c:pt>
                <c:pt idx="6236">
                  <c:v>45625</c:v>
                </c:pt>
                <c:pt idx="6237">
                  <c:v>45628</c:v>
                </c:pt>
                <c:pt idx="6238">
                  <c:v>45629</c:v>
                </c:pt>
                <c:pt idx="6239">
                  <c:v>45630</c:v>
                </c:pt>
                <c:pt idx="6240">
                  <c:v>45631</c:v>
                </c:pt>
                <c:pt idx="6241">
                  <c:v>45632</c:v>
                </c:pt>
                <c:pt idx="6242">
                  <c:v>45635</c:v>
                </c:pt>
                <c:pt idx="6243">
                  <c:v>45636</c:v>
                </c:pt>
                <c:pt idx="6244">
                  <c:v>45637</c:v>
                </c:pt>
                <c:pt idx="6245">
                  <c:v>45638</c:v>
                </c:pt>
                <c:pt idx="6246">
                  <c:v>45639</c:v>
                </c:pt>
                <c:pt idx="6247">
                  <c:v>45642</c:v>
                </c:pt>
                <c:pt idx="6248">
                  <c:v>45643</c:v>
                </c:pt>
                <c:pt idx="6249">
                  <c:v>45644</c:v>
                </c:pt>
                <c:pt idx="6250">
                  <c:v>45645</c:v>
                </c:pt>
                <c:pt idx="6251">
                  <c:v>45646</c:v>
                </c:pt>
                <c:pt idx="6252">
                  <c:v>45649</c:v>
                </c:pt>
                <c:pt idx="6253">
                  <c:v>45650</c:v>
                </c:pt>
                <c:pt idx="6254">
                  <c:v>45651</c:v>
                </c:pt>
                <c:pt idx="6255">
                  <c:v>45652</c:v>
                </c:pt>
                <c:pt idx="6256">
                  <c:v>45653</c:v>
                </c:pt>
                <c:pt idx="6257">
                  <c:v>45656</c:v>
                </c:pt>
                <c:pt idx="6258">
                  <c:v>45657</c:v>
                </c:pt>
                <c:pt idx="6259">
                  <c:v>45658</c:v>
                </c:pt>
                <c:pt idx="6260">
                  <c:v>45659</c:v>
                </c:pt>
                <c:pt idx="6261">
                  <c:v>45660</c:v>
                </c:pt>
                <c:pt idx="6262">
                  <c:v>45663</c:v>
                </c:pt>
                <c:pt idx="6263">
                  <c:v>45664</c:v>
                </c:pt>
                <c:pt idx="6264">
                  <c:v>45665</c:v>
                </c:pt>
                <c:pt idx="6265">
                  <c:v>45666</c:v>
                </c:pt>
                <c:pt idx="6266">
                  <c:v>45667</c:v>
                </c:pt>
                <c:pt idx="6267">
                  <c:v>45670</c:v>
                </c:pt>
                <c:pt idx="6268">
                  <c:v>45671</c:v>
                </c:pt>
                <c:pt idx="6269">
                  <c:v>45672</c:v>
                </c:pt>
                <c:pt idx="6270">
                  <c:v>45673</c:v>
                </c:pt>
                <c:pt idx="6271">
                  <c:v>45674</c:v>
                </c:pt>
                <c:pt idx="6272">
                  <c:v>45677</c:v>
                </c:pt>
                <c:pt idx="6273">
                  <c:v>45678</c:v>
                </c:pt>
                <c:pt idx="6274">
                  <c:v>45679</c:v>
                </c:pt>
                <c:pt idx="6275">
                  <c:v>45680</c:v>
                </c:pt>
                <c:pt idx="6276">
                  <c:v>45681</c:v>
                </c:pt>
                <c:pt idx="6277">
                  <c:v>45684</c:v>
                </c:pt>
                <c:pt idx="6278">
                  <c:v>45685</c:v>
                </c:pt>
                <c:pt idx="6279">
                  <c:v>45686</c:v>
                </c:pt>
                <c:pt idx="6280">
                  <c:v>45687</c:v>
                </c:pt>
                <c:pt idx="6281">
                  <c:v>45688</c:v>
                </c:pt>
                <c:pt idx="6282">
                  <c:v>45691</c:v>
                </c:pt>
                <c:pt idx="6283">
                  <c:v>45692</c:v>
                </c:pt>
                <c:pt idx="6284">
                  <c:v>45693</c:v>
                </c:pt>
                <c:pt idx="6285">
                  <c:v>45694</c:v>
                </c:pt>
                <c:pt idx="6286">
                  <c:v>45695</c:v>
                </c:pt>
                <c:pt idx="6287">
                  <c:v>45698</c:v>
                </c:pt>
                <c:pt idx="6288">
                  <c:v>45699</c:v>
                </c:pt>
                <c:pt idx="6289">
                  <c:v>45700</c:v>
                </c:pt>
                <c:pt idx="6290">
                  <c:v>45701</c:v>
                </c:pt>
                <c:pt idx="6291">
                  <c:v>45702</c:v>
                </c:pt>
                <c:pt idx="6292">
                  <c:v>45705</c:v>
                </c:pt>
                <c:pt idx="6293">
                  <c:v>45706</c:v>
                </c:pt>
                <c:pt idx="6294">
                  <c:v>45707</c:v>
                </c:pt>
                <c:pt idx="6295">
                  <c:v>45708</c:v>
                </c:pt>
                <c:pt idx="6296">
                  <c:v>45709</c:v>
                </c:pt>
                <c:pt idx="6297">
                  <c:v>45712</c:v>
                </c:pt>
                <c:pt idx="6298">
                  <c:v>45713</c:v>
                </c:pt>
                <c:pt idx="6299">
                  <c:v>45714</c:v>
                </c:pt>
                <c:pt idx="6300">
                  <c:v>45715</c:v>
                </c:pt>
                <c:pt idx="6301">
                  <c:v>45716</c:v>
                </c:pt>
                <c:pt idx="6302">
                  <c:v>45719</c:v>
                </c:pt>
                <c:pt idx="6303">
                  <c:v>45720</c:v>
                </c:pt>
                <c:pt idx="6304">
                  <c:v>45721</c:v>
                </c:pt>
                <c:pt idx="6305">
                  <c:v>45722</c:v>
                </c:pt>
                <c:pt idx="6306">
                  <c:v>45723</c:v>
                </c:pt>
                <c:pt idx="6307">
                  <c:v>45726</c:v>
                </c:pt>
                <c:pt idx="6308">
                  <c:v>45727</c:v>
                </c:pt>
                <c:pt idx="6309">
                  <c:v>45728</c:v>
                </c:pt>
                <c:pt idx="6310">
                  <c:v>45729</c:v>
                </c:pt>
                <c:pt idx="6311">
                  <c:v>45730</c:v>
                </c:pt>
                <c:pt idx="6312">
                  <c:v>45733</c:v>
                </c:pt>
                <c:pt idx="6313">
                  <c:v>45734</c:v>
                </c:pt>
                <c:pt idx="6314">
                  <c:v>45735</c:v>
                </c:pt>
                <c:pt idx="6315">
                  <c:v>45736</c:v>
                </c:pt>
                <c:pt idx="6316">
                  <c:v>45737</c:v>
                </c:pt>
                <c:pt idx="6317">
                  <c:v>45740</c:v>
                </c:pt>
                <c:pt idx="6318">
                  <c:v>45741</c:v>
                </c:pt>
              </c:numCache>
            </c:numRef>
          </c:cat>
          <c:val>
            <c:numRef>
              <c:f>'Sheet1 (2)'!$C$9:$C$6327</c:f>
              <c:numCache>
                <c:formatCode>_(* #,##0.00_);_(* \(#,##0.00\);_(* "-"??_);_(@_)</c:formatCode>
                <c:ptCount val="6319"/>
                <c:pt idx="0">
                  <c:v>4.9790000000000001</c:v>
                </c:pt>
                <c:pt idx="1">
                  <c:v>4.7539999999999996</c:v>
                </c:pt>
                <c:pt idx="2">
                  <c:v>4.96</c:v>
                </c:pt>
                <c:pt idx="3">
                  <c:v>4.835</c:v>
                </c:pt>
                <c:pt idx="4">
                  <c:v>4.6559999999999997</c:v>
                </c:pt>
                <c:pt idx="5">
                  <c:v>4.6660000000000004</c:v>
                </c:pt>
                <c:pt idx="6">
                  <c:v>4.7329999999999997</c:v>
                </c:pt>
                <c:pt idx="7">
                  <c:v>4.8319999999999999</c:v>
                </c:pt>
                <c:pt idx="8">
                  <c:v>4.7990000000000004</c:v>
                </c:pt>
                <c:pt idx="9">
                  <c:v>4.952</c:v>
                </c:pt>
                <c:pt idx="10">
                  <c:v>4.9409999999999998</c:v>
                </c:pt>
                <c:pt idx="11">
                  <c:v>4.9290000000000003</c:v>
                </c:pt>
                <c:pt idx="12">
                  <c:v>4.8499999999999996</c:v>
                </c:pt>
                <c:pt idx="13">
                  <c:v>4.7350000000000003</c:v>
                </c:pt>
                <c:pt idx="14">
                  <c:v>4.8049999999999997</c:v>
                </c:pt>
                <c:pt idx="15">
                  <c:v>4.8479999999999999</c:v>
                </c:pt>
                <c:pt idx="16">
                  <c:v>4.9379999999999997</c:v>
                </c:pt>
                <c:pt idx="17">
                  <c:v>4.9480000000000004</c:v>
                </c:pt>
                <c:pt idx="18">
                  <c:v>4.8860000000000001</c:v>
                </c:pt>
                <c:pt idx="19">
                  <c:v>4.9139999999999997</c:v>
                </c:pt>
                <c:pt idx="20">
                  <c:v>4.9530000000000003</c:v>
                </c:pt>
                <c:pt idx="21">
                  <c:v>4.899</c:v>
                </c:pt>
                <c:pt idx="22">
                  <c:v>4.7679999999999998</c:v>
                </c:pt>
                <c:pt idx="23">
                  <c:v>4.75</c:v>
                </c:pt>
                <c:pt idx="24">
                  <c:v>4.8380000000000001</c:v>
                </c:pt>
                <c:pt idx="25">
                  <c:v>4.8600000000000003</c:v>
                </c:pt>
                <c:pt idx="26">
                  <c:v>4.87</c:v>
                </c:pt>
                <c:pt idx="27">
                  <c:v>4.9130000000000003</c:v>
                </c:pt>
                <c:pt idx="28">
                  <c:v>4.8869999999999996</c:v>
                </c:pt>
                <c:pt idx="29">
                  <c:v>4.8239999999999998</c:v>
                </c:pt>
                <c:pt idx="30">
                  <c:v>4.8380000000000001</c:v>
                </c:pt>
                <c:pt idx="31">
                  <c:v>4.8739999999999997</c:v>
                </c:pt>
                <c:pt idx="32">
                  <c:v>5.0129999999999999</c:v>
                </c:pt>
                <c:pt idx="33">
                  <c:v>5.0049999999999999</c:v>
                </c:pt>
                <c:pt idx="34">
                  <c:v>4.8970000000000002</c:v>
                </c:pt>
                <c:pt idx="35">
                  <c:v>4.8970000000000002</c:v>
                </c:pt>
                <c:pt idx="36">
                  <c:v>4.915</c:v>
                </c:pt>
                <c:pt idx="37">
                  <c:v>4.9219999999999997</c:v>
                </c:pt>
                <c:pt idx="38">
                  <c:v>4.9000000000000004</c:v>
                </c:pt>
                <c:pt idx="39">
                  <c:v>4.84</c:v>
                </c:pt>
                <c:pt idx="40">
                  <c:v>4.766</c:v>
                </c:pt>
                <c:pt idx="41">
                  <c:v>4.7069999999999999</c:v>
                </c:pt>
                <c:pt idx="42">
                  <c:v>4.6559999999999997</c:v>
                </c:pt>
                <c:pt idx="43">
                  <c:v>4.6479999999999997</c:v>
                </c:pt>
                <c:pt idx="44">
                  <c:v>4.7190000000000003</c:v>
                </c:pt>
                <c:pt idx="45">
                  <c:v>4.7439999999999998</c:v>
                </c:pt>
                <c:pt idx="46">
                  <c:v>4.7359999999999998</c:v>
                </c:pt>
                <c:pt idx="47">
                  <c:v>4.6630000000000003</c:v>
                </c:pt>
                <c:pt idx="48">
                  <c:v>4.6660000000000004</c:v>
                </c:pt>
                <c:pt idx="49">
                  <c:v>4.7080000000000002</c:v>
                </c:pt>
                <c:pt idx="50">
                  <c:v>4.6529999999999996</c:v>
                </c:pt>
                <c:pt idx="51">
                  <c:v>4.6849999999999996</c:v>
                </c:pt>
                <c:pt idx="52">
                  <c:v>4.5490000000000004</c:v>
                </c:pt>
                <c:pt idx="53">
                  <c:v>4.4980000000000002</c:v>
                </c:pt>
                <c:pt idx="54">
                  <c:v>4.492</c:v>
                </c:pt>
                <c:pt idx="55">
                  <c:v>4.5389999999999997</c:v>
                </c:pt>
                <c:pt idx="56">
                  <c:v>4.4509999999999996</c:v>
                </c:pt>
                <c:pt idx="57">
                  <c:v>4.4569999999999999</c:v>
                </c:pt>
                <c:pt idx="58">
                  <c:v>4.4459999999999997</c:v>
                </c:pt>
                <c:pt idx="59">
                  <c:v>4.5019999999999998</c:v>
                </c:pt>
                <c:pt idx="60">
                  <c:v>4.5350000000000001</c:v>
                </c:pt>
                <c:pt idx="61">
                  <c:v>4.6959999999999997</c:v>
                </c:pt>
                <c:pt idx="62">
                  <c:v>4.6440000000000001</c:v>
                </c:pt>
                <c:pt idx="63">
                  <c:v>4.6509999999999998</c:v>
                </c:pt>
                <c:pt idx="64">
                  <c:v>4.5570000000000004</c:v>
                </c:pt>
                <c:pt idx="65">
                  <c:v>4.6040000000000001</c:v>
                </c:pt>
                <c:pt idx="66">
                  <c:v>4.53</c:v>
                </c:pt>
                <c:pt idx="67">
                  <c:v>4.5030000000000001</c:v>
                </c:pt>
                <c:pt idx="68">
                  <c:v>4.5650000000000004</c:v>
                </c:pt>
                <c:pt idx="69">
                  <c:v>4.4749999999999996</c:v>
                </c:pt>
                <c:pt idx="70">
                  <c:v>4.5039999999999996</c:v>
                </c:pt>
                <c:pt idx="71">
                  <c:v>4.6369999999999996</c:v>
                </c:pt>
                <c:pt idx="72">
                  <c:v>4.6920000000000002</c:v>
                </c:pt>
                <c:pt idx="73">
                  <c:v>4.7679999999999998</c:v>
                </c:pt>
                <c:pt idx="74">
                  <c:v>4.76</c:v>
                </c:pt>
                <c:pt idx="75">
                  <c:v>4.8540000000000001</c:v>
                </c:pt>
                <c:pt idx="76">
                  <c:v>4.8390000000000004</c:v>
                </c:pt>
                <c:pt idx="77">
                  <c:v>4.7110000000000003</c:v>
                </c:pt>
                <c:pt idx="78">
                  <c:v>4.8339999999999996</c:v>
                </c:pt>
                <c:pt idx="79">
                  <c:v>4.8099999999999996</c:v>
                </c:pt>
                <c:pt idx="80">
                  <c:v>4.6820000000000004</c:v>
                </c:pt>
                <c:pt idx="81">
                  <c:v>4.7069999999999999</c:v>
                </c:pt>
                <c:pt idx="82">
                  <c:v>4.782</c:v>
                </c:pt>
                <c:pt idx="83">
                  <c:v>4.7140000000000004</c:v>
                </c:pt>
                <c:pt idx="84">
                  <c:v>4.8559999999999999</c:v>
                </c:pt>
                <c:pt idx="85">
                  <c:v>4.8860000000000001</c:v>
                </c:pt>
                <c:pt idx="86">
                  <c:v>4.8550000000000004</c:v>
                </c:pt>
                <c:pt idx="87">
                  <c:v>4.8739999999999997</c:v>
                </c:pt>
                <c:pt idx="88">
                  <c:v>4.7969999999999997</c:v>
                </c:pt>
                <c:pt idx="89">
                  <c:v>4.758</c:v>
                </c:pt>
                <c:pt idx="90">
                  <c:v>4.7350000000000003</c:v>
                </c:pt>
                <c:pt idx="91">
                  <c:v>4.7460000000000004</c:v>
                </c:pt>
                <c:pt idx="92">
                  <c:v>4.6550000000000002</c:v>
                </c:pt>
                <c:pt idx="93">
                  <c:v>4.7830000000000004</c:v>
                </c:pt>
                <c:pt idx="94">
                  <c:v>4.9329999999999998</c:v>
                </c:pt>
                <c:pt idx="95">
                  <c:v>4.9260000000000002</c:v>
                </c:pt>
                <c:pt idx="96">
                  <c:v>4.9660000000000002</c:v>
                </c:pt>
                <c:pt idx="97">
                  <c:v>4.9409999999999998</c:v>
                </c:pt>
                <c:pt idx="98">
                  <c:v>4.9770000000000003</c:v>
                </c:pt>
                <c:pt idx="99">
                  <c:v>4.9989999999999997</c:v>
                </c:pt>
                <c:pt idx="100">
                  <c:v>4.9809999999999999</c:v>
                </c:pt>
                <c:pt idx="101">
                  <c:v>4.9850000000000003</c:v>
                </c:pt>
                <c:pt idx="102">
                  <c:v>4.952</c:v>
                </c:pt>
                <c:pt idx="103">
                  <c:v>5.032</c:v>
                </c:pt>
                <c:pt idx="104">
                  <c:v>5.0220000000000002</c:v>
                </c:pt>
                <c:pt idx="105">
                  <c:v>5.0270000000000001</c:v>
                </c:pt>
                <c:pt idx="106">
                  <c:v>5.0510000000000002</c:v>
                </c:pt>
                <c:pt idx="107">
                  <c:v>5.0410000000000004</c:v>
                </c:pt>
                <c:pt idx="108">
                  <c:v>4.9139999999999997</c:v>
                </c:pt>
                <c:pt idx="109">
                  <c:v>4.9390000000000001</c:v>
                </c:pt>
                <c:pt idx="110">
                  <c:v>4.9210000000000003</c:v>
                </c:pt>
                <c:pt idx="111">
                  <c:v>4.827</c:v>
                </c:pt>
                <c:pt idx="112">
                  <c:v>4.82</c:v>
                </c:pt>
                <c:pt idx="113">
                  <c:v>4.8710000000000004</c:v>
                </c:pt>
                <c:pt idx="114">
                  <c:v>4.915</c:v>
                </c:pt>
                <c:pt idx="115">
                  <c:v>4.8419999999999996</c:v>
                </c:pt>
                <c:pt idx="116">
                  <c:v>4.7990000000000004</c:v>
                </c:pt>
                <c:pt idx="117">
                  <c:v>4.7839999999999998</c:v>
                </c:pt>
                <c:pt idx="118">
                  <c:v>4.7270000000000003</c:v>
                </c:pt>
                <c:pt idx="119">
                  <c:v>4.7050000000000001</c:v>
                </c:pt>
                <c:pt idx="120">
                  <c:v>4.7089999999999996</c:v>
                </c:pt>
                <c:pt idx="121">
                  <c:v>4.702</c:v>
                </c:pt>
                <c:pt idx="122">
                  <c:v>4.6840000000000002</c:v>
                </c:pt>
                <c:pt idx="123">
                  <c:v>4.6580000000000004</c:v>
                </c:pt>
                <c:pt idx="124">
                  <c:v>4.5970000000000004</c:v>
                </c:pt>
                <c:pt idx="125">
                  <c:v>4.6109999999999998</c:v>
                </c:pt>
                <c:pt idx="126">
                  <c:v>4.7130000000000001</c:v>
                </c:pt>
                <c:pt idx="127">
                  <c:v>4.7889999999999997</c:v>
                </c:pt>
                <c:pt idx="128">
                  <c:v>4.899</c:v>
                </c:pt>
                <c:pt idx="129">
                  <c:v>4.95</c:v>
                </c:pt>
                <c:pt idx="130">
                  <c:v>4.8259999999999996</c:v>
                </c:pt>
                <c:pt idx="131">
                  <c:v>4.8769999999999998</c:v>
                </c:pt>
                <c:pt idx="132">
                  <c:v>4.8659999999999997</c:v>
                </c:pt>
                <c:pt idx="133">
                  <c:v>4.8810000000000002</c:v>
                </c:pt>
                <c:pt idx="134">
                  <c:v>4.83</c:v>
                </c:pt>
                <c:pt idx="135">
                  <c:v>4.8040000000000003</c:v>
                </c:pt>
                <c:pt idx="136">
                  <c:v>4.7530000000000001</c:v>
                </c:pt>
                <c:pt idx="137">
                  <c:v>4.7859999999999996</c:v>
                </c:pt>
                <c:pt idx="138">
                  <c:v>4.7460000000000004</c:v>
                </c:pt>
                <c:pt idx="139">
                  <c:v>4.7530000000000001</c:v>
                </c:pt>
                <c:pt idx="140">
                  <c:v>4.7060000000000004</c:v>
                </c:pt>
                <c:pt idx="141">
                  <c:v>4.75</c:v>
                </c:pt>
                <c:pt idx="142">
                  <c:v>4.6219999999999999</c:v>
                </c:pt>
                <c:pt idx="143">
                  <c:v>4.6399999999999997</c:v>
                </c:pt>
                <c:pt idx="144">
                  <c:v>4.6580000000000004</c:v>
                </c:pt>
                <c:pt idx="145">
                  <c:v>4.6360000000000001</c:v>
                </c:pt>
                <c:pt idx="146">
                  <c:v>4.6360000000000001</c:v>
                </c:pt>
                <c:pt idx="147">
                  <c:v>4.7060000000000004</c:v>
                </c:pt>
                <c:pt idx="148">
                  <c:v>4.6289999999999996</c:v>
                </c:pt>
                <c:pt idx="149">
                  <c:v>4.5890000000000004</c:v>
                </c:pt>
                <c:pt idx="150">
                  <c:v>4.5590000000000002</c:v>
                </c:pt>
                <c:pt idx="151">
                  <c:v>4.5259999999999998</c:v>
                </c:pt>
                <c:pt idx="152">
                  <c:v>4.556</c:v>
                </c:pt>
                <c:pt idx="153">
                  <c:v>4.6440000000000001</c:v>
                </c:pt>
                <c:pt idx="154">
                  <c:v>4.6619999999999999</c:v>
                </c:pt>
                <c:pt idx="155">
                  <c:v>4.6470000000000002</c:v>
                </c:pt>
                <c:pt idx="156">
                  <c:v>4.6509999999999998</c:v>
                </c:pt>
                <c:pt idx="157">
                  <c:v>4.5259999999999998</c:v>
                </c:pt>
                <c:pt idx="158">
                  <c:v>4.5739999999999998</c:v>
                </c:pt>
                <c:pt idx="159">
                  <c:v>4.5259999999999998</c:v>
                </c:pt>
                <c:pt idx="160">
                  <c:v>4.5039999999999996</c:v>
                </c:pt>
                <c:pt idx="161">
                  <c:v>4.5149999999999997</c:v>
                </c:pt>
                <c:pt idx="162">
                  <c:v>4.57</c:v>
                </c:pt>
                <c:pt idx="163">
                  <c:v>4.5140000000000002</c:v>
                </c:pt>
                <c:pt idx="164">
                  <c:v>4.4189999999999996</c:v>
                </c:pt>
                <c:pt idx="165">
                  <c:v>4.4770000000000003</c:v>
                </c:pt>
                <c:pt idx="166">
                  <c:v>4.4180000000000001</c:v>
                </c:pt>
                <c:pt idx="167">
                  <c:v>4.47</c:v>
                </c:pt>
                <c:pt idx="168">
                  <c:v>4.444</c:v>
                </c:pt>
                <c:pt idx="169">
                  <c:v>4.4809999999999999</c:v>
                </c:pt>
                <c:pt idx="170">
                  <c:v>4.4880000000000004</c:v>
                </c:pt>
                <c:pt idx="171">
                  <c:v>4.4029999999999996</c:v>
                </c:pt>
                <c:pt idx="172">
                  <c:v>4.351</c:v>
                </c:pt>
                <c:pt idx="173">
                  <c:v>4.3810000000000002</c:v>
                </c:pt>
                <c:pt idx="174">
                  <c:v>4.38</c:v>
                </c:pt>
                <c:pt idx="175">
                  <c:v>4.3650000000000002</c:v>
                </c:pt>
                <c:pt idx="176">
                  <c:v>4.5279999999999996</c:v>
                </c:pt>
                <c:pt idx="177">
                  <c:v>4.5209999999999999</c:v>
                </c:pt>
                <c:pt idx="178">
                  <c:v>4.4130000000000003</c:v>
                </c:pt>
                <c:pt idx="179">
                  <c:v>4.3019999999999996</c:v>
                </c:pt>
                <c:pt idx="180">
                  <c:v>4.32</c:v>
                </c:pt>
                <c:pt idx="181">
                  <c:v>4.2190000000000003</c:v>
                </c:pt>
                <c:pt idx="182">
                  <c:v>3.9529999999999998</c:v>
                </c:pt>
                <c:pt idx="183">
                  <c:v>3.8140000000000001</c:v>
                </c:pt>
                <c:pt idx="184">
                  <c:v>3.9079999999999999</c:v>
                </c:pt>
                <c:pt idx="185">
                  <c:v>3.8959999999999999</c:v>
                </c:pt>
                <c:pt idx="186">
                  <c:v>3.8159999999999998</c:v>
                </c:pt>
                <c:pt idx="187">
                  <c:v>3.8410000000000002</c:v>
                </c:pt>
                <c:pt idx="188">
                  <c:v>3.8250000000000002</c:v>
                </c:pt>
                <c:pt idx="189">
                  <c:v>3.8690000000000002</c:v>
                </c:pt>
                <c:pt idx="190">
                  <c:v>3.843</c:v>
                </c:pt>
                <c:pt idx="191">
                  <c:v>3.7730000000000001</c:v>
                </c:pt>
                <c:pt idx="192">
                  <c:v>3.726</c:v>
                </c:pt>
                <c:pt idx="193">
                  <c:v>3.8039999999999998</c:v>
                </c:pt>
                <c:pt idx="194">
                  <c:v>3.7669999999999999</c:v>
                </c:pt>
                <c:pt idx="195">
                  <c:v>3.7229999999999999</c:v>
                </c:pt>
                <c:pt idx="196">
                  <c:v>3.7120000000000002</c:v>
                </c:pt>
                <c:pt idx="197">
                  <c:v>3.7330000000000001</c:v>
                </c:pt>
                <c:pt idx="198">
                  <c:v>3.72</c:v>
                </c:pt>
                <c:pt idx="199">
                  <c:v>3.7269999999999999</c:v>
                </c:pt>
                <c:pt idx="200">
                  <c:v>3.8</c:v>
                </c:pt>
                <c:pt idx="201">
                  <c:v>3.8180000000000001</c:v>
                </c:pt>
                <c:pt idx="202">
                  <c:v>3.8879999999999999</c:v>
                </c:pt>
                <c:pt idx="203">
                  <c:v>3.8759999999999999</c:v>
                </c:pt>
                <c:pt idx="204">
                  <c:v>3.802</c:v>
                </c:pt>
                <c:pt idx="205">
                  <c:v>3.7639999999999998</c:v>
                </c:pt>
                <c:pt idx="206">
                  <c:v>3.786</c:v>
                </c:pt>
                <c:pt idx="207">
                  <c:v>3.782</c:v>
                </c:pt>
                <c:pt idx="208">
                  <c:v>3.8170000000000002</c:v>
                </c:pt>
                <c:pt idx="209">
                  <c:v>3.847</c:v>
                </c:pt>
                <c:pt idx="210">
                  <c:v>3.8540000000000001</c:v>
                </c:pt>
                <c:pt idx="211">
                  <c:v>3.798</c:v>
                </c:pt>
                <c:pt idx="212">
                  <c:v>3.7570000000000001</c:v>
                </c:pt>
                <c:pt idx="213">
                  <c:v>3.7370000000000001</c:v>
                </c:pt>
                <c:pt idx="214">
                  <c:v>3.67</c:v>
                </c:pt>
                <c:pt idx="215">
                  <c:v>3.585</c:v>
                </c:pt>
                <c:pt idx="216">
                  <c:v>3.4750000000000001</c:v>
                </c:pt>
                <c:pt idx="217">
                  <c:v>3.5249999999999999</c:v>
                </c:pt>
                <c:pt idx="218">
                  <c:v>3.6080000000000001</c:v>
                </c:pt>
                <c:pt idx="219">
                  <c:v>3.556</c:v>
                </c:pt>
                <c:pt idx="220">
                  <c:v>3.5009999999999999</c:v>
                </c:pt>
                <c:pt idx="221">
                  <c:v>3.464</c:v>
                </c:pt>
                <c:pt idx="222">
                  <c:v>3.581</c:v>
                </c:pt>
                <c:pt idx="223">
                  <c:v>3.6219999999999999</c:v>
                </c:pt>
                <c:pt idx="224">
                  <c:v>3.6190000000000002</c:v>
                </c:pt>
                <c:pt idx="225">
                  <c:v>3.6920000000000002</c:v>
                </c:pt>
                <c:pt idx="226">
                  <c:v>3.8620000000000001</c:v>
                </c:pt>
                <c:pt idx="227">
                  <c:v>4.1020000000000003</c:v>
                </c:pt>
                <c:pt idx="228">
                  <c:v>4.2060000000000004</c:v>
                </c:pt>
                <c:pt idx="229">
                  <c:v>4.1459999999999999</c:v>
                </c:pt>
                <c:pt idx="230">
                  <c:v>4.1849999999999996</c:v>
                </c:pt>
                <c:pt idx="231">
                  <c:v>4.3150000000000004</c:v>
                </c:pt>
                <c:pt idx="232">
                  <c:v>4.3129999999999997</c:v>
                </c:pt>
                <c:pt idx="233">
                  <c:v>4.3559999999999999</c:v>
                </c:pt>
                <c:pt idx="234">
                  <c:v>4.4029999999999996</c:v>
                </c:pt>
                <c:pt idx="235">
                  <c:v>4.2850000000000001</c:v>
                </c:pt>
                <c:pt idx="236">
                  <c:v>4.2889999999999997</c:v>
                </c:pt>
                <c:pt idx="237">
                  <c:v>4.0919999999999996</c:v>
                </c:pt>
                <c:pt idx="238">
                  <c:v>4.0640000000000001</c:v>
                </c:pt>
                <c:pt idx="239">
                  <c:v>3.9860000000000002</c:v>
                </c:pt>
                <c:pt idx="240">
                  <c:v>3.972</c:v>
                </c:pt>
                <c:pt idx="241">
                  <c:v>4.2300000000000004</c:v>
                </c:pt>
                <c:pt idx="242">
                  <c:v>4.3639999999999999</c:v>
                </c:pt>
                <c:pt idx="243">
                  <c:v>4.4820000000000002</c:v>
                </c:pt>
                <c:pt idx="244">
                  <c:v>4.391</c:v>
                </c:pt>
                <c:pt idx="245">
                  <c:v>4.2969999999999997</c:v>
                </c:pt>
                <c:pt idx="246">
                  <c:v>4.2869999999999999</c:v>
                </c:pt>
                <c:pt idx="247">
                  <c:v>4.3559999999999999</c:v>
                </c:pt>
                <c:pt idx="248">
                  <c:v>4.4889999999999999</c:v>
                </c:pt>
                <c:pt idx="249">
                  <c:v>4.4749999999999996</c:v>
                </c:pt>
                <c:pt idx="250">
                  <c:v>4.4210000000000003</c:v>
                </c:pt>
                <c:pt idx="251">
                  <c:v>4.37</c:v>
                </c:pt>
                <c:pt idx="252">
                  <c:v>4.359</c:v>
                </c:pt>
                <c:pt idx="253">
                  <c:v>4.4189999999999996</c:v>
                </c:pt>
                <c:pt idx="254">
                  <c:v>4.4569999999999999</c:v>
                </c:pt>
                <c:pt idx="255">
                  <c:v>4.4569999999999999</c:v>
                </c:pt>
                <c:pt idx="256">
                  <c:v>4.5350000000000001</c:v>
                </c:pt>
                <c:pt idx="257">
                  <c:v>4.3920000000000003</c:v>
                </c:pt>
                <c:pt idx="258">
                  <c:v>4.4219999999999997</c:v>
                </c:pt>
                <c:pt idx="259">
                  <c:v>4.3019999999999996</c:v>
                </c:pt>
                <c:pt idx="260">
                  <c:v>4.3280000000000003</c:v>
                </c:pt>
                <c:pt idx="261">
                  <c:v>4.4690000000000003</c:v>
                </c:pt>
                <c:pt idx="262">
                  <c:v>4.4320000000000004</c:v>
                </c:pt>
                <c:pt idx="263">
                  <c:v>4.4290000000000003</c:v>
                </c:pt>
                <c:pt idx="264">
                  <c:v>4.327</c:v>
                </c:pt>
                <c:pt idx="265">
                  <c:v>4.3490000000000002</c:v>
                </c:pt>
                <c:pt idx="266">
                  <c:v>4.3049999999999997</c:v>
                </c:pt>
                <c:pt idx="267">
                  <c:v>4.2249999999999996</c:v>
                </c:pt>
                <c:pt idx="268">
                  <c:v>4.0869999999999997</c:v>
                </c:pt>
                <c:pt idx="269">
                  <c:v>4.1050000000000004</c:v>
                </c:pt>
                <c:pt idx="270">
                  <c:v>4.0910000000000002</c:v>
                </c:pt>
                <c:pt idx="271">
                  <c:v>4.0910000000000002</c:v>
                </c:pt>
                <c:pt idx="272">
                  <c:v>4.194</c:v>
                </c:pt>
                <c:pt idx="273">
                  <c:v>4.1630000000000003</c:v>
                </c:pt>
                <c:pt idx="274">
                  <c:v>4.1669999999999998</c:v>
                </c:pt>
                <c:pt idx="275">
                  <c:v>4.2039999999999997</c:v>
                </c:pt>
                <c:pt idx="276">
                  <c:v>4.3150000000000004</c:v>
                </c:pt>
                <c:pt idx="277">
                  <c:v>4.3339999999999996</c:v>
                </c:pt>
                <c:pt idx="278">
                  <c:v>4.4059999999999997</c:v>
                </c:pt>
                <c:pt idx="279">
                  <c:v>4.4139999999999997</c:v>
                </c:pt>
                <c:pt idx="280">
                  <c:v>4.2389999999999999</c:v>
                </c:pt>
                <c:pt idx="281">
                  <c:v>4.3330000000000002</c:v>
                </c:pt>
                <c:pt idx="282">
                  <c:v>4.3710000000000004</c:v>
                </c:pt>
                <c:pt idx="283">
                  <c:v>4.2969999999999997</c:v>
                </c:pt>
                <c:pt idx="284">
                  <c:v>4.2160000000000002</c:v>
                </c:pt>
                <c:pt idx="285">
                  <c:v>4.2050000000000001</c:v>
                </c:pt>
                <c:pt idx="286">
                  <c:v>4.2169999999999996</c:v>
                </c:pt>
                <c:pt idx="287">
                  <c:v>4.2210000000000001</c:v>
                </c:pt>
                <c:pt idx="288">
                  <c:v>4.17</c:v>
                </c:pt>
                <c:pt idx="289">
                  <c:v>4.2</c:v>
                </c:pt>
                <c:pt idx="290">
                  <c:v>4.2750000000000004</c:v>
                </c:pt>
                <c:pt idx="291">
                  <c:v>4.298</c:v>
                </c:pt>
                <c:pt idx="292">
                  <c:v>4.2610000000000001</c:v>
                </c:pt>
                <c:pt idx="293">
                  <c:v>4.18</c:v>
                </c:pt>
                <c:pt idx="294">
                  <c:v>4.1840000000000002</c:v>
                </c:pt>
                <c:pt idx="295">
                  <c:v>4.1920000000000002</c:v>
                </c:pt>
                <c:pt idx="296">
                  <c:v>4.2069999999999999</c:v>
                </c:pt>
                <c:pt idx="297">
                  <c:v>4.1619999999999999</c:v>
                </c:pt>
                <c:pt idx="298">
                  <c:v>4.141</c:v>
                </c:pt>
                <c:pt idx="299">
                  <c:v>4.1710000000000003</c:v>
                </c:pt>
                <c:pt idx="300">
                  <c:v>4.2430000000000003</c:v>
                </c:pt>
                <c:pt idx="301">
                  <c:v>4.1269999999999998</c:v>
                </c:pt>
                <c:pt idx="302">
                  <c:v>4.1909999999999998</c:v>
                </c:pt>
                <c:pt idx="303">
                  <c:v>4.3129999999999997</c:v>
                </c:pt>
                <c:pt idx="304">
                  <c:v>4.3319999999999999</c:v>
                </c:pt>
                <c:pt idx="305">
                  <c:v>4.3289999999999997</c:v>
                </c:pt>
                <c:pt idx="306">
                  <c:v>4.375</c:v>
                </c:pt>
                <c:pt idx="307">
                  <c:v>4.5739999999999998</c:v>
                </c:pt>
                <c:pt idx="308">
                  <c:v>4.7</c:v>
                </c:pt>
                <c:pt idx="309">
                  <c:v>4.6849999999999996</c:v>
                </c:pt>
                <c:pt idx="310">
                  <c:v>4.6660000000000004</c:v>
                </c:pt>
                <c:pt idx="311">
                  <c:v>4.609</c:v>
                </c:pt>
                <c:pt idx="312">
                  <c:v>4.7610000000000001</c:v>
                </c:pt>
                <c:pt idx="313">
                  <c:v>4.7080000000000002</c:v>
                </c:pt>
                <c:pt idx="314">
                  <c:v>4.6970000000000001</c:v>
                </c:pt>
                <c:pt idx="315">
                  <c:v>4.6749999999999998</c:v>
                </c:pt>
                <c:pt idx="316">
                  <c:v>4.8079999999999998</c:v>
                </c:pt>
                <c:pt idx="317">
                  <c:v>4.7690000000000001</c:v>
                </c:pt>
                <c:pt idx="318">
                  <c:v>4.8230000000000004</c:v>
                </c:pt>
                <c:pt idx="319">
                  <c:v>4.8390000000000004</c:v>
                </c:pt>
                <c:pt idx="320">
                  <c:v>4.7690000000000001</c:v>
                </c:pt>
                <c:pt idx="321">
                  <c:v>4.758</c:v>
                </c:pt>
                <c:pt idx="322">
                  <c:v>4.84</c:v>
                </c:pt>
                <c:pt idx="323">
                  <c:v>4.8049999999999997</c:v>
                </c:pt>
                <c:pt idx="324">
                  <c:v>4.8330000000000002</c:v>
                </c:pt>
                <c:pt idx="325">
                  <c:v>4.7430000000000003</c:v>
                </c:pt>
                <c:pt idx="326">
                  <c:v>4.6609999999999996</c:v>
                </c:pt>
                <c:pt idx="327">
                  <c:v>4.6580000000000004</c:v>
                </c:pt>
                <c:pt idx="328">
                  <c:v>4.593</c:v>
                </c:pt>
                <c:pt idx="329">
                  <c:v>4.6369999999999996</c:v>
                </c:pt>
                <c:pt idx="330">
                  <c:v>4.5709999999999997</c:v>
                </c:pt>
                <c:pt idx="331">
                  <c:v>4.5910000000000002</c:v>
                </c:pt>
                <c:pt idx="332">
                  <c:v>4.5609999999999999</c:v>
                </c:pt>
                <c:pt idx="333">
                  <c:v>4.4960000000000004</c:v>
                </c:pt>
                <c:pt idx="334">
                  <c:v>4.4770000000000003</c:v>
                </c:pt>
                <c:pt idx="335">
                  <c:v>4.5279999999999996</c:v>
                </c:pt>
                <c:pt idx="336">
                  <c:v>4.5410000000000004</c:v>
                </c:pt>
                <c:pt idx="337">
                  <c:v>4.51</c:v>
                </c:pt>
                <c:pt idx="338">
                  <c:v>4.516</c:v>
                </c:pt>
                <c:pt idx="339">
                  <c:v>4.5039999999999996</c:v>
                </c:pt>
                <c:pt idx="340">
                  <c:v>4.5090000000000003</c:v>
                </c:pt>
                <c:pt idx="341">
                  <c:v>4.4390000000000001</c:v>
                </c:pt>
                <c:pt idx="342">
                  <c:v>4.42</c:v>
                </c:pt>
                <c:pt idx="343">
                  <c:v>4.3710000000000004</c:v>
                </c:pt>
                <c:pt idx="344">
                  <c:v>4.4420000000000002</c:v>
                </c:pt>
                <c:pt idx="345">
                  <c:v>4.407</c:v>
                </c:pt>
                <c:pt idx="346">
                  <c:v>4.3600000000000003</c:v>
                </c:pt>
                <c:pt idx="347">
                  <c:v>4.4039999999999999</c:v>
                </c:pt>
                <c:pt idx="348">
                  <c:v>4.3550000000000004</c:v>
                </c:pt>
                <c:pt idx="349">
                  <c:v>4.3630000000000004</c:v>
                </c:pt>
                <c:pt idx="350">
                  <c:v>4.3239999999999998</c:v>
                </c:pt>
                <c:pt idx="351">
                  <c:v>4.5890000000000004</c:v>
                </c:pt>
                <c:pt idx="352">
                  <c:v>4.5250000000000004</c:v>
                </c:pt>
                <c:pt idx="353">
                  <c:v>4.4509999999999996</c:v>
                </c:pt>
                <c:pt idx="354">
                  <c:v>4.5460000000000003</c:v>
                </c:pt>
                <c:pt idx="355">
                  <c:v>4.6210000000000004</c:v>
                </c:pt>
                <c:pt idx="356">
                  <c:v>4.5750000000000002</c:v>
                </c:pt>
                <c:pt idx="357">
                  <c:v>4.5069999999999997</c:v>
                </c:pt>
                <c:pt idx="358">
                  <c:v>4.5960000000000001</c:v>
                </c:pt>
                <c:pt idx="359">
                  <c:v>4.5289999999999999</c:v>
                </c:pt>
                <c:pt idx="360">
                  <c:v>4.4720000000000004</c:v>
                </c:pt>
                <c:pt idx="361">
                  <c:v>4.43</c:v>
                </c:pt>
                <c:pt idx="362">
                  <c:v>4.4610000000000003</c:v>
                </c:pt>
                <c:pt idx="363">
                  <c:v>4.4539999999999997</c:v>
                </c:pt>
                <c:pt idx="364">
                  <c:v>4.4509999999999996</c:v>
                </c:pt>
                <c:pt idx="365">
                  <c:v>4.4400000000000004</c:v>
                </c:pt>
                <c:pt idx="366">
                  <c:v>4.3760000000000003</c:v>
                </c:pt>
                <c:pt idx="367">
                  <c:v>4.327</c:v>
                </c:pt>
                <c:pt idx="368">
                  <c:v>4.3550000000000004</c:v>
                </c:pt>
                <c:pt idx="369">
                  <c:v>4.298</c:v>
                </c:pt>
                <c:pt idx="370">
                  <c:v>4.32</c:v>
                </c:pt>
                <c:pt idx="371">
                  <c:v>4.3339999999999996</c:v>
                </c:pt>
                <c:pt idx="372">
                  <c:v>4.242</c:v>
                </c:pt>
                <c:pt idx="373">
                  <c:v>4.3230000000000004</c:v>
                </c:pt>
                <c:pt idx="374">
                  <c:v>4.298</c:v>
                </c:pt>
                <c:pt idx="375">
                  <c:v>4.2450000000000001</c:v>
                </c:pt>
                <c:pt idx="376">
                  <c:v>4.2309999999999999</c:v>
                </c:pt>
                <c:pt idx="377">
                  <c:v>4.1740000000000004</c:v>
                </c:pt>
                <c:pt idx="378">
                  <c:v>4.0679999999999996</c:v>
                </c:pt>
                <c:pt idx="379">
                  <c:v>4.1059999999999999</c:v>
                </c:pt>
                <c:pt idx="380">
                  <c:v>4.085</c:v>
                </c:pt>
                <c:pt idx="381">
                  <c:v>3.9830000000000001</c:v>
                </c:pt>
                <c:pt idx="382">
                  <c:v>4.05</c:v>
                </c:pt>
                <c:pt idx="383">
                  <c:v>4.0309999999999997</c:v>
                </c:pt>
                <c:pt idx="384">
                  <c:v>4.0880000000000001</c:v>
                </c:pt>
                <c:pt idx="385">
                  <c:v>4.0659999999999998</c:v>
                </c:pt>
                <c:pt idx="386">
                  <c:v>3.9990000000000001</c:v>
                </c:pt>
                <c:pt idx="387">
                  <c:v>4.0620000000000003</c:v>
                </c:pt>
                <c:pt idx="388">
                  <c:v>4.0339999999999998</c:v>
                </c:pt>
                <c:pt idx="389">
                  <c:v>4.0049999999999999</c:v>
                </c:pt>
                <c:pt idx="390">
                  <c:v>3.9489999999999998</c:v>
                </c:pt>
                <c:pt idx="391">
                  <c:v>3.9689999999999999</c:v>
                </c:pt>
                <c:pt idx="392">
                  <c:v>3.9510000000000001</c:v>
                </c:pt>
                <c:pt idx="393">
                  <c:v>4.0430000000000001</c:v>
                </c:pt>
                <c:pt idx="394">
                  <c:v>4.0110000000000001</c:v>
                </c:pt>
                <c:pt idx="395">
                  <c:v>3.9220000000000002</c:v>
                </c:pt>
                <c:pt idx="396">
                  <c:v>3.7949999999999999</c:v>
                </c:pt>
                <c:pt idx="397">
                  <c:v>3.82</c:v>
                </c:pt>
                <c:pt idx="398">
                  <c:v>3.7519999999999998</c:v>
                </c:pt>
                <c:pt idx="399">
                  <c:v>3.8010000000000002</c:v>
                </c:pt>
                <c:pt idx="400">
                  <c:v>3.8460000000000001</c:v>
                </c:pt>
                <c:pt idx="401">
                  <c:v>3.8460000000000001</c:v>
                </c:pt>
                <c:pt idx="402">
                  <c:v>3.7469999999999999</c:v>
                </c:pt>
                <c:pt idx="403">
                  <c:v>3.6509999999999998</c:v>
                </c:pt>
                <c:pt idx="404">
                  <c:v>3.56</c:v>
                </c:pt>
                <c:pt idx="405">
                  <c:v>3.4550000000000001</c:v>
                </c:pt>
                <c:pt idx="406">
                  <c:v>3.524</c:v>
                </c:pt>
                <c:pt idx="407">
                  <c:v>3.423</c:v>
                </c:pt>
                <c:pt idx="408">
                  <c:v>3.3940000000000001</c:v>
                </c:pt>
                <c:pt idx="409">
                  <c:v>3.5750000000000002</c:v>
                </c:pt>
                <c:pt idx="410">
                  <c:v>3.6160000000000001</c:v>
                </c:pt>
                <c:pt idx="411">
                  <c:v>3.448</c:v>
                </c:pt>
                <c:pt idx="412">
                  <c:v>3.347</c:v>
                </c:pt>
                <c:pt idx="413">
                  <c:v>3.21</c:v>
                </c:pt>
                <c:pt idx="414">
                  <c:v>3.1059999999999999</c:v>
                </c:pt>
                <c:pt idx="415">
                  <c:v>3.2469999999999999</c:v>
                </c:pt>
                <c:pt idx="416">
                  <c:v>3.2650000000000001</c:v>
                </c:pt>
                <c:pt idx="417">
                  <c:v>3.351</c:v>
                </c:pt>
                <c:pt idx="418">
                  <c:v>3.2480000000000002</c:v>
                </c:pt>
                <c:pt idx="419">
                  <c:v>3.2309999999999999</c:v>
                </c:pt>
                <c:pt idx="420">
                  <c:v>3.1160000000000001</c:v>
                </c:pt>
                <c:pt idx="421">
                  <c:v>3.2450000000000001</c:v>
                </c:pt>
                <c:pt idx="422">
                  <c:v>3.2890000000000001</c:v>
                </c:pt>
                <c:pt idx="423">
                  <c:v>3.42</c:v>
                </c:pt>
                <c:pt idx="424">
                  <c:v>3.379</c:v>
                </c:pt>
                <c:pt idx="425">
                  <c:v>3.2410000000000001</c:v>
                </c:pt>
                <c:pt idx="426">
                  <c:v>3.2719999999999998</c:v>
                </c:pt>
                <c:pt idx="427">
                  <c:v>3.3820000000000001</c:v>
                </c:pt>
                <c:pt idx="428">
                  <c:v>3.31</c:v>
                </c:pt>
                <c:pt idx="429">
                  <c:v>3.286</c:v>
                </c:pt>
                <c:pt idx="430">
                  <c:v>3.3479999999999999</c:v>
                </c:pt>
                <c:pt idx="431">
                  <c:v>3.2959999999999998</c:v>
                </c:pt>
                <c:pt idx="432">
                  <c:v>3.214</c:v>
                </c:pt>
                <c:pt idx="433">
                  <c:v>3.22</c:v>
                </c:pt>
                <c:pt idx="434">
                  <c:v>3.2029999999999998</c:v>
                </c:pt>
                <c:pt idx="435">
                  <c:v>3.0049999999999999</c:v>
                </c:pt>
                <c:pt idx="436">
                  <c:v>3.0049999999999999</c:v>
                </c:pt>
                <c:pt idx="437">
                  <c:v>2.9540000000000002</c:v>
                </c:pt>
                <c:pt idx="438">
                  <c:v>3.0419999999999998</c:v>
                </c:pt>
                <c:pt idx="439">
                  <c:v>3.1070000000000002</c:v>
                </c:pt>
                <c:pt idx="440">
                  <c:v>3.0590000000000002</c:v>
                </c:pt>
                <c:pt idx="441">
                  <c:v>3.1309999999999998</c:v>
                </c:pt>
                <c:pt idx="442">
                  <c:v>3.024</c:v>
                </c:pt>
                <c:pt idx="443">
                  <c:v>2.9729999999999999</c:v>
                </c:pt>
                <c:pt idx="444">
                  <c:v>2.996</c:v>
                </c:pt>
                <c:pt idx="445">
                  <c:v>2.9009999999999998</c:v>
                </c:pt>
                <c:pt idx="446">
                  <c:v>2.9140000000000001</c:v>
                </c:pt>
                <c:pt idx="447">
                  <c:v>2.8359999999999999</c:v>
                </c:pt>
                <c:pt idx="448">
                  <c:v>2.835</c:v>
                </c:pt>
                <c:pt idx="449">
                  <c:v>2.7559999999999998</c:v>
                </c:pt>
                <c:pt idx="450">
                  <c:v>2.6949999999999998</c:v>
                </c:pt>
                <c:pt idx="451">
                  <c:v>2.7930000000000001</c:v>
                </c:pt>
                <c:pt idx="452">
                  <c:v>2.81</c:v>
                </c:pt>
                <c:pt idx="453">
                  <c:v>2.677</c:v>
                </c:pt>
                <c:pt idx="454">
                  <c:v>2.5619999999999998</c:v>
                </c:pt>
                <c:pt idx="455">
                  <c:v>2.7240000000000002</c:v>
                </c:pt>
                <c:pt idx="456">
                  <c:v>2.669</c:v>
                </c:pt>
                <c:pt idx="457">
                  <c:v>2.6859999999999999</c:v>
                </c:pt>
                <c:pt idx="458">
                  <c:v>2.6850000000000001</c:v>
                </c:pt>
                <c:pt idx="459">
                  <c:v>2.613</c:v>
                </c:pt>
                <c:pt idx="460">
                  <c:v>2.657</c:v>
                </c:pt>
                <c:pt idx="461">
                  <c:v>2.5649999999999999</c:v>
                </c:pt>
                <c:pt idx="462">
                  <c:v>2.633</c:v>
                </c:pt>
                <c:pt idx="463">
                  <c:v>2.7719999999999998</c:v>
                </c:pt>
                <c:pt idx="464">
                  <c:v>2.7639999999999998</c:v>
                </c:pt>
                <c:pt idx="465">
                  <c:v>2.9849999999999999</c:v>
                </c:pt>
                <c:pt idx="466">
                  <c:v>3.048</c:v>
                </c:pt>
                <c:pt idx="467">
                  <c:v>3.2189999999999999</c:v>
                </c:pt>
                <c:pt idx="468">
                  <c:v>3.093</c:v>
                </c:pt>
                <c:pt idx="469">
                  <c:v>3.2440000000000002</c:v>
                </c:pt>
                <c:pt idx="470">
                  <c:v>3.2370000000000001</c:v>
                </c:pt>
                <c:pt idx="471">
                  <c:v>3.198</c:v>
                </c:pt>
                <c:pt idx="472">
                  <c:v>3.093</c:v>
                </c:pt>
                <c:pt idx="473">
                  <c:v>3.0289999999999999</c:v>
                </c:pt>
                <c:pt idx="474">
                  <c:v>2.9660000000000002</c:v>
                </c:pt>
                <c:pt idx="475">
                  <c:v>2.806</c:v>
                </c:pt>
                <c:pt idx="476">
                  <c:v>2.806</c:v>
                </c:pt>
                <c:pt idx="477">
                  <c:v>2.7290000000000001</c:v>
                </c:pt>
                <c:pt idx="478">
                  <c:v>2.8639999999999999</c:v>
                </c:pt>
                <c:pt idx="479">
                  <c:v>2.919</c:v>
                </c:pt>
                <c:pt idx="480">
                  <c:v>2.9260000000000002</c:v>
                </c:pt>
                <c:pt idx="481">
                  <c:v>2.9849999999999999</c:v>
                </c:pt>
                <c:pt idx="482">
                  <c:v>2.867</c:v>
                </c:pt>
                <c:pt idx="483">
                  <c:v>2.8530000000000002</c:v>
                </c:pt>
                <c:pt idx="484">
                  <c:v>2.8530000000000002</c:v>
                </c:pt>
                <c:pt idx="485">
                  <c:v>2.84</c:v>
                </c:pt>
                <c:pt idx="486">
                  <c:v>2.82</c:v>
                </c:pt>
                <c:pt idx="487">
                  <c:v>3.0390000000000001</c:v>
                </c:pt>
                <c:pt idx="488">
                  <c:v>3.0219999999999998</c:v>
                </c:pt>
                <c:pt idx="489">
                  <c:v>3.0049999999999999</c:v>
                </c:pt>
                <c:pt idx="490">
                  <c:v>3.012</c:v>
                </c:pt>
                <c:pt idx="491">
                  <c:v>3.1110000000000002</c:v>
                </c:pt>
                <c:pt idx="492">
                  <c:v>3.21</c:v>
                </c:pt>
                <c:pt idx="493">
                  <c:v>3.242</c:v>
                </c:pt>
                <c:pt idx="494">
                  <c:v>3.2240000000000002</c:v>
                </c:pt>
                <c:pt idx="495">
                  <c:v>3.1139999999999999</c:v>
                </c:pt>
                <c:pt idx="496">
                  <c:v>3.3109999999999999</c:v>
                </c:pt>
                <c:pt idx="497">
                  <c:v>3.3149999999999999</c:v>
                </c:pt>
                <c:pt idx="498">
                  <c:v>3.27</c:v>
                </c:pt>
                <c:pt idx="499">
                  <c:v>3.3050000000000002</c:v>
                </c:pt>
                <c:pt idx="500">
                  <c:v>3.2810000000000001</c:v>
                </c:pt>
                <c:pt idx="501">
                  <c:v>3.2050000000000001</c:v>
                </c:pt>
                <c:pt idx="502">
                  <c:v>3.1840000000000002</c:v>
                </c:pt>
                <c:pt idx="503">
                  <c:v>3.0939999999999999</c:v>
                </c:pt>
                <c:pt idx="504">
                  <c:v>3.0390000000000001</c:v>
                </c:pt>
                <c:pt idx="505">
                  <c:v>3.0459999999999998</c:v>
                </c:pt>
                <c:pt idx="506">
                  <c:v>3.0219999999999998</c:v>
                </c:pt>
                <c:pt idx="507">
                  <c:v>3.0190000000000001</c:v>
                </c:pt>
                <c:pt idx="508">
                  <c:v>3.0430000000000001</c:v>
                </c:pt>
                <c:pt idx="509">
                  <c:v>3.1219999999999999</c:v>
                </c:pt>
                <c:pt idx="510">
                  <c:v>3.081</c:v>
                </c:pt>
                <c:pt idx="511">
                  <c:v>2.9769999999999999</c:v>
                </c:pt>
                <c:pt idx="512">
                  <c:v>2.8740000000000001</c:v>
                </c:pt>
                <c:pt idx="513">
                  <c:v>2.9009999999999998</c:v>
                </c:pt>
                <c:pt idx="514">
                  <c:v>2.919</c:v>
                </c:pt>
                <c:pt idx="515">
                  <c:v>2.887</c:v>
                </c:pt>
                <c:pt idx="516">
                  <c:v>2.8740000000000001</c:v>
                </c:pt>
                <c:pt idx="517">
                  <c:v>2.839</c:v>
                </c:pt>
                <c:pt idx="518">
                  <c:v>2.7330000000000001</c:v>
                </c:pt>
                <c:pt idx="519">
                  <c:v>2.7120000000000002</c:v>
                </c:pt>
                <c:pt idx="520">
                  <c:v>2.7360000000000002</c:v>
                </c:pt>
                <c:pt idx="521">
                  <c:v>2.7320000000000002</c:v>
                </c:pt>
                <c:pt idx="522">
                  <c:v>2.97</c:v>
                </c:pt>
                <c:pt idx="523">
                  <c:v>2.97</c:v>
                </c:pt>
                <c:pt idx="524">
                  <c:v>3.0259999999999998</c:v>
                </c:pt>
                <c:pt idx="525">
                  <c:v>2.9769999999999999</c:v>
                </c:pt>
                <c:pt idx="526">
                  <c:v>3.0009999999999999</c:v>
                </c:pt>
                <c:pt idx="527">
                  <c:v>3.1760000000000002</c:v>
                </c:pt>
                <c:pt idx="528">
                  <c:v>3.1269999999999998</c:v>
                </c:pt>
                <c:pt idx="529">
                  <c:v>3.0960000000000001</c:v>
                </c:pt>
                <c:pt idx="530">
                  <c:v>3.0329999999999999</c:v>
                </c:pt>
                <c:pt idx="531">
                  <c:v>3.0259999999999998</c:v>
                </c:pt>
                <c:pt idx="532">
                  <c:v>3.0430000000000001</c:v>
                </c:pt>
                <c:pt idx="533">
                  <c:v>2.9729999999999999</c:v>
                </c:pt>
                <c:pt idx="534">
                  <c:v>2.9729999999999999</c:v>
                </c:pt>
                <c:pt idx="535">
                  <c:v>2.9209999999999998</c:v>
                </c:pt>
                <c:pt idx="536">
                  <c:v>2.8540000000000001</c:v>
                </c:pt>
                <c:pt idx="537">
                  <c:v>2.8820000000000001</c:v>
                </c:pt>
                <c:pt idx="538">
                  <c:v>2.875</c:v>
                </c:pt>
                <c:pt idx="539">
                  <c:v>2.903</c:v>
                </c:pt>
                <c:pt idx="540">
                  <c:v>2.9129999999999998</c:v>
                </c:pt>
                <c:pt idx="541">
                  <c:v>2.98</c:v>
                </c:pt>
                <c:pt idx="542">
                  <c:v>2.927</c:v>
                </c:pt>
                <c:pt idx="543">
                  <c:v>2.9340000000000002</c:v>
                </c:pt>
                <c:pt idx="544">
                  <c:v>2.9870000000000001</c:v>
                </c:pt>
                <c:pt idx="545">
                  <c:v>2.9020000000000001</c:v>
                </c:pt>
                <c:pt idx="546">
                  <c:v>2.9870000000000001</c:v>
                </c:pt>
                <c:pt idx="547">
                  <c:v>2.93</c:v>
                </c:pt>
                <c:pt idx="548">
                  <c:v>2.899</c:v>
                </c:pt>
                <c:pt idx="549">
                  <c:v>2.9409999999999998</c:v>
                </c:pt>
                <c:pt idx="550">
                  <c:v>2.9159999999999999</c:v>
                </c:pt>
                <c:pt idx="551">
                  <c:v>2.92</c:v>
                </c:pt>
                <c:pt idx="552">
                  <c:v>2.8460000000000001</c:v>
                </c:pt>
                <c:pt idx="553">
                  <c:v>2.931</c:v>
                </c:pt>
                <c:pt idx="554">
                  <c:v>2.9169999999999998</c:v>
                </c:pt>
                <c:pt idx="555">
                  <c:v>2.92</c:v>
                </c:pt>
                <c:pt idx="556">
                  <c:v>2.863</c:v>
                </c:pt>
                <c:pt idx="557">
                  <c:v>2.8319999999999999</c:v>
                </c:pt>
                <c:pt idx="558">
                  <c:v>2.8460000000000001</c:v>
                </c:pt>
                <c:pt idx="559">
                  <c:v>2.8050000000000002</c:v>
                </c:pt>
                <c:pt idx="560">
                  <c:v>2.778</c:v>
                </c:pt>
                <c:pt idx="561">
                  <c:v>2.7309999999999999</c:v>
                </c:pt>
                <c:pt idx="562">
                  <c:v>2.72</c:v>
                </c:pt>
                <c:pt idx="563">
                  <c:v>2.6629999999999998</c:v>
                </c:pt>
                <c:pt idx="564">
                  <c:v>2.6389999999999998</c:v>
                </c:pt>
                <c:pt idx="565">
                  <c:v>2.605</c:v>
                </c:pt>
                <c:pt idx="566">
                  <c:v>2.5680000000000001</c:v>
                </c:pt>
                <c:pt idx="567">
                  <c:v>2.6019999999999999</c:v>
                </c:pt>
                <c:pt idx="568">
                  <c:v>2.5680000000000001</c:v>
                </c:pt>
                <c:pt idx="569">
                  <c:v>2.48</c:v>
                </c:pt>
                <c:pt idx="570">
                  <c:v>2.5099999999999998</c:v>
                </c:pt>
                <c:pt idx="571">
                  <c:v>2.5499999999999998</c:v>
                </c:pt>
                <c:pt idx="572">
                  <c:v>2.742</c:v>
                </c:pt>
                <c:pt idx="573">
                  <c:v>2.6840000000000002</c:v>
                </c:pt>
                <c:pt idx="574">
                  <c:v>2.82</c:v>
                </c:pt>
                <c:pt idx="575">
                  <c:v>2.9049999999999998</c:v>
                </c:pt>
                <c:pt idx="576">
                  <c:v>2.9809999999999999</c:v>
                </c:pt>
                <c:pt idx="577">
                  <c:v>2.919</c:v>
                </c:pt>
                <c:pt idx="578">
                  <c:v>3.081</c:v>
                </c:pt>
                <c:pt idx="579">
                  <c:v>2.9430000000000001</c:v>
                </c:pt>
                <c:pt idx="580">
                  <c:v>2.9079999999999999</c:v>
                </c:pt>
                <c:pt idx="581">
                  <c:v>2.8809999999999998</c:v>
                </c:pt>
                <c:pt idx="582">
                  <c:v>2.863</c:v>
                </c:pt>
                <c:pt idx="583">
                  <c:v>2.8119999999999998</c:v>
                </c:pt>
                <c:pt idx="584">
                  <c:v>2.7120000000000002</c:v>
                </c:pt>
                <c:pt idx="585">
                  <c:v>2.7120000000000002</c:v>
                </c:pt>
                <c:pt idx="586">
                  <c:v>2.839</c:v>
                </c:pt>
                <c:pt idx="587">
                  <c:v>2.8109999999999999</c:v>
                </c:pt>
                <c:pt idx="588">
                  <c:v>2.8450000000000002</c:v>
                </c:pt>
                <c:pt idx="589">
                  <c:v>2.8940000000000001</c:v>
                </c:pt>
                <c:pt idx="590">
                  <c:v>2.8519999999999999</c:v>
                </c:pt>
                <c:pt idx="591">
                  <c:v>2.8039999999999998</c:v>
                </c:pt>
                <c:pt idx="592">
                  <c:v>2.855</c:v>
                </c:pt>
                <c:pt idx="593">
                  <c:v>2.8929999999999998</c:v>
                </c:pt>
                <c:pt idx="594">
                  <c:v>2.956</c:v>
                </c:pt>
                <c:pt idx="595">
                  <c:v>2.9380000000000002</c:v>
                </c:pt>
                <c:pt idx="596">
                  <c:v>2.89</c:v>
                </c:pt>
                <c:pt idx="597">
                  <c:v>2.9279999999999999</c:v>
                </c:pt>
                <c:pt idx="598">
                  <c:v>2.9279999999999999</c:v>
                </c:pt>
                <c:pt idx="599">
                  <c:v>2.9590000000000001</c:v>
                </c:pt>
                <c:pt idx="600">
                  <c:v>2.9279999999999999</c:v>
                </c:pt>
                <c:pt idx="601">
                  <c:v>2.9380000000000002</c:v>
                </c:pt>
                <c:pt idx="602">
                  <c:v>2.8679999999999999</c:v>
                </c:pt>
                <c:pt idx="603">
                  <c:v>2.8159999999999998</c:v>
                </c:pt>
                <c:pt idx="604">
                  <c:v>2.8359999999999999</c:v>
                </c:pt>
                <c:pt idx="605">
                  <c:v>2.8639999999999999</c:v>
                </c:pt>
                <c:pt idx="606">
                  <c:v>2.7490000000000001</c:v>
                </c:pt>
                <c:pt idx="607">
                  <c:v>2.7250000000000001</c:v>
                </c:pt>
                <c:pt idx="608">
                  <c:v>2.8319999999999999</c:v>
                </c:pt>
                <c:pt idx="609">
                  <c:v>2.794</c:v>
                </c:pt>
                <c:pt idx="610">
                  <c:v>2.6579999999999999</c:v>
                </c:pt>
                <c:pt idx="611">
                  <c:v>2.5329999999999999</c:v>
                </c:pt>
                <c:pt idx="612">
                  <c:v>2.617</c:v>
                </c:pt>
                <c:pt idx="613">
                  <c:v>2.6030000000000002</c:v>
                </c:pt>
                <c:pt idx="614">
                  <c:v>2.59</c:v>
                </c:pt>
                <c:pt idx="615">
                  <c:v>2.556</c:v>
                </c:pt>
                <c:pt idx="616">
                  <c:v>2.4700000000000002</c:v>
                </c:pt>
                <c:pt idx="617">
                  <c:v>2.5230000000000001</c:v>
                </c:pt>
                <c:pt idx="618">
                  <c:v>2.3860000000000001</c:v>
                </c:pt>
                <c:pt idx="619">
                  <c:v>2.4289999999999998</c:v>
                </c:pt>
                <c:pt idx="620">
                  <c:v>2.2959999999999998</c:v>
                </c:pt>
                <c:pt idx="621">
                  <c:v>2.379</c:v>
                </c:pt>
                <c:pt idx="622">
                  <c:v>2.2930000000000001</c:v>
                </c:pt>
                <c:pt idx="623">
                  <c:v>2.3149999999999999</c:v>
                </c:pt>
                <c:pt idx="624">
                  <c:v>2.3149999999999999</c:v>
                </c:pt>
                <c:pt idx="625">
                  <c:v>2.3319999999999999</c:v>
                </c:pt>
                <c:pt idx="626">
                  <c:v>2.3319999999999999</c:v>
                </c:pt>
                <c:pt idx="627">
                  <c:v>2.258</c:v>
                </c:pt>
                <c:pt idx="628">
                  <c:v>2.2909999999999999</c:v>
                </c:pt>
                <c:pt idx="629">
                  <c:v>2.3210000000000002</c:v>
                </c:pt>
                <c:pt idx="630">
                  <c:v>2.2269999999999999</c:v>
                </c:pt>
                <c:pt idx="631">
                  <c:v>2.1840000000000002</c:v>
                </c:pt>
                <c:pt idx="632">
                  <c:v>2.23</c:v>
                </c:pt>
                <c:pt idx="633">
                  <c:v>2.2730000000000001</c:v>
                </c:pt>
                <c:pt idx="634">
                  <c:v>2.1829999999999998</c:v>
                </c:pt>
                <c:pt idx="635">
                  <c:v>2.0830000000000002</c:v>
                </c:pt>
                <c:pt idx="636">
                  <c:v>2.133</c:v>
                </c:pt>
                <c:pt idx="637">
                  <c:v>2.069</c:v>
                </c:pt>
                <c:pt idx="638">
                  <c:v>2.032</c:v>
                </c:pt>
                <c:pt idx="639">
                  <c:v>2.1150000000000002</c:v>
                </c:pt>
                <c:pt idx="640">
                  <c:v>2.2240000000000002</c:v>
                </c:pt>
                <c:pt idx="641">
                  <c:v>2.3010000000000002</c:v>
                </c:pt>
                <c:pt idx="642">
                  <c:v>2.2410000000000001</c:v>
                </c:pt>
                <c:pt idx="643">
                  <c:v>2.2639999999999998</c:v>
                </c:pt>
                <c:pt idx="644">
                  <c:v>2.206</c:v>
                </c:pt>
                <c:pt idx="645">
                  <c:v>2.1459999999999999</c:v>
                </c:pt>
                <c:pt idx="646">
                  <c:v>2.3199999999999998</c:v>
                </c:pt>
                <c:pt idx="647">
                  <c:v>2.4620000000000002</c:v>
                </c:pt>
                <c:pt idx="648">
                  <c:v>2.4449999999999998</c:v>
                </c:pt>
                <c:pt idx="649">
                  <c:v>2.411</c:v>
                </c:pt>
                <c:pt idx="650">
                  <c:v>2.4350000000000001</c:v>
                </c:pt>
                <c:pt idx="651">
                  <c:v>2.407</c:v>
                </c:pt>
                <c:pt idx="652">
                  <c:v>2.52</c:v>
                </c:pt>
                <c:pt idx="653">
                  <c:v>2.4849999999999999</c:v>
                </c:pt>
                <c:pt idx="654">
                  <c:v>2.5819999999999999</c:v>
                </c:pt>
                <c:pt idx="655">
                  <c:v>2.5819999999999999</c:v>
                </c:pt>
                <c:pt idx="656">
                  <c:v>2.5470000000000002</c:v>
                </c:pt>
                <c:pt idx="657">
                  <c:v>2.5089999999999999</c:v>
                </c:pt>
                <c:pt idx="658">
                  <c:v>2.4470000000000001</c:v>
                </c:pt>
                <c:pt idx="659">
                  <c:v>2.5470000000000002</c:v>
                </c:pt>
                <c:pt idx="660">
                  <c:v>2.8109999999999999</c:v>
                </c:pt>
                <c:pt idx="661">
                  <c:v>2.7549999999999999</c:v>
                </c:pt>
                <c:pt idx="662">
                  <c:v>2.7690000000000001</c:v>
                </c:pt>
                <c:pt idx="663">
                  <c:v>2.86</c:v>
                </c:pt>
                <c:pt idx="664">
                  <c:v>3.073</c:v>
                </c:pt>
                <c:pt idx="665">
                  <c:v>2.9769999999999999</c:v>
                </c:pt>
                <c:pt idx="666">
                  <c:v>2.9529999999999998</c:v>
                </c:pt>
                <c:pt idx="667">
                  <c:v>2.9849999999999999</c:v>
                </c:pt>
                <c:pt idx="668">
                  <c:v>2.9820000000000002</c:v>
                </c:pt>
                <c:pt idx="669">
                  <c:v>3.1280000000000001</c:v>
                </c:pt>
                <c:pt idx="670">
                  <c:v>3.3010000000000002</c:v>
                </c:pt>
                <c:pt idx="671">
                  <c:v>3.161</c:v>
                </c:pt>
                <c:pt idx="672">
                  <c:v>3.222</c:v>
                </c:pt>
                <c:pt idx="673">
                  <c:v>3.23</c:v>
                </c:pt>
                <c:pt idx="674">
                  <c:v>3.101</c:v>
                </c:pt>
                <c:pt idx="675">
                  <c:v>3.2269999999999999</c:v>
                </c:pt>
                <c:pt idx="676">
                  <c:v>3.13</c:v>
                </c:pt>
                <c:pt idx="677">
                  <c:v>3.18</c:v>
                </c:pt>
                <c:pt idx="678">
                  <c:v>3.1629999999999998</c:v>
                </c:pt>
                <c:pt idx="679">
                  <c:v>3.238</c:v>
                </c:pt>
                <c:pt idx="680">
                  <c:v>3.286</c:v>
                </c:pt>
                <c:pt idx="681">
                  <c:v>3.423</c:v>
                </c:pt>
                <c:pt idx="682">
                  <c:v>3.3679999999999999</c:v>
                </c:pt>
                <c:pt idx="683">
                  <c:v>3.4060000000000001</c:v>
                </c:pt>
                <c:pt idx="684">
                  <c:v>3.3370000000000002</c:v>
                </c:pt>
                <c:pt idx="685">
                  <c:v>3.2349999999999999</c:v>
                </c:pt>
                <c:pt idx="686">
                  <c:v>3.3410000000000002</c:v>
                </c:pt>
                <c:pt idx="687">
                  <c:v>3.444</c:v>
                </c:pt>
                <c:pt idx="688">
                  <c:v>3.4550000000000001</c:v>
                </c:pt>
                <c:pt idx="689">
                  <c:v>3.5070000000000001</c:v>
                </c:pt>
                <c:pt idx="690">
                  <c:v>3.4550000000000001</c:v>
                </c:pt>
                <c:pt idx="691">
                  <c:v>3.5350000000000001</c:v>
                </c:pt>
                <c:pt idx="692">
                  <c:v>3.403</c:v>
                </c:pt>
                <c:pt idx="693">
                  <c:v>3.4660000000000002</c:v>
                </c:pt>
                <c:pt idx="694">
                  <c:v>3.456</c:v>
                </c:pt>
                <c:pt idx="695">
                  <c:v>3.61</c:v>
                </c:pt>
                <c:pt idx="696">
                  <c:v>3.589</c:v>
                </c:pt>
                <c:pt idx="697">
                  <c:v>3.47</c:v>
                </c:pt>
                <c:pt idx="698">
                  <c:v>3.2690000000000001</c:v>
                </c:pt>
                <c:pt idx="699">
                  <c:v>3.3450000000000002</c:v>
                </c:pt>
                <c:pt idx="700">
                  <c:v>3.2509999999999999</c:v>
                </c:pt>
                <c:pt idx="701">
                  <c:v>3.1440000000000001</c:v>
                </c:pt>
                <c:pt idx="702">
                  <c:v>3.2530000000000001</c:v>
                </c:pt>
                <c:pt idx="703">
                  <c:v>3.14</c:v>
                </c:pt>
                <c:pt idx="704">
                  <c:v>3.1230000000000002</c:v>
                </c:pt>
                <c:pt idx="705">
                  <c:v>3.1160000000000001</c:v>
                </c:pt>
                <c:pt idx="706">
                  <c:v>3.0649999999999999</c:v>
                </c:pt>
                <c:pt idx="707">
                  <c:v>3.069</c:v>
                </c:pt>
                <c:pt idx="708">
                  <c:v>3.1030000000000002</c:v>
                </c:pt>
                <c:pt idx="709">
                  <c:v>3.1230000000000002</c:v>
                </c:pt>
                <c:pt idx="710">
                  <c:v>3.11</c:v>
                </c:pt>
                <c:pt idx="711">
                  <c:v>3.052</c:v>
                </c:pt>
                <c:pt idx="712">
                  <c:v>3.0070000000000001</c:v>
                </c:pt>
                <c:pt idx="713">
                  <c:v>2.9049999999999998</c:v>
                </c:pt>
                <c:pt idx="714">
                  <c:v>2.9729999999999999</c:v>
                </c:pt>
                <c:pt idx="715">
                  <c:v>2.827</c:v>
                </c:pt>
                <c:pt idx="716">
                  <c:v>2.8170000000000002</c:v>
                </c:pt>
                <c:pt idx="717">
                  <c:v>2.871</c:v>
                </c:pt>
                <c:pt idx="718">
                  <c:v>3.0990000000000002</c:v>
                </c:pt>
                <c:pt idx="719">
                  <c:v>3.0579999999999998</c:v>
                </c:pt>
                <c:pt idx="720">
                  <c:v>3.137</c:v>
                </c:pt>
                <c:pt idx="721">
                  <c:v>3.0920000000000001</c:v>
                </c:pt>
                <c:pt idx="722">
                  <c:v>3.1739999999999999</c:v>
                </c:pt>
                <c:pt idx="723">
                  <c:v>3.1440000000000001</c:v>
                </c:pt>
                <c:pt idx="724">
                  <c:v>3.1339999999999999</c:v>
                </c:pt>
                <c:pt idx="725">
                  <c:v>3.2189999999999999</c:v>
                </c:pt>
                <c:pt idx="726">
                  <c:v>3.294</c:v>
                </c:pt>
                <c:pt idx="727">
                  <c:v>3.4039999999999999</c:v>
                </c:pt>
                <c:pt idx="728">
                  <c:v>3.3290000000000002</c:v>
                </c:pt>
                <c:pt idx="729">
                  <c:v>3.319</c:v>
                </c:pt>
                <c:pt idx="730">
                  <c:v>3.2879999999999998</c:v>
                </c:pt>
                <c:pt idx="731">
                  <c:v>3.181</c:v>
                </c:pt>
                <c:pt idx="732">
                  <c:v>3.2360000000000002</c:v>
                </c:pt>
                <c:pt idx="733">
                  <c:v>3.1440000000000001</c:v>
                </c:pt>
                <c:pt idx="734">
                  <c:v>3.1850000000000001</c:v>
                </c:pt>
                <c:pt idx="735">
                  <c:v>3.085</c:v>
                </c:pt>
                <c:pt idx="736">
                  <c:v>3.2050000000000001</c:v>
                </c:pt>
                <c:pt idx="737">
                  <c:v>3.2879999999999998</c:v>
                </c:pt>
                <c:pt idx="738">
                  <c:v>3.2440000000000002</c:v>
                </c:pt>
                <c:pt idx="739">
                  <c:v>3.2989999999999999</c:v>
                </c:pt>
                <c:pt idx="740">
                  <c:v>3.254</c:v>
                </c:pt>
                <c:pt idx="741">
                  <c:v>3.3340000000000001</c:v>
                </c:pt>
                <c:pt idx="742">
                  <c:v>3.39</c:v>
                </c:pt>
                <c:pt idx="743">
                  <c:v>3.4319999999999999</c:v>
                </c:pt>
                <c:pt idx="744">
                  <c:v>3.45</c:v>
                </c:pt>
                <c:pt idx="745">
                  <c:v>3.45</c:v>
                </c:pt>
                <c:pt idx="746">
                  <c:v>3.4009999999999998</c:v>
                </c:pt>
                <c:pt idx="747">
                  <c:v>3.2810000000000001</c:v>
                </c:pt>
                <c:pt idx="748">
                  <c:v>3.1890000000000001</c:v>
                </c:pt>
                <c:pt idx="749">
                  <c:v>3.1549999999999998</c:v>
                </c:pt>
                <c:pt idx="750">
                  <c:v>3.1080000000000001</c:v>
                </c:pt>
                <c:pt idx="751">
                  <c:v>3.2160000000000002</c:v>
                </c:pt>
                <c:pt idx="752">
                  <c:v>3.121</c:v>
                </c:pt>
                <c:pt idx="753">
                  <c:v>3.1480000000000001</c:v>
                </c:pt>
                <c:pt idx="754">
                  <c:v>3.2360000000000002</c:v>
                </c:pt>
                <c:pt idx="755">
                  <c:v>3.1779999999999999</c:v>
                </c:pt>
                <c:pt idx="756">
                  <c:v>3.26</c:v>
                </c:pt>
                <c:pt idx="757">
                  <c:v>3.26</c:v>
                </c:pt>
                <c:pt idx="758">
                  <c:v>3.3559999999999999</c:v>
                </c:pt>
                <c:pt idx="759">
                  <c:v>3.4249999999999998</c:v>
                </c:pt>
                <c:pt idx="760">
                  <c:v>3.411</c:v>
                </c:pt>
                <c:pt idx="761">
                  <c:v>3.4279999999999999</c:v>
                </c:pt>
                <c:pt idx="762">
                  <c:v>3.3940000000000001</c:v>
                </c:pt>
                <c:pt idx="763">
                  <c:v>3.2250000000000001</c:v>
                </c:pt>
                <c:pt idx="764">
                  <c:v>3.2519999999999998</c:v>
                </c:pt>
                <c:pt idx="765">
                  <c:v>3.3490000000000002</c:v>
                </c:pt>
                <c:pt idx="766">
                  <c:v>3.29</c:v>
                </c:pt>
                <c:pt idx="767">
                  <c:v>3.2080000000000002</c:v>
                </c:pt>
                <c:pt idx="768">
                  <c:v>3.22</c:v>
                </c:pt>
                <c:pt idx="769">
                  <c:v>3.2370000000000001</c:v>
                </c:pt>
                <c:pt idx="770">
                  <c:v>3.1890000000000001</c:v>
                </c:pt>
                <c:pt idx="771">
                  <c:v>3.1789999999999998</c:v>
                </c:pt>
                <c:pt idx="772">
                  <c:v>3.1480000000000001</c:v>
                </c:pt>
                <c:pt idx="773">
                  <c:v>3.1549999999999998</c:v>
                </c:pt>
                <c:pt idx="774">
                  <c:v>3.1920000000000002</c:v>
                </c:pt>
                <c:pt idx="775">
                  <c:v>3.2810000000000001</c:v>
                </c:pt>
                <c:pt idx="776">
                  <c:v>3.1920000000000002</c:v>
                </c:pt>
                <c:pt idx="777">
                  <c:v>3.1909999999999998</c:v>
                </c:pt>
                <c:pt idx="778">
                  <c:v>3.15</c:v>
                </c:pt>
                <c:pt idx="779">
                  <c:v>3.2290000000000001</c:v>
                </c:pt>
                <c:pt idx="780">
                  <c:v>3.2250000000000001</c:v>
                </c:pt>
                <c:pt idx="781">
                  <c:v>3.2490000000000001</c:v>
                </c:pt>
                <c:pt idx="782">
                  <c:v>3.2490000000000001</c:v>
                </c:pt>
                <c:pt idx="783">
                  <c:v>3.3380000000000001</c:v>
                </c:pt>
                <c:pt idx="784">
                  <c:v>3.3490000000000002</c:v>
                </c:pt>
                <c:pt idx="785">
                  <c:v>3.238</c:v>
                </c:pt>
                <c:pt idx="786">
                  <c:v>3.2109999999999999</c:v>
                </c:pt>
                <c:pt idx="787">
                  <c:v>3.2589999999999999</c:v>
                </c:pt>
                <c:pt idx="788">
                  <c:v>3.048</c:v>
                </c:pt>
                <c:pt idx="789">
                  <c:v>3.0449999999999999</c:v>
                </c:pt>
                <c:pt idx="790">
                  <c:v>2.9510000000000001</c:v>
                </c:pt>
                <c:pt idx="791">
                  <c:v>2.9609999999999999</c:v>
                </c:pt>
                <c:pt idx="792">
                  <c:v>2.9670000000000001</c:v>
                </c:pt>
                <c:pt idx="793">
                  <c:v>3.0579999999999998</c:v>
                </c:pt>
                <c:pt idx="794">
                  <c:v>3.0579999999999998</c:v>
                </c:pt>
                <c:pt idx="795">
                  <c:v>3.0409999999999999</c:v>
                </c:pt>
                <c:pt idx="796">
                  <c:v>3.0070000000000001</c:v>
                </c:pt>
                <c:pt idx="797">
                  <c:v>2.9390000000000001</c:v>
                </c:pt>
                <c:pt idx="798">
                  <c:v>3.06</c:v>
                </c:pt>
                <c:pt idx="799">
                  <c:v>3.1150000000000002</c:v>
                </c:pt>
                <c:pt idx="800">
                  <c:v>3.05</c:v>
                </c:pt>
                <c:pt idx="801">
                  <c:v>3.21</c:v>
                </c:pt>
                <c:pt idx="802">
                  <c:v>3.19</c:v>
                </c:pt>
                <c:pt idx="803">
                  <c:v>3.145</c:v>
                </c:pt>
                <c:pt idx="804">
                  <c:v>3.1480000000000001</c:v>
                </c:pt>
                <c:pt idx="805">
                  <c:v>3.0939999999999999</c:v>
                </c:pt>
                <c:pt idx="806">
                  <c:v>3.1139999999999999</c:v>
                </c:pt>
                <c:pt idx="807">
                  <c:v>3.1829999999999998</c:v>
                </c:pt>
                <c:pt idx="808">
                  <c:v>3.0859999999999999</c:v>
                </c:pt>
                <c:pt idx="809">
                  <c:v>3.052</c:v>
                </c:pt>
                <c:pt idx="810">
                  <c:v>3.12</c:v>
                </c:pt>
                <c:pt idx="811">
                  <c:v>3.0070000000000001</c:v>
                </c:pt>
                <c:pt idx="812">
                  <c:v>3.0459999999999998</c:v>
                </c:pt>
                <c:pt idx="813">
                  <c:v>3.012</c:v>
                </c:pt>
                <c:pt idx="814">
                  <c:v>3.012</c:v>
                </c:pt>
                <c:pt idx="815">
                  <c:v>3.0019999999999998</c:v>
                </c:pt>
                <c:pt idx="816">
                  <c:v>3.0190000000000001</c:v>
                </c:pt>
                <c:pt idx="817">
                  <c:v>2.9980000000000002</c:v>
                </c:pt>
                <c:pt idx="818">
                  <c:v>3.08</c:v>
                </c:pt>
                <c:pt idx="819">
                  <c:v>3.008</c:v>
                </c:pt>
                <c:pt idx="820">
                  <c:v>2.988</c:v>
                </c:pt>
                <c:pt idx="821">
                  <c:v>2.968</c:v>
                </c:pt>
                <c:pt idx="822">
                  <c:v>2.9910000000000001</c:v>
                </c:pt>
                <c:pt idx="823">
                  <c:v>2.94</c:v>
                </c:pt>
                <c:pt idx="824">
                  <c:v>2.9540000000000002</c:v>
                </c:pt>
                <c:pt idx="825">
                  <c:v>3.0249999999999999</c:v>
                </c:pt>
                <c:pt idx="826">
                  <c:v>3.0289999999999999</c:v>
                </c:pt>
                <c:pt idx="827">
                  <c:v>2.9910000000000001</c:v>
                </c:pt>
                <c:pt idx="828">
                  <c:v>2.8039999999999998</c:v>
                </c:pt>
                <c:pt idx="829">
                  <c:v>2.702</c:v>
                </c:pt>
                <c:pt idx="830">
                  <c:v>2.6549999999999998</c:v>
                </c:pt>
                <c:pt idx="831">
                  <c:v>2.665</c:v>
                </c:pt>
                <c:pt idx="832">
                  <c:v>2.6469999999999998</c:v>
                </c:pt>
                <c:pt idx="833">
                  <c:v>2.734</c:v>
                </c:pt>
                <c:pt idx="834">
                  <c:v>2.7309999999999999</c:v>
                </c:pt>
                <c:pt idx="835">
                  <c:v>2.6429999999999998</c:v>
                </c:pt>
                <c:pt idx="836">
                  <c:v>2.67</c:v>
                </c:pt>
                <c:pt idx="837">
                  <c:v>2.7240000000000002</c:v>
                </c:pt>
                <c:pt idx="838">
                  <c:v>2.7349999999999999</c:v>
                </c:pt>
                <c:pt idx="839">
                  <c:v>2.677</c:v>
                </c:pt>
                <c:pt idx="840">
                  <c:v>2.657</c:v>
                </c:pt>
                <c:pt idx="841">
                  <c:v>2.6669999999999998</c:v>
                </c:pt>
                <c:pt idx="842">
                  <c:v>2.681</c:v>
                </c:pt>
                <c:pt idx="843">
                  <c:v>2.786</c:v>
                </c:pt>
                <c:pt idx="844">
                  <c:v>2.8439999999999999</c:v>
                </c:pt>
                <c:pt idx="845">
                  <c:v>2.851</c:v>
                </c:pt>
                <c:pt idx="846">
                  <c:v>2.7789999999999999</c:v>
                </c:pt>
                <c:pt idx="847">
                  <c:v>2.8410000000000002</c:v>
                </c:pt>
                <c:pt idx="848">
                  <c:v>3.1349999999999998</c:v>
                </c:pt>
                <c:pt idx="849">
                  <c:v>3.202</c:v>
                </c:pt>
                <c:pt idx="850">
                  <c:v>3.1349999999999998</c:v>
                </c:pt>
                <c:pt idx="851">
                  <c:v>3.1880000000000002</c:v>
                </c:pt>
                <c:pt idx="852">
                  <c:v>3.2189999999999999</c:v>
                </c:pt>
                <c:pt idx="853">
                  <c:v>3.2189999999999999</c:v>
                </c:pt>
                <c:pt idx="854">
                  <c:v>3.2559999999999998</c:v>
                </c:pt>
                <c:pt idx="855">
                  <c:v>3.38</c:v>
                </c:pt>
                <c:pt idx="856">
                  <c:v>3.4180000000000001</c:v>
                </c:pt>
                <c:pt idx="857">
                  <c:v>3.4489999999999998</c:v>
                </c:pt>
                <c:pt idx="858">
                  <c:v>3.367</c:v>
                </c:pt>
                <c:pt idx="859">
                  <c:v>3.4220000000000002</c:v>
                </c:pt>
                <c:pt idx="860">
                  <c:v>3.516</c:v>
                </c:pt>
                <c:pt idx="861">
                  <c:v>3.5089999999999999</c:v>
                </c:pt>
                <c:pt idx="862">
                  <c:v>3.4609999999999999</c:v>
                </c:pt>
                <c:pt idx="863">
                  <c:v>3.573</c:v>
                </c:pt>
                <c:pt idx="864">
                  <c:v>3.556</c:v>
                </c:pt>
                <c:pt idx="865">
                  <c:v>3.4860000000000002</c:v>
                </c:pt>
                <c:pt idx="866">
                  <c:v>3.6190000000000002</c:v>
                </c:pt>
                <c:pt idx="867">
                  <c:v>3.6539999999999999</c:v>
                </c:pt>
                <c:pt idx="868">
                  <c:v>3.6240000000000001</c:v>
                </c:pt>
                <c:pt idx="869">
                  <c:v>3.613</c:v>
                </c:pt>
                <c:pt idx="870">
                  <c:v>3.67</c:v>
                </c:pt>
                <c:pt idx="871">
                  <c:v>3.6739999999999999</c:v>
                </c:pt>
                <c:pt idx="872">
                  <c:v>3.702</c:v>
                </c:pt>
                <c:pt idx="873">
                  <c:v>3.9460000000000002</c:v>
                </c:pt>
                <c:pt idx="874">
                  <c:v>3.9390000000000001</c:v>
                </c:pt>
                <c:pt idx="875">
                  <c:v>3.9</c:v>
                </c:pt>
                <c:pt idx="876">
                  <c:v>3.9359999999999999</c:v>
                </c:pt>
                <c:pt idx="877">
                  <c:v>4.0229999999999997</c:v>
                </c:pt>
                <c:pt idx="878">
                  <c:v>3.9039999999999999</c:v>
                </c:pt>
                <c:pt idx="879">
                  <c:v>3.8140000000000001</c:v>
                </c:pt>
                <c:pt idx="880">
                  <c:v>3.8559999999999999</c:v>
                </c:pt>
                <c:pt idx="881">
                  <c:v>3.9039999999999999</c:v>
                </c:pt>
                <c:pt idx="882">
                  <c:v>3.8380000000000001</c:v>
                </c:pt>
                <c:pt idx="883">
                  <c:v>3.8969999999999998</c:v>
                </c:pt>
                <c:pt idx="884">
                  <c:v>3.8769999999999998</c:v>
                </c:pt>
                <c:pt idx="885">
                  <c:v>3.88</c:v>
                </c:pt>
                <c:pt idx="886">
                  <c:v>3.7890000000000001</c:v>
                </c:pt>
                <c:pt idx="887">
                  <c:v>3.734</c:v>
                </c:pt>
                <c:pt idx="888">
                  <c:v>3.7930000000000001</c:v>
                </c:pt>
                <c:pt idx="889">
                  <c:v>3.7930000000000001</c:v>
                </c:pt>
                <c:pt idx="890">
                  <c:v>3.8380000000000001</c:v>
                </c:pt>
                <c:pt idx="891">
                  <c:v>3.9009999999999998</c:v>
                </c:pt>
                <c:pt idx="892">
                  <c:v>3.8730000000000002</c:v>
                </c:pt>
                <c:pt idx="893">
                  <c:v>3.9470000000000001</c:v>
                </c:pt>
                <c:pt idx="894">
                  <c:v>3.9180000000000001</c:v>
                </c:pt>
                <c:pt idx="895">
                  <c:v>3.9289999999999998</c:v>
                </c:pt>
                <c:pt idx="896">
                  <c:v>3.9750000000000001</c:v>
                </c:pt>
                <c:pt idx="897">
                  <c:v>4.0090000000000003</c:v>
                </c:pt>
                <c:pt idx="898">
                  <c:v>4.0570000000000004</c:v>
                </c:pt>
                <c:pt idx="899">
                  <c:v>4.0960000000000001</c:v>
                </c:pt>
                <c:pt idx="900">
                  <c:v>3.8980000000000001</c:v>
                </c:pt>
                <c:pt idx="901">
                  <c:v>3.9430000000000001</c:v>
                </c:pt>
                <c:pt idx="902">
                  <c:v>3.911</c:v>
                </c:pt>
                <c:pt idx="903">
                  <c:v>3.9350000000000001</c:v>
                </c:pt>
                <c:pt idx="904">
                  <c:v>3.9009999999999998</c:v>
                </c:pt>
                <c:pt idx="905">
                  <c:v>3.9249999999999998</c:v>
                </c:pt>
                <c:pt idx="906">
                  <c:v>3.9</c:v>
                </c:pt>
                <c:pt idx="907">
                  <c:v>3.8450000000000002</c:v>
                </c:pt>
                <c:pt idx="908">
                  <c:v>3.827</c:v>
                </c:pt>
                <c:pt idx="909">
                  <c:v>3.952</c:v>
                </c:pt>
                <c:pt idx="910">
                  <c:v>3.8969999999999998</c:v>
                </c:pt>
                <c:pt idx="911">
                  <c:v>3.7679999999999998</c:v>
                </c:pt>
                <c:pt idx="912">
                  <c:v>3.73</c:v>
                </c:pt>
                <c:pt idx="913">
                  <c:v>3.601</c:v>
                </c:pt>
                <c:pt idx="914">
                  <c:v>3.601</c:v>
                </c:pt>
                <c:pt idx="915">
                  <c:v>3.6280000000000001</c:v>
                </c:pt>
                <c:pt idx="916">
                  <c:v>3.6320000000000001</c:v>
                </c:pt>
                <c:pt idx="917">
                  <c:v>3.6469999999999998</c:v>
                </c:pt>
                <c:pt idx="918">
                  <c:v>3.6339999999999999</c:v>
                </c:pt>
                <c:pt idx="919">
                  <c:v>3.63</c:v>
                </c:pt>
                <c:pt idx="920">
                  <c:v>3.6509999999999998</c:v>
                </c:pt>
                <c:pt idx="921">
                  <c:v>3.6749999999999998</c:v>
                </c:pt>
                <c:pt idx="922">
                  <c:v>3.6779999999999999</c:v>
                </c:pt>
                <c:pt idx="923">
                  <c:v>3.5409999999999999</c:v>
                </c:pt>
                <c:pt idx="924">
                  <c:v>3.5579999999999998</c:v>
                </c:pt>
                <c:pt idx="925">
                  <c:v>3.6680000000000001</c:v>
                </c:pt>
                <c:pt idx="926">
                  <c:v>3.6989999999999998</c:v>
                </c:pt>
                <c:pt idx="927">
                  <c:v>3.6819999999999999</c:v>
                </c:pt>
                <c:pt idx="928">
                  <c:v>3.6720000000000002</c:v>
                </c:pt>
                <c:pt idx="929">
                  <c:v>3.7309999999999999</c:v>
                </c:pt>
                <c:pt idx="930">
                  <c:v>3.843</c:v>
                </c:pt>
                <c:pt idx="931">
                  <c:v>3.8039999999999998</c:v>
                </c:pt>
                <c:pt idx="932">
                  <c:v>3.79</c:v>
                </c:pt>
                <c:pt idx="933">
                  <c:v>3.6960000000000002</c:v>
                </c:pt>
                <c:pt idx="934">
                  <c:v>3.665</c:v>
                </c:pt>
                <c:pt idx="935">
                  <c:v>3.6469999999999998</c:v>
                </c:pt>
                <c:pt idx="936">
                  <c:v>3.64</c:v>
                </c:pt>
                <c:pt idx="937">
                  <c:v>3.6120000000000001</c:v>
                </c:pt>
                <c:pt idx="938">
                  <c:v>3.387</c:v>
                </c:pt>
                <c:pt idx="939">
                  <c:v>3.4319999999999999</c:v>
                </c:pt>
                <c:pt idx="940">
                  <c:v>3.504</c:v>
                </c:pt>
                <c:pt idx="941">
                  <c:v>3.4729999999999999</c:v>
                </c:pt>
                <c:pt idx="942">
                  <c:v>3.4809999999999999</c:v>
                </c:pt>
                <c:pt idx="943">
                  <c:v>3.423</c:v>
                </c:pt>
                <c:pt idx="944">
                  <c:v>3.4540000000000002</c:v>
                </c:pt>
                <c:pt idx="945">
                  <c:v>3.375</c:v>
                </c:pt>
                <c:pt idx="946">
                  <c:v>3.4159999999999999</c:v>
                </c:pt>
                <c:pt idx="947">
                  <c:v>3.3780000000000001</c:v>
                </c:pt>
                <c:pt idx="948">
                  <c:v>3.4119999999999999</c:v>
                </c:pt>
                <c:pt idx="949">
                  <c:v>3.464</c:v>
                </c:pt>
                <c:pt idx="950">
                  <c:v>3.4529999999999998</c:v>
                </c:pt>
                <c:pt idx="951">
                  <c:v>3.4529999999999998</c:v>
                </c:pt>
                <c:pt idx="952">
                  <c:v>3.4049999999999998</c:v>
                </c:pt>
                <c:pt idx="953">
                  <c:v>3.4289999999999998</c:v>
                </c:pt>
                <c:pt idx="954">
                  <c:v>3.3769999999999998</c:v>
                </c:pt>
                <c:pt idx="955">
                  <c:v>3.3090000000000002</c:v>
                </c:pt>
                <c:pt idx="956">
                  <c:v>3.298</c:v>
                </c:pt>
                <c:pt idx="957">
                  <c:v>3.3940000000000001</c:v>
                </c:pt>
                <c:pt idx="958">
                  <c:v>3.4940000000000002</c:v>
                </c:pt>
                <c:pt idx="959">
                  <c:v>3.508</c:v>
                </c:pt>
                <c:pt idx="960">
                  <c:v>3.456</c:v>
                </c:pt>
                <c:pt idx="961">
                  <c:v>3.363</c:v>
                </c:pt>
                <c:pt idx="962">
                  <c:v>3.411</c:v>
                </c:pt>
                <c:pt idx="963">
                  <c:v>3.4039999999999999</c:v>
                </c:pt>
                <c:pt idx="964">
                  <c:v>3.36</c:v>
                </c:pt>
                <c:pt idx="965">
                  <c:v>3.343</c:v>
                </c:pt>
                <c:pt idx="966">
                  <c:v>3.3769999999999998</c:v>
                </c:pt>
                <c:pt idx="967">
                  <c:v>3.278</c:v>
                </c:pt>
                <c:pt idx="968">
                  <c:v>3.3319999999999999</c:v>
                </c:pt>
                <c:pt idx="969">
                  <c:v>3.2669999999999999</c:v>
                </c:pt>
                <c:pt idx="970">
                  <c:v>3.2770000000000001</c:v>
                </c:pt>
                <c:pt idx="971">
                  <c:v>3.246</c:v>
                </c:pt>
                <c:pt idx="972">
                  <c:v>3.298</c:v>
                </c:pt>
                <c:pt idx="973">
                  <c:v>3.3220000000000001</c:v>
                </c:pt>
                <c:pt idx="974">
                  <c:v>3.2730000000000001</c:v>
                </c:pt>
                <c:pt idx="975">
                  <c:v>3.27</c:v>
                </c:pt>
                <c:pt idx="976">
                  <c:v>3.3559999999999999</c:v>
                </c:pt>
                <c:pt idx="977">
                  <c:v>3.3730000000000002</c:v>
                </c:pt>
                <c:pt idx="978">
                  <c:v>3.4249999999999998</c:v>
                </c:pt>
                <c:pt idx="979">
                  <c:v>3.4180000000000001</c:v>
                </c:pt>
                <c:pt idx="980">
                  <c:v>3.4209999999999998</c:v>
                </c:pt>
                <c:pt idx="981">
                  <c:v>3.4809999999999999</c:v>
                </c:pt>
                <c:pt idx="982">
                  <c:v>3.528</c:v>
                </c:pt>
                <c:pt idx="983">
                  <c:v>3.3940000000000001</c:v>
                </c:pt>
                <c:pt idx="984">
                  <c:v>3.3940000000000001</c:v>
                </c:pt>
                <c:pt idx="985">
                  <c:v>3.36</c:v>
                </c:pt>
                <c:pt idx="986">
                  <c:v>3.3119999999999998</c:v>
                </c:pt>
                <c:pt idx="987">
                  <c:v>3.2570000000000001</c:v>
                </c:pt>
                <c:pt idx="988">
                  <c:v>3.3119999999999998</c:v>
                </c:pt>
                <c:pt idx="989">
                  <c:v>3.3010000000000002</c:v>
                </c:pt>
                <c:pt idx="990">
                  <c:v>3.3010000000000002</c:v>
                </c:pt>
                <c:pt idx="991">
                  <c:v>3.2530000000000001</c:v>
                </c:pt>
                <c:pt idx="992">
                  <c:v>3.2810000000000001</c:v>
                </c:pt>
                <c:pt idx="993">
                  <c:v>3.25</c:v>
                </c:pt>
                <c:pt idx="994">
                  <c:v>3.2429999999999999</c:v>
                </c:pt>
                <c:pt idx="995">
                  <c:v>3.2669999999999999</c:v>
                </c:pt>
                <c:pt idx="996">
                  <c:v>3.3490000000000002</c:v>
                </c:pt>
                <c:pt idx="997">
                  <c:v>3.3079999999999998</c:v>
                </c:pt>
                <c:pt idx="998">
                  <c:v>3.2829999999999999</c:v>
                </c:pt>
                <c:pt idx="999">
                  <c:v>3.3319999999999999</c:v>
                </c:pt>
                <c:pt idx="1000">
                  <c:v>3.3109999999999999</c:v>
                </c:pt>
                <c:pt idx="1001">
                  <c:v>3.3319999999999999</c:v>
                </c:pt>
                <c:pt idx="1002">
                  <c:v>3.3519999999999999</c:v>
                </c:pt>
                <c:pt idx="1003">
                  <c:v>3.4809999999999999</c:v>
                </c:pt>
                <c:pt idx="1004">
                  <c:v>3.5190000000000001</c:v>
                </c:pt>
                <c:pt idx="1005">
                  <c:v>3.5259999999999998</c:v>
                </c:pt>
                <c:pt idx="1006">
                  <c:v>3.5569999999999999</c:v>
                </c:pt>
                <c:pt idx="1007">
                  <c:v>3.5569999999999999</c:v>
                </c:pt>
                <c:pt idx="1008">
                  <c:v>3.5049999999999999</c:v>
                </c:pt>
                <c:pt idx="1009">
                  <c:v>3.5329999999999999</c:v>
                </c:pt>
                <c:pt idx="1010">
                  <c:v>3.5529999999999999</c:v>
                </c:pt>
                <c:pt idx="1011">
                  <c:v>3.464</c:v>
                </c:pt>
                <c:pt idx="1012">
                  <c:v>3.4710000000000001</c:v>
                </c:pt>
                <c:pt idx="1013">
                  <c:v>3.5670000000000002</c:v>
                </c:pt>
                <c:pt idx="1014">
                  <c:v>3.5640000000000001</c:v>
                </c:pt>
                <c:pt idx="1015">
                  <c:v>3.5779999999999998</c:v>
                </c:pt>
                <c:pt idx="1016">
                  <c:v>3.6259999999999999</c:v>
                </c:pt>
                <c:pt idx="1017">
                  <c:v>3.6019999999999999</c:v>
                </c:pt>
                <c:pt idx="1018">
                  <c:v>3.633</c:v>
                </c:pt>
                <c:pt idx="1019">
                  <c:v>3.7</c:v>
                </c:pt>
                <c:pt idx="1020">
                  <c:v>3.6930000000000001</c:v>
                </c:pt>
                <c:pt idx="1021">
                  <c:v>3.7069999999999999</c:v>
                </c:pt>
                <c:pt idx="1022">
                  <c:v>3.7530000000000001</c:v>
                </c:pt>
                <c:pt idx="1023">
                  <c:v>3.5920000000000001</c:v>
                </c:pt>
                <c:pt idx="1024">
                  <c:v>3.5779999999999998</c:v>
                </c:pt>
                <c:pt idx="1025">
                  <c:v>3.581</c:v>
                </c:pt>
                <c:pt idx="1026">
                  <c:v>3.4940000000000002</c:v>
                </c:pt>
                <c:pt idx="1027">
                  <c:v>3.55</c:v>
                </c:pt>
                <c:pt idx="1028">
                  <c:v>3.5289999999999999</c:v>
                </c:pt>
                <c:pt idx="1029">
                  <c:v>3.536</c:v>
                </c:pt>
                <c:pt idx="1030">
                  <c:v>3.5150000000000001</c:v>
                </c:pt>
                <c:pt idx="1031">
                  <c:v>3.4780000000000002</c:v>
                </c:pt>
                <c:pt idx="1032">
                  <c:v>3.5670000000000002</c:v>
                </c:pt>
                <c:pt idx="1033">
                  <c:v>3.5779999999999998</c:v>
                </c:pt>
                <c:pt idx="1034">
                  <c:v>3.5710000000000002</c:v>
                </c:pt>
                <c:pt idx="1035">
                  <c:v>3.56</c:v>
                </c:pt>
                <c:pt idx="1036">
                  <c:v>3.5569999999999999</c:v>
                </c:pt>
                <c:pt idx="1037">
                  <c:v>3.5710000000000002</c:v>
                </c:pt>
                <c:pt idx="1038">
                  <c:v>3.5739999999999998</c:v>
                </c:pt>
                <c:pt idx="1039">
                  <c:v>3.6469999999999998</c:v>
                </c:pt>
                <c:pt idx="1040">
                  <c:v>3.6509999999999998</c:v>
                </c:pt>
                <c:pt idx="1041">
                  <c:v>3.6890000000000001</c:v>
                </c:pt>
                <c:pt idx="1042">
                  <c:v>3.63</c:v>
                </c:pt>
                <c:pt idx="1043">
                  <c:v>3.609</c:v>
                </c:pt>
                <c:pt idx="1044">
                  <c:v>3.6230000000000002</c:v>
                </c:pt>
                <c:pt idx="1045">
                  <c:v>3.7109999999999999</c:v>
                </c:pt>
                <c:pt idx="1046">
                  <c:v>3.718</c:v>
                </c:pt>
                <c:pt idx="1047">
                  <c:v>3.6829999999999998</c:v>
                </c:pt>
                <c:pt idx="1048">
                  <c:v>3.7149999999999999</c:v>
                </c:pt>
                <c:pt idx="1049">
                  <c:v>3.7290000000000001</c:v>
                </c:pt>
                <c:pt idx="1050">
                  <c:v>3.7080000000000002</c:v>
                </c:pt>
                <c:pt idx="1051">
                  <c:v>3.7010000000000001</c:v>
                </c:pt>
                <c:pt idx="1052">
                  <c:v>3.6539999999999999</c:v>
                </c:pt>
                <c:pt idx="1053">
                  <c:v>3.7130000000000001</c:v>
                </c:pt>
                <c:pt idx="1054">
                  <c:v>3.71</c:v>
                </c:pt>
                <c:pt idx="1055">
                  <c:v>3.706</c:v>
                </c:pt>
                <c:pt idx="1056">
                  <c:v>3.7029999999999998</c:v>
                </c:pt>
                <c:pt idx="1057">
                  <c:v>3.6749999999999998</c:v>
                </c:pt>
                <c:pt idx="1058">
                  <c:v>3.637</c:v>
                </c:pt>
                <c:pt idx="1059">
                  <c:v>3.6469999999999998</c:v>
                </c:pt>
                <c:pt idx="1060">
                  <c:v>3.706</c:v>
                </c:pt>
                <c:pt idx="1061">
                  <c:v>3.7269999999999999</c:v>
                </c:pt>
                <c:pt idx="1062">
                  <c:v>3.7549999999999999</c:v>
                </c:pt>
                <c:pt idx="1063">
                  <c:v>3.6930000000000001</c:v>
                </c:pt>
                <c:pt idx="1064">
                  <c:v>3.6960000000000002</c:v>
                </c:pt>
                <c:pt idx="1065">
                  <c:v>3.7029999999999998</c:v>
                </c:pt>
                <c:pt idx="1066">
                  <c:v>3.7240000000000002</c:v>
                </c:pt>
                <c:pt idx="1067">
                  <c:v>3.7629999999999999</c:v>
                </c:pt>
                <c:pt idx="1068">
                  <c:v>3.6720000000000002</c:v>
                </c:pt>
                <c:pt idx="1069">
                  <c:v>3.6680000000000001</c:v>
                </c:pt>
                <c:pt idx="1070">
                  <c:v>3.661</c:v>
                </c:pt>
                <c:pt idx="1071">
                  <c:v>3.637</c:v>
                </c:pt>
                <c:pt idx="1072">
                  <c:v>3.6640000000000001</c:v>
                </c:pt>
                <c:pt idx="1073">
                  <c:v>3.6880000000000002</c:v>
                </c:pt>
                <c:pt idx="1074">
                  <c:v>3.6920000000000002</c:v>
                </c:pt>
                <c:pt idx="1075">
                  <c:v>3.7090000000000001</c:v>
                </c:pt>
                <c:pt idx="1076">
                  <c:v>3.7749999999999999</c:v>
                </c:pt>
                <c:pt idx="1077">
                  <c:v>3.7749999999999999</c:v>
                </c:pt>
                <c:pt idx="1078">
                  <c:v>3.8740000000000001</c:v>
                </c:pt>
                <c:pt idx="1079">
                  <c:v>3.8570000000000002</c:v>
                </c:pt>
                <c:pt idx="1080">
                  <c:v>3.871</c:v>
                </c:pt>
                <c:pt idx="1081">
                  <c:v>3.8570000000000002</c:v>
                </c:pt>
                <c:pt idx="1082">
                  <c:v>3.903</c:v>
                </c:pt>
                <c:pt idx="1083">
                  <c:v>3.8959999999999999</c:v>
                </c:pt>
                <c:pt idx="1084">
                  <c:v>4.0129999999999999</c:v>
                </c:pt>
                <c:pt idx="1085">
                  <c:v>3.9990000000000001</c:v>
                </c:pt>
                <c:pt idx="1086">
                  <c:v>3.996</c:v>
                </c:pt>
                <c:pt idx="1087">
                  <c:v>4</c:v>
                </c:pt>
                <c:pt idx="1088">
                  <c:v>3.9580000000000002</c:v>
                </c:pt>
                <c:pt idx="1089">
                  <c:v>3.9790000000000001</c:v>
                </c:pt>
                <c:pt idx="1090">
                  <c:v>4.0510000000000002</c:v>
                </c:pt>
                <c:pt idx="1091">
                  <c:v>4.1440000000000001</c:v>
                </c:pt>
                <c:pt idx="1092">
                  <c:v>4.1379999999999999</c:v>
                </c:pt>
                <c:pt idx="1093">
                  <c:v>4.2190000000000003</c:v>
                </c:pt>
                <c:pt idx="1094">
                  <c:v>4.1909999999999998</c:v>
                </c:pt>
                <c:pt idx="1095">
                  <c:v>4.2220000000000004</c:v>
                </c:pt>
                <c:pt idx="1096">
                  <c:v>4.173</c:v>
                </c:pt>
                <c:pt idx="1097">
                  <c:v>4.1349999999999998</c:v>
                </c:pt>
                <c:pt idx="1098">
                  <c:v>4.1660000000000004</c:v>
                </c:pt>
                <c:pt idx="1099">
                  <c:v>4.173</c:v>
                </c:pt>
                <c:pt idx="1100">
                  <c:v>4.3109999999999999</c:v>
                </c:pt>
                <c:pt idx="1101">
                  <c:v>4.2729999999999997</c:v>
                </c:pt>
                <c:pt idx="1102">
                  <c:v>4.319</c:v>
                </c:pt>
                <c:pt idx="1103">
                  <c:v>4.3090000000000002</c:v>
                </c:pt>
                <c:pt idx="1104">
                  <c:v>4.3339999999999996</c:v>
                </c:pt>
                <c:pt idx="1105">
                  <c:v>4.2699999999999996</c:v>
                </c:pt>
                <c:pt idx="1106">
                  <c:v>4.2450000000000001</c:v>
                </c:pt>
                <c:pt idx="1107">
                  <c:v>4.1669999999999998</c:v>
                </c:pt>
                <c:pt idx="1108">
                  <c:v>4.125</c:v>
                </c:pt>
                <c:pt idx="1109">
                  <c:v>4.1180000000000003</c:v>
                </c:pt>
                <c:pt idx="1110">
                  <c:v>4.1280000000000001</c:v>
                </c:pt>
                <c:pt idx="1111">
                  <c:v>4.0750000000000002</c:v>
                </c:pt>
                <c:pt idx="1112">
                  <c:v>4.1319999999999997</c:v>
                </c:pt>
                <c:pt idx="1113">
                  <c:v>4.1360000000000001</c:v>
                </c:pt>
                <c:pt idx="1114">
                  <c:v>4.1070000000000002</c:v>
                </c:pt>
                <c:pt idx="1115">
                  <c:v>4.0289999999999999</c:v>
                </c:pt>
                <c:pt idx="1116">
                  <c:v>4.0190000000000001</c:v>
                </c:pt>
                <c:pt idx="1117">
                  <c:v>3.9390000000000001</c:v>
                </c:pt>
                <c:pt idx="1118">
                  <c:v>3.8730000000000002</c:v>
                </c:pt>
                <c:pt idx="1119">
                  <c:v>3.915</c:v>
                </c:pt>
                <c:pt idx="1120">
                  <c:v>3.8519999999999999</c:v>
                </c:pt>
                <c:pt idx="1121">
                  <c:v>3.8279999999999998</c:v>
                </c:pt>
                <c:pt idx="1122">
                  <c:v>3.96</c:v>
                </c:pt>
                <c:pt idx="1123">
                  <c:v>3.9180000000000001</c:v>
                </c:pt>
                <c:pt idx="1124">
                  <c:v>3.9390000000000001</c:v>
                </c:pt>
                <c:pt idx="1125">
                  <c:v>3.956</c:v>
                </c:pt>
                <c:pt idx="1126">
                  <c:v>3.911</c:v>
                </c:pt>
                <c:pt idx="1127">
                  <c:v>3.8130000000000002</c:v>
                </c:pt>
                <c:pt idx="1128">
                  <c:v>3.8959999999999999</c:v>
                </c:pt>
                <c:pt idx="1129">
                  <c:v>3.875</c:v>
                </c:pt>
                <c:pt idx="1130">
                  <c:v>3.8650000000000002</c:v>
                </c:pt>
                <c:pt idx="1131">
                  <c:v>3.8540000000000001</c:v>
                </c:pt>
                <c:pt idx="1132">
                  <c:v>3.8050000000000002</c:v>
                </c:pt>
                <c:pt idx="1133">
                  <c:v>3.952</c:v>
                </c:pt>
                <c:pt idx="1134">
                  <c:v>3.9870000000000001</c:v>
                </c:pt>
                <c:pt idx="1135">
                  <c:v>3.899</c:v>
                </c:pt>
                <c:pt idx="1136">
                  <c:v>3.903</c:v>
                </c:pt>
                <c:pt idx="1137">
                  <c:v>3.8660000000000001</c:v>
                </c:pt>
                <c:pt idx="1138">
                  <c:v>3.8180000000000001</c:v>
                </c:pt>
                <c:pt idx="1139">
                  <c:v>3.8250000000000002</c:v>
                </c:pt>
                <c:pt idx="1140">
                  <c:v>3.8109999999999999</c:v>
                </c:pt>
                <c:pt idx="1141">
                  <c:v>3.7970000000000002</c:v>
                </c:pt>
                <c:pt idx="1142">
                  <c:v>3.8490000000000002</c:v>
                </c:pt>
                <c:pt idx="1143">
                  <c:v>3.87</c:v>
                </c:pt>
                <c:pt idx="1144">
                  <c:v>3.81</c:v>
                </c:pt>
                <c:pt idx="1145">
                  <c:v>3.7719999999999998</c:v>
                </c:pt>
                <c:pt idx="1146">
                  <c:v>3.8140000000000001</c:v>
                </c:pt>
                <c:pt idx="1147">
                  <c:v>3.8140000000000001</c:v>
                </c:pt>
                <c:pt idx="1148">
                  <c:v>3.81</c:v>
                </c:pt>
                <c:pt idx="1149">
                  <c:v>3.8069999999999999</c:v>
                </c:pt>
                <c:pt idx="1150">
                  <c:v>3.7370000000000001</c:v>
                </c:pt>
                <c:pt idx="1151">
                  <c:v>3.6230000000000002</c:v>
                </c:pt>
                <c:pt idx="1152">
                  <c:v>3.657</c:v>
                </c:pt>
                <c:pt idx="1153">
                  <c:v>3.73</c:v>
                </c:pt>
                <c:pt idx="1154">
                  <c:v>3.7160000000000002</c:v>
                </c:pt>
                <c:pt idx="1155">
                  <c:v>3.681</c:v>
                </c:pt>
                <c:pt idx="1156">
                  <c:v>3.7189999999999999</c:v>
                </c:pt>
                <c:pt idx="1157">
                  <c:v>3.7410000000000001</c:v>
                </c:pt>
                <c:pt idx="1158">
                  <c:v>3.8450000000000002</c:v>
                </c:pt>
                <c:pt idx="1159">
                  <c:v>3.8660000000000001</c:v>
                </c:pt>
                <c:pt idx="1160">
                  <c:v>3.8690000000000002</c:v>
                </c:pt>
                <c:pt idx="1161">
                  <c:v>3.88</c:v>
                </c:pt>
                <c:pt idx="1162">
                  <c:v>3.8380000000000001</c:v>
                </c:pt>
                <c:pt idx="1163">
                  <c:v>3.863</c:v>
                </c:pt>
                <c:pt idx="1164">
                  <c:v>3.891</c:v>
                </c:pt>
                <c:pt idx="1165">
                  <c:v>3.8279999999999998</c:v>
                </c:pt>
                <c:pt idx="1166">
                  <c:v>3.72</c:v>
                </c:pt>
                <c:pt idx="1167">
                  <c:v>3.734</c:v>
                </c:pt>
                <c:pt idx="1168">
                  <c:v>3.6960000000000002</c:v>
                </c:pt>
                <c:pt idx="1169">
                  <c:v>3.6819999999999999</c:v>
                </c:pt>
                <c:pt idx="1170">
                  <c:v>3.7589999999999999</c:v>
                </c:pt>
                <c:pt idx="1171">
                  <c:v>3.7589999999999999</c:v>
                </c:pt>
                <c:pt idx="1172">
                  <c:v>3.7</c:v>
                </c:pt>
                <c:pt idx="1173">
                  <c:v>3.8260000000000001</c:v>
                </c:pt>
                <c:pt idx="1174">
                  <c:v>3.8260000000000001</c:v>
                </c:pt>
                <c:pt idx="1175">
                  <c:v>3.8929999999999998</c:v>
                </c:pt>
                <c:pt idx="1176">
                  <c:v>3.8610000000000002</c:v>
                </c:pt>
                <c:pt idx="1177">
                  <c:v>3.84</c:v>
                </c:pt>
                <c:pt idx="1178">
                  <c:v>3.879</c:v>
                </c:pt>
                <c:pt idx="1179">
                  <c:v>3.8940000000000001</c:v>
                </c:pt>
                <c:pt idx="1180">
                  <c:v>3.94</c:v>
                </c:pt>
                <c:pt idx="1181">
                  <c:v>3.9510000000000001</c:v>
                </c:pt>
                <c:pt idx="1182">
                  <c:v>3.9710000000000001</c:v>
                </c:pt>
                <c:pt idx="1183">
                  <c:v>3.9740000000000002</c:v>
                </c:pt>
                <c:pt idx="1184">
                  <c:v>4.0199999999999996</c:v>
                </c:pt>
                <c:pt idx="1185">
                  <c:v>3.9849999999999999</c:v>
                </c:pt>
                <c:pt idx="1186">
                  <c:v>3.9780000000000002</c:v>
                </c:pt>
                <c:pt idx="1187">
                  <c:v>4.0869999999999997</c:v>
                </c:pt>
                <c:pt idx="1188">
                  <c:v>4.0339999999999998</c:v>
                </c:pt>
                <c:pt idx="1189">
                  <c:v>4.0620000000000003</c:v>
                </c:pt>
                <c:pt idx="1190">
                  <c:v>4.0519999999999996</c:v>
                </c:pt>
                <c:pt idx="1191">
                  <c:v>4.0910000000000002</c:v>
                </c:pt>
                <c:pt idx="1192">
                  <c:v>4.0339999999999998</c:v>
                </c:pt>
                <c:pt idx="1193">
                  <c:v>4.1230000000000002</c:v>
                </c:pt>
                <c:pt idx="1194">
                  <c:v>4.1509999999999998</c:v>
                </c:pt>
                <c:pt idx="1195">
                  <c:v>4.1619999999999999</c:v>
                </c:pt>
                <c:pt idx="1196">
                  <c:v>4.12</c:v>
                </c:pt>
                <c:pt idx="1197">
                  <c:v>4.141</c:v>
                </c:pt>
                <c:pt idx="1198">
                  <c:v>4.2300000000000004</c:v>
                </c:pt>
                <c:pt idx="1199">
                  <c:v>4.2770000000000001</c:v>
                </c:pt>
                <c:pt idx="1200">
                  <c:v>4.234</c:v>
                </c:pt>
                <c:pt idx="1201">
                  <c:v>4.234</c:v>
                </c:pt>
                <c:pt idx="1202">
                  <c:v>4.1719999999999997</c:v>
                </c:pt>
                <c:pt idx="1203">
                  <c:v>4.1159999999999997</c:v>
                </c:pt>
                <c:pt idx="1204">
                  <c:v>4.1619999999999999</c:v>
                </c:pt>
                <c:pt idx="1205">
                  <c:v>4.0739999999999998</c:v>
                </c:pt>
                <c:pt idx="1206">
                  <c:v>4.1369999999999996</c:v>
                </c:pt>
                <c:pt idx="1207">
                  <c:v>4.0670000000000002</c:v>
                </c:pt>
                <c:pt idx="1208">
                  <c:v>4.0780000000000003</c:v>
                </c:pt>
                <c:pt idx="1209">
                  <c:v>4.0739999999999998</c:v>
                </c:pt>
                <c:pt idx="1210">
                  <c:v>4.0389999999999997</c:v>
                </c:pt>
                <c:pt idx="1211">
                  <c:v>4.0289999999999999</c:v>
                </c:pt>
                <c:pt idx="1212">
                  <c:v>4.0350000000000001</c:v>
                </c:pt>
                <c:pt idx="1213">
                  <c:v>4.0880000000000001</c:v>
                </c:pt>
                <c:pt idx="1214">
                  <c:v>4.0739999999999998</c:v>
                </c:pt>
                <c:pt idx="1215">
                  <c:v>3.9649999999999999</c:v>
                </c:pt>
                <c:pt idx="1216">
                  <c:v>3.8610000000000002</c:v>
                </c:pt>
                <c:pt idx="1217">
                  <c:v>3.8290000000000002</c:v>
                </c:pt>
                <c:pt idx="1218">
                  <c:v>3.85</c:v>
                </c:pt>
                <c:pt idx="1219">
                  <c:v>3.8420000000000001</c:v>
                </c:pt>
                <c:pt idx="1220">
                  <c:v>3.9020000000000001</c:v>
                </c:pt>
                <c:pt idx="1221">
                  <c:v>3.9359999999999999</c:v>
                </c:pt>
                <c:pt idx="1222">
                  <c:v>3.9460000000000002</c:v>
                </c:pt>
                <c:pt idx="1223">
                  <c:v>3.9289999999999998</c:v>
                </c:pt>
                <c:pt idx="1224">
                  <c:v>3.9780000000000002</c:v>
                </c:pt>
                <c:pt idx="1225">
                  <c:v>3.9220000000000002</c:v>
                </c:pt>
                <c:pt idx="1226">
                  <c:v>3.9569999999999999</c:v>
                </c:pt>
                <c:pt idx="1227">
                  <c:v>3.992</c:v>
                </c:pt>
                <c:pt idx="1228">
                  <c:v>4.0579999999999998</c:v>
                </c:pt>
                <c:pt idx="1229">
                  <c:v>4.0229999999999997</c:v>
                </c:pt>
                <c:pt idx="1230">
                  <c:v>4.0510000000000002</c:v>
                </c:pt>
                <c:pt idx="1231">
                  <c:v>3.9740000000000002</c:v>
                </c:pt>
                <c:pt idx="1232">
                  <c:v>3.992</c:v>
                </c:pt>
                <c:pt idx="1233">
                  <c:v>4.069</c:v>
                </c:pt>
                <c:pt idx="1234">
                  <c:v>4.1120000000000001</c:v>
                </c:pt>
                <c:pt idx="1235">
                  <c:v>4.1079999999999997</c:v>
                </c:pt>
                <c:pt idx="1236">
                  <c:v>4.101</c:v>
                </c:pt>
                <c:pt idx="1237">
                  <c:v>4.1509999999999998</c:v>
                </c:pt>
                <c:pt idx="1238">
                  <c:v>4.1900000000000004</c:v>
                </c:pt>
                <c:pt idx="1239">
                  <c:v>4.2370000000000001</c:v>
                </c:pt>
                <c:pt idx="1240">
                  <c:v>4.2300000000000004</c:v>
                </c:pt>
                <c:pt idx="1241">
                  <c:v>4.2089999999999996</c:v>
                </c:pt>
                <c:pt idx="1242">
                  <c:v>4.2480000000000002</c:v>
                </c:pt>
                <c:pt idx="1243">
                  <c:v>4.2309999999999999</c:v>
                </c:pt>
                <c:pt idx="1244">
                  <c:v>4.2309999999999999</c:v>
                </c:pt>
                <c:pt idx="1245">
                  <c:v>4.2709999999999999</c:v>
                </c:pt>
                <c:pt idx="1246">
                  <c:v>4.3099999999999996</c:v>
                </c:pt>
                <c:pt idx="1247">
                  <c:v>4.3150000000000004</c:v>
                </c:pt>
                <c:pt idx="1248">
                  <c:v>4.34</c:v>
                </c:pt>
                <c:pt idx="1249">
                  <c:v>4.3540000000000001</c:v>
                </c:pt>
                <c:pt idx="1250">
                  <c:v>4.3289999999999997</c:v>
                </c:pt>
                <c:pt idx="1251">
                  <c:v>4.3179999999999996</c:v>
                </c:pt>
                <c:pt idx="1252">
                  <c:v>4.2939999999999996</c:v>
                </c:pt>
                <c:pt idx="1253">
                  <c:v>4.2549999999999999</c:v>
                </c:pt>
                <c:pt idx="1254">
                  <c:v>4.3109999999999999</c:v>
                </c:pt>
                <c:pt idx="1255">
                  <c:v>4.407</c:v>
                </c:pt>
                <c:pt idx="1256">
                  <c:v>4.4569999999999999</c:v>
                </c:pt>
                <c:pt idx="1257">
                  <c:v>4.4210000000000003</c:v>
                </c:pt>
                <c:pt idx="1258">
                  <c:v>4.45</c:v>
                </c:pt>
                <c:pt idx="1259">
                  <c:v>4.4429999999999996</c:v>
                </c:pt>
                <c:pt idx="1260">
                  <c:v>4.4569999999999999</c:v>
                </c:pt>
                <c:pt idx="1261">
                  <c:v>4.4930000000000003</c:v>
                </c:pt>
                <c:pt idx="1262">
                  <c:v>4.5430000000000001</c:v>
                </c:pt>
                <c:pt idx="1263">
                  <c:v>4.5620000000000003</c:v>
                </c:pt>
                <c:pt idx="1264">
                  <c:v>4.5330000000000004</c:v>
                </c:pt>
                <c:pt idx="1265">
                  <c:v>4.4690000000000003</c:v>
                </c:pt>
                <c:pt idx="1266">
                  <c:v>4.5590000000000002</c:v>
                </c:pt>
                <c:pt idx="1267">
                  <c:v>4.4809999999999999</c:v>
                </c:pt>
                <c:pt idx="1268">
                  <c:v>4.484</c:v>
                </c:pt>
                <c:pt idx="1269">
                  <c:v>4.5439999999999996</c:v>
                </c:pt>
                <c:pt idx="1270">
                  <c:v>4.5019999999999998</c:v>
                </c:pt>
                <c:pt idx="1271">
                  <c:v>4.4169999999999998</c:v>
                </c:pt>
                <c:pt idx="1272">
                  <c:v>4.3929999999999998</c:v>
                </c:pt>
                <c:pt idx="1273">
                  <c:v>4.42</c:v>
                </c:pt>
                <c:pt idx="1274">
                  <c:v>4.3890000000000002</c:v>
                </c:pt>
                <c:pt idx="1275">
                  <c:v>4.3360000000000003</c:v>
                </c:pt>
                <c:pt idx="1276">
                  <c:v>4.3710000000000004</c:v>
                </c:pt>
                <c:pt idx="1277">
                  <c:v>4.3780000000000001</c:v>
                </c:pt>
                <c:pt idx="1278">
                  <c:v>4.3319999999999999</c:v>
                </c:pt>
                <c:pt idx="1279">
                  <c:v>4.3179999999999996</c:v>
                </c:pt>
                <c:pt idx="1280">
                  <c:v>4.3949999999999996</c:v>
                </c:pt>
                <c:pt idx="1281">
                  <c:v>4.4130000000000003</c:v>
                </c:pt>
                <c:pt idx="1282">
                  <c:v>4.4450000000000003</c:v>
                </c:pt>
                <c:pt idx="1283">
                  <c:v>4.4409999999999998</c:v>
                </c:pt>
                <c:pt idx="1284">
                  <c:v>4.5010000000000003</c:v>
                </c:pt>
                <c:pt idx="1285">
                  <c:v>4.4119999999999999</c:v>
                </c:pt>
                <c:pt idx="1286">
                  <c:v>4.4370000000000003</c:v>
                </c:pt>
                <c:pt idx="1287">
                  <c:v>4.3659999999999997</c:v>
                </c:pt>
                <c:pt idx="1288">
                  <c:v>4.4260000000000002</c:v>
                </c:pt>
                <c:pt idx="1289">
                  <c:v>4.4509999999999996</c:v>
                </c:pt>
                <c:pt idx="1290">
                  <c:v>4.4219999999999997</c:v>
                </c:pt>
                <c:pt idx="1291">
                  <c:v>4.37</c:v>
                </c:pt>
                <c:pt idx="1292">
                  <c:v>4.3730000000000002</c:v>
                </c:pt>
                <c:pt idx="1293">
                  <c:v>4.3490000000000002</c:v>
                </c:pt>
                <c:pt idx="1294">
                  <c:v>4.3630000000000004</c:v>
                </c:pt>
                <c:pt idx="1295">
                  <c:v>4.3979999999999997</c:v>
                </c:pt>
                <c:pt idx="1296">
                  <c:v>4.43</c:v>
                </c:pt>
                <c:pt idx="1297">
                  <c:v>4.3689999999999998</c:v>
                </c:pt>
                <c:pt idx="1298">
                  <c:v>4.3129999999999997</c:v>
                </c:pt>
                <c:pt idx="1299">
                  <c:v>4.2880000000000003</c:v>
                </c:pt>
                <c:pt idx="1300">
                  <c:v>4.3230000000000004</c:v>
                </c:pt>
                <c:pt idx="1301">
                  <c:v>4.3159999999999998</c:v>
                </c:pt>
                <c:pt idx="1302">
                  <c:v>4.351</c:v>
                </c:pt>
                <c:pt idx="1303">
                  <c:v>4.351</c:v>
                </c:pt>
                <c:pt idx="1304">
                  <c:v>4.3019999999999996</c:v>
                </c:pt>
                <c:pt idx="1305">
                  <c:v>4.2770000000000001</c:v>
                </c:pt>
                <c:pt idx="1306">
                  <c:v>4.2839999999999998</c:v>
                </c:pt>
                <c:pt idx="1307">
                  <c:v>4.3159999999999998</c:v>
                </c:pt>
                <c:pt idx="1308">
                  <c:v>4.3019999999999996</c:v>
                </c:pt>
                <c:pt idx="1309">
                  <c:v>4.3579999999999997</c:v>
                </c:pt>
                <c:pt idx="1310">
                  <c:v>4.3899999999999997</c:v>
                </c:pt>
                <c:pt idx="1311">
                  <c:v>4.3360000000000003</c:v>
                </c:pt>
                <c:pt idx="1312">
                  <c:v>4.2869999999999999</c:v>
                </c:pt>
                <c:pt idx="1313">
                  <c:v>4.2869999999999999</c:v>
                </c:pt>
                <c:pt idx="1314">
                  <c:v>4.266</c:v>
                </c:pt>
                <c:pt idx="1315">
                  <c:v>4.2690000000000001</c:v>
                </c:pt>
                <c:pt idx="1316">
                  <c:v>4.3079999999999998</c:v>
                </c:pt>
                <c:pt idx="1317">
                  <c:v>4.2869999999999999</c:v>
                </c:pt>
                <c:pt idx="1318">
                  <c:v>4.29</c:v>
                </c:pt>
                <c:pt idx="1319">
                  <c:v>4.3179999999999996</c:v>
                </c:pt>
                <c:pt idx="1320">
                  <c:v>4.4029999999999996</c:v>
                </c:pt>
                <c:pt idx="1321">
                  <c:v>4.4390000000000001</c:v>
                </c:pt>
                <c:pt idx="1322">
                  <c:v>4.4429999999999996</c:v>
                </c:pt>
                <c:pt idx="1323">
                  <c:v>4.4569999999999999</c:v>
                </c:pt>
                <c:pt idx="1324">
                  <c:v>4.4539999999999997</c:v>
                </c:pt>
                <c:pt idx="1325">
                  <c:v>4.5</c:v>
                </c:pt>
                <c:pt idx="1326">
                  <c:v>4.5</c:v>
                </c:pt>
                <c:pt idx="1327">
                  <c:v>4.4829999999999997</c:v>
                </c:pt>
                <c:pt idx="1328">
                  <c:v>4.508</c:v>
                </c:pt>
                <c:pt idx="1329">
                  <c:v>4.5149999999999997</c:v>
                </c:pt>
                <c:pt idx="1330">
                  <c:v>4.5439999999999996</c:v>
                </c:pt>
                <c:pt idx="1331">
                  <c:v>4.5410000000000004</c:v>
                </c:pt>
                <c:pt idx="1332">
                  <c:v>4.5880000000000001</c:v>
                </c:pt>
                <c:pt idx="1333">
                  <c:v>4.57</c:v>
                </c:pt>
                <c:pt idx="1334">
                  <c:v>4.5919999999999996</c:v>
                </c:pt>
                <c:pt idx="1335">
                  <c:v>4.5960000000000001</c:v>
                </c:pt>
                <c:pt idx="1336">
                  <c:v>4.5780000000000003</c:v>
                </c:pt>
                <c:pt idx="1337">
                  <c:v>4.5490000000000004</c:v>
                </c:pt>
                <c:pt idx="1338">
                  <c:v>4.5490000000000004</c:v>
                </c:pt>
                <c:pt idx="1339">
                  <c:v>4.5890000000000004</c:v>
                </c:pt>
                <c:pt idx="1340">
                  <c:v>4.5640000000000001</c:v>
                </c:pt>
                <c:pt idx="1341">
                  <c:v>4.6150000000000002</c:v>
                </c:pt>
                <c:pt idx="1342">
                  <c:v>4.6399999999999997</c:v>
                </c:pt>
                <c:pt idx="1343">
                  <c:v>4.6539999999999999</c:v>
                </c:pt>
                <c:pt idx="1344">
                  <c:v>4.601</c:v>
                </c:pt>
                <c:pt idx="1345">
                  <c:v>4.6260000000000003</c:v>
                </c:pt>
                <c:pt idx="1346">
                  <c:v>4.6609999999999996</c:v>
                </c:pt>
                <c:pt idx="1347">
                  <c:v>4.7039999999999997</c:v>
                </c:pt>
                <c:pt idx="1348">
                  <c:v>4.7610000000000001</c:v>
                </c:pt>
                <c:pt idx="1349">
                  <c:v>4.7469999999999999</c:v>
                </c:pt>
                <c:pt idx="1350">
                  <c:v>4.74</c:v>
                </c:pt>
                <c:pt idx="1351">
                  <c:v>4.74</c:v>
                </c:pt>
                <c:pt idx="1352">
                  <c:v>4.766</c:v>
                </c:pt>
                <c:pt idx="1353">
                  <c:v>4.766</c:v>
                </c:pt>
                <c:pt idx="1354">
                  <c:v>4.673</c:v>
                </c:pt>
                <c:pt idx="1355">
                  <c:v>4.6909999999999998</c:v>
                </c:pt>
                <c:pt idx="1356">
                  <c:v>4.59</c:v>
                </c:pt>
                <c:pt idx="1357">
                  <c:v>4.6189999999999998</c:v>
                </c:pt>
                <c:pt idx="1358">
                  <c:v>4.6120000000000001</c:v>
                </c:pt>
                <c:pt idx="1359">
                  <c:v>4.6909999999999998</c:v>
                </c:pt>
                <c:pt idx="1360">
                  <c:v>4.6870000000000003</c:v>
                </c:pt>
                <c:pt idx="1361">
                  <c:v>4.7309999999999999</c:v>
                </c:pt>
                <c:pt idx="1362">
                  <c:v>4.6589999999999998</c:v>
                </c:pt>
                <c:pt idx="1363">
                  <c:v>4.6909999999999998</c:v>
                </c:pt>
                <c:pt idx="1364">
                  <c:v>4.782</c:v>
                </c:pt>
                <c:pt idx="1365">
                  <c:v>4.7960000000000003</c:v>
                </c:pt>
                <c:pt idx="1366">
                  <c:v>4.83</c:v>
                </c:pt>
                <c:pt idx="1367">
                  <c:v>4.8120000000000003</c:v>
                </c:pt>
                <c:pt idx="1368">
                  <c:v>4.83</c:v>
                </c:pt>
                <c:pt idx="1369">
                  <c:v>4.8159999999999998</c:v>
                </c:pt>
                <c:pt idx="1370">
                  <c:v>4.7910000000000004</c:v>
                </c:pt>
                <c:pt idx="1371">
                  <c:v>4.8369999999999997</c:v>
                </c:pt>
                <c:pt idx="1372">
                  <c:v>4.9130000000000003</c:v>
                </c:pt>
                <c:pt idx="1373">
                  <c:v>4.88</c:v>
                </c:pt>
                <c:pt idx="1374">
                  <c:v>4.8520000000000003</c:v>
                </c:pt>
                <c:pt idx="1375">
                  <c:v>4.9089999999999998</c:v>
                </c:pt>
                <c:pt idx="1376">
                  <c:v>4.9669999999999996</c:v>
                </c:pt>
                <c:pt idx="1377">
                  <c:v>4.9669999999999996</c:v>
                </c:pt>
                <c:pt idx="1378">
                  <c:v>4.92</c:v>
                </c:pt>
                <c:pt idx="1379">
                  <c:v>4.8659999999999997</c:v>
                </c:pt>
                <c:pt idx="1380">
                  <c:v>4.8949999999999996</c:v>
                </c:pt>
                <c:pt idx="1381">
                  <c:v>4.9240000000000004</c:v>
                </c:pt>
                <c:pt idx="1382">
                  <c:v>4.91</c:v>
                </c:pt>
                <c:pt idx="1383">
                  <c:v>4.8920000000000003</c:v>
                </c:pt>
                <c:pt idx="1384">
                  <c:v>4.9710000000000001</c:v>
                </c:pt>
                <c:pt idx="1385">
                  <c:v>5.0149999999999997</c:v>
                </c:pt>
                <c:pt idx="1386">
                  <c:v>4.9459999999999997</c:v>
                </c:pt>
                <c:pt idx="1387">
                  <c:v>4.9119999999999999</c:v>
                </c:pt>
                <c:pt idx="1388">
                  <c:v>5.0049999999999999</c:v>
                </c:pt>
                <c:pt idx="1389">
                  <c:v>4.9729999999999999</c:v>
                </c:pt>
                <c:pt idx="1390">
                  <c:v>5.0090000000000003</c:v>
                </c:pt>
                <c:pt idx="1391">
                  <c:v>5.0309999999999997</c:v>
                </c:pt>
                <c:pt idx="1392">
                  <c:v>4.9800000000000004</c:v>
                </c:pt>
                <c:pt idx="1393">
                  <c:v>4.9980000000000002</c:v>
                </c:pt>
                <c:pt idx="1394">
                  <c:v>5.0090000000000003</c:v>
                </c:pt>
                <c:pt idx="1395">
                  <c:v>5.0199999999999996</c:v>
                </c:pt>
                <c:pt idx="1396">
                  <c:v>5.0350000000000001</c:v>
                </c:pt>
                <c:pt idx="1397">
                  <c:v>5.0819999999999999</c:v>
                </c:pt>
                <c:pt idx="1398">
                  <c:v>5.0350000000000001</c:v>
                </c:pt>
                <c:pt idx="1399">
                  <c:v>4.9809999999999999</c:v>
                </c:pt>
                <c:pt idx="1400">
                  <c:v>5.0129999999999999</c:v>
                </c:pt>
                <c:pt idx="1401">
                  <c:v>4.9450000000000003</c:v>
                </c:pt>
                <c:pt idx="1402">
                  <c:v>4.9630000000000001</c:v>
                </c:pt>
                <c:pt idx="1403">
                  <c:v>4.9409999999999998</c:v>
                </c:pt>
                <c:pt idx="1404">
                  <c:v>4.9160000000000004</c:v>
                </c:pt>
                <c:pt idx="1405">
                  <c:v>4.9340000000000002</c:v>
                </c:pt>
                <c:pt idx="1406">
                  <c:v>4.9660000000000002</c:v>
                </c:pt>
                <c:pt idx="1407">
                  <c:v>4.9370000000000003</c:v>
                </c:pt>
                <c:pt idx="1408">
                  <c:v>4.9370000000000003</c:v>
                </c:pt>
                <c:pt idx="1409">
                  <c:v>4.9770000000000003</c:v>
                </c:pt>
                <c:pt idx="1410">
                  <c:v>5.0339999999999998</c:v>
                </c:pt>
                <c:pt idx="1411">
                  <c:v>5.0199999999999996</c:v>
                </c:pt>
                <c:pt idx="1412">
                  <c:v>4.8979999999999997</c:v>
                </c:pt>
                <c:pt idx="1413">
                  <c:v>4.9480000000000004</c:v>
                </c:pt>
                <c:pt idx="1414">
                  <c:v>4.9450000000000003</c:v>
                </c:pt>
                <c:pt idx="1415">
                  <c:v>4.9619999999999997</c:v>
                </c:pt>
                <c:pt idx="1416">
                  <c:v>4.9450000000000003</c:v>
                </c:pt>
                <c:pt idx="1417">
                  <c:v>4.9370000000000003</c:v>
                </c:pt>
                <c:pt idx="1418">
                  <c:v>4.9450000000000003</c:v>
                </c:pt>
                <c:pt idx="1419">
                  <c:v>4.9269999999999996</c:v>
                </c:pt>
                <c:pt idx="1420">
                  <c:v>5.0419999999999998</c:v>
                </c:pt>
                <c:pt idx="1421">
                  <c:v>5.0709999999999997</c:v>
                </c:pt>
                <c:pt idx="1422">
                  <c:v>5.0999999999999996</c:v>
                </c:pt>
                <c:pt idx="1423">
                  <c:v>5.1150000000000002</c:v>
                </c:pt>
                <c:pt idx="1424">
                  <c:v>5.1289999999999996</c:v>
                </c:pt>
                <c:pt idx="1425">
                  <c:v>5.1369999999999996</c:v>
                </c:pt>
                <c:pt idx="1426">
                  <c:v>5.1879999999999997</c:v>
                </c:pt>
                <c:pt idx="1427">
                  <c:v>5.2069999999999999</c:v>
                </c:pt>
                <c:pt idx="1428">
                  <c:v>5.2110000000000003</c:v>
                </c:pt>
                <c:pt idx="1429">
                  <c:v>5.1890000000000001</c:v>
                </c:pt>
                <c:pt idx="1430">
                  <c:v>5.2329999999999997</c:v>
                </c:pt>
                <c:pt idx="1431">
                  <c:v>5.1520000000000001</c:v>
                </c:pt>
                <c:pt idx="1432">
                  <c:v>5.0940000000000003</c:v>
                </c:pt>
                <c:pt idx="1433">
                  <c:v>5.109</c:v>
                </c:pt>
                <c:pt idx="1434">
                  <c:v>5.109</c:v>
                </c:pt>
                <c:pt idx="1435">
                  <c:v>5.1840000000000002</c:v>
                </c:pt>
                <c:pt idx="1436">
                  <c:v>5.1449999999999996</c:v>
                </c:pt>
                <c:pt idx="1437">
                  <c:v>5.0979999999999999</c:v>
                </c:pt>
                <c:pt idx="1438">
                  <c:v>5.0940000000000003</c:v>
                </c:pt>
                <c:pt idx="1439">
                  <c:v>5.0720000000000001</c:v>
                </c:pt>
                <c:pt idx="1440">
                  <c:v>5.08</c:v>
                </c:pt>
                <c:pt idx="1441">
                  <c:v>5.0330000000000004</c:v>
                </c:pt>
                <c:pt idx="1442">
                  <c:v>5.0250000000000004</c:v>
                </c:pt>
                <c:pt idx="1443">
                  <c:v>5.032</c:v>
                </c:pt>
                <c:pt idx="1444">
                  <c:v>5.1079999999999997</c:v>
                </c:pt>
                <c:pt idx="1445">
                  <c:v>5.0179999999999998</c:v>
                </c:pt>
                <c:pt idx="1446">
                  <c:v>4.9779999999999998</c:v>
                </c:pt>
                <c:pt idx="1447">
                  <c:v>4.9889999999999999</c:v>
                </c:pt>
                <c:pt idx="1448">
                  <c:v>4.992</c:v>
                </c:pt>
                <c:pt idx="1449">
                  <c:v>5.0170000000000003</c:v>
                </c:pt>
                <c:pt idx="1450">
                  <c:v>4.9779999999999998</c:v>
                </c:pt>
                <c:pt idx="1451">
                  <c:v>4.9779999999999998</c:v>
                </c:pt>
                <c:pt idx="1452">
                  <c:v>4.9119999999999999</c:v>
                </c:pt>
                <c:pt idx="1453">
                  <c:v>4.8979999999999997</c:v>
                </c:pt>
                <c:pt idx="1454">
                  <c:v>4.8949999999999996</c:v>
                </c:pt>
                <c:pt idx="1455">
                  <c:v>4.8840000000000003</c:v>
                </c:pt>
                <c:pt idx="1456">
                  <c:v>4.9020000000000001</c:v>
                </c:pt>
                <c:pt idx="1457">
                  <c:v>4.83</c:v>
                </c:pt>
                <c:pt idx="1458">
                  <c:v>4.8620000000000001</c:v>
                </c:pt>
                <c:pt idx="1459">
                  <c:v>4.8410000000000002</c:v>
                </c:pt>
                <c:pt idx="1460">
                  <c:v>4.8550000000000004</c:v>
                </c:pt>
                <c:pt idx="1461">
                  <c:v>4.8659999999999997</c:v>
                </c:pt>
                <c:pt idx="1462">
                  <c:v>4.9089999999999998</c:v>
                </c:pt>
                <c:pt idx="1463">
                  <c:v>4.9450000000000003</c:v>
                </c:pt>
                <c:pt idx="1464">
                  <c:v>4.8730000000000002</c:v>
                </c:pt>
                <c:pt idx="1465">
                  <c:v>4.7969999999999997</c:v>
                </c:pt>
                <c:pt idx="1466">
                  <c:v>4.8120000000000003</c:v>
                </c:pt>
                <c:pt idx="1467">
                  <c:v>4.7830000000000004</c:v>
                </c:pt>
                <c:pt idx="1468">
                  <c:v>4.7610000000000001</c:v>
                </c:pt>
                <c:pt idx="1469">
                  <c:v>4.7610000000000001</c:v>
                </c:pt>
                <c:pt idx="1470">
                  <c:v>4.7679999999999998</c:v>
                </c:pt>
                <c:pt idx="1471">
                  <c:v>4.7679999999999998</c:v>
                </c:pt>
                <c:pt idx="1472">
                  <c:v>4.7469999999999999</c:v>
                </c:pt>
                <c:pt idx="1473">
                  <c:v>4.7679999999999998</c:v>
                </c:pt>
                <c:pt idx="1474">
                  <c:v>4.7569999999999997</c:v>
                </c:pt>
                <c:pt idx="1475">
                  <c:v>4.7249999999999996</c:v>
                </c:pt>
                <c:pt idx="1476">
                  <c:v>4.6909999999999998</c:v>
                </c:pt>
                <c:pt idx="1477">
                  <c:v>4.68</c:v>
                </c:pt>
                <c:pt idx="1478">
                  <c:v>4.68</c:v>
                </c:pt>
                <c:pt idx="1479">
                  <c:v>4.7300000000000004</c:v>
                </c:pt>
                <c:pt idx="1480">
                  <c:v>4.74</c:v>
                </c:pt>
                <c:pt idx="1481">
                  <c:v>4.7300000000000004</c:v>
                </c:pt>
                <c:pt idx="1482">
                  <c:v>4.7119999999999997</c:v>
                </c:pt>
                <c:pt idx="1483">
                  <c:v>4.7329999999999997</c:v>
                </c:pt>
                <c:pt idx="1484">
                  <c:v>4.7050000000000001</c:v>
                </c:pt>
                <c:pt idx="1485">
                  <c:v>4.7009999999999996</c:v>
                </c:pt>
                <c:pt idx="1486">
                  <c:v>4.7409999999999997</c:v>
                </c:pt>
                <c:pt idx="1487">
                  <c:v>4.7519999999999998</c:v>
                </c:pt>
                <c:pt idx="1488">
                  <c:v>4.7729999999999997</c:v>
                </c:pt>
                <c:pt idx="1489">
                  <c:v>4.6909999999999998</c:v>
                </c:pt>
                <c:pt idx="1490">
                  <c:v>4.694</c:v>
                </c:pt>
                <c:pt idx="1491">
                  <c:v>4.5830000000000002</c:v>
                </c:pt>
                <c:pt idx="1492">
                  <c:v>4.5439999999999996</c:v>
                </c:pt>
                <c:pt idx="1493">
                  <c:v>4.5010000000000003</c:v>
                </c:pt>
                <c:pt idx="1494">
                  <c:v>4.5540000000000003</c:v>
                </c:pt>
                <c:pt idx="1495">
                  <c:v>4.5579999999999998</c:v>
                </c:pt>
                <c:pt idx="1496">
                  <c:v>4.5650000000000004</c:v>
                </c:pt>
                <c:pt idx="1497">
                  <c:v>4.5789999999999997</c:v>
                </c:pt>
                <c:pt idx="1498">
                  <c:v>4.5439999999999996</c:v>
                </c:pt>
                <c:pt idx="1499">
                  <c:v>4.5549999999999997</c:v>
                </c:pt>
                <c:pt idx="1500">
                  <c:v>4.4870000000000001</c:v>
                </c:pt>
                <c:pt idx="1501">
                  <c:v>4.5439999999999996</c:v>
                </c:pt>
                <c:pt idx="1502">
                  <c:v>4.6440000000000001</c:v>
                </c:pt>
                <c:pt idx="1503">
                  <c:v>4.6440000000000001</c:v>
                </c:pt>
                <c:pt idx="1504">
                  <c:v>4.7119999999999997</c:v>
                </c:pt>
                <c:pt idx="1505">
                  <c:v>4.7439999999999998</c:v>
                </c:pt>
                <c:pt idx="1506">
                  <c:v>4.7329999999999997</c:v>
                </c:pt>
                <c:pt idx="1507">
                  <c:v>4.7590000000000003</c:v>
                </c:pt>
                <c:pt idx="1508">
                  <c:v>4.7370000000000001</c:v>
                </c:pt>
                <c:pt idx="1509">
                  <c:v>4.7300000000000004</c:v>
                </c:pt>
                <c:pt idx="1510">
                  <c:v>4.7229999999999999</c:v>
                </c:pt>
                <c:pt idx="1511">
                  <c:v>4.7480000000000002</c:v>
                </c:pt>
                <c:pt idx="1512">
                  <c:v>4.76</c:v>
                </c:pt>
                <c:pt idx="1513">
                  <c:v>4.8029999999999999</c:v>
                </c:pt>
                <c:pt idx="1514">
                  <c:v>4.8</c:v>
                </c:pt>
                <c:pt idx="1515">
                  <c:v>4.7450000000000001</c:v>
                </c:pt>
                <c:pt idx="1516">
                  <c:v>4.6909999999999998</c:v>
                </c:pt>
                <c:pt idx="1517">
                  <c:v>4.6340000000000003</c:v>
                </c:pt>
                <c:pt idx="1518">
                  <c:v>4.6340000000000003</c:v>
                </c:pt>
                <c:pt idx="1519">
                  <c:v>4.5629999999999997</c:v>
                </c:pt>
                <c:pt idx="1520">
                  <c:v>4.5209999999999999</c:v>
                </c:pt>
                <c:pt idx="1521">
                  <c:v>4.5490000000000004</c:v>
                </c:pt>
                <c:pt idx="1522">
                  <c:v>4.6909999999999998</c:v>
                </c:pt>
                <c:pt idx="1523">
                  <c:v>4.673</c:v>
                </c:pt>
                <c:pt idx="1524">
                  <c:v>4.6269999999999998</c:v>
                </c:pt>
                <c:pt idx="1525">
                  <c:v>4.6050000000000004</c:v>
                </c:pt>
                <c:pt idx="1526">
                  <c:v>4.5949999999999998</c:v>
                </c:pt>
                <c:pt idx="1527">
                  <c:v>4.57</c:v>
                </c:pt>
                <c:pt idx="1528">
                  <c:v>4.5979999999999999</c:v>
                </c:pt>
                <c:pt idx="1529">
                  <c:v>4.5590000000000002</c:v>
                </c:pt>
                <c:pt idx="1530">
                  <c:v>4.63</c:v>
                </c:pt>
                <c:pt idx="1531">
                  <c:v>4.68</c:v>
                </c:pt>
                <c:pt idx="1532">
                  <c:v>4.5979999999999999</c:v>
                </c:pt>
                <c:pt idx="1533">
                  <c:v>4.5979999999999999</c:v>
                </c:pt>
                <c:pt idx="1534">
                  <c:v>4.5730000000000004</c:v>
                </c:pt>
                <c:pt idx="1535">
                  <c:v>4.5620000000000003</c:v>
                </c:pt>
                <c:pt idx="1536">
                  <c:v>4.5620000000000003</c:v>
                </c:pt>
                <c:pt idx="1537">
                  <c:v>4.5510000000000002</c:v>
                </c:pt>
                <c:pt idx="1538">
                  <c:v>4.5289999999999999</c:v>
                </c:pt>
                <c:pt idx="1539">
                  <c:v>4.4969999999999999</c:v>
                </c:pt>
                <c:pt idx="1540">
                  <c:v>4.5190000000000001</c:v>
                </c:pt>
                <c:pt idx="1541">
                  <c:v>4.4450000000000003</c:v>
                </c:pt>
                <c:pt idx="1542">
                  <c:v>4.3849999999999998</c:v>
                </c:pt>
                <c:pt idx="1543">
                  <c:v>4.3780000000000001</c:v>
                </c:pt>
                <c:pt idx="1544">
                  <c:v>4.3890000000000002</c:v>
                </c:pt>
                <c:pt idx="1545">
                  <c:v>4.452</c:v>
                </c:pt>
                <c:pt idx="1546">
                  <c:v>4.4450000000000003</c:v>
                </c:pt>
                <c:pt idx="1547">
                  <c:v>4.5190000000000001</c:v>
                </c:pt>
                <c:pt idx="1548">
                  <c:v>4.4939999999999998</c:v>
                </c:pt>
                <c:pt idx="1549">
                  <c:v>4.452</c:v>
                </c:pt>
                <c:pt idx="1550">
                  <c:v>4.5510000000000002</c:v>
                </c:pt>
                <c:pt idx="1551">
                  <c:v>4.5720000000000001</c:v>
                </c:pt>
                <c:pt idx="1552">
                  <c:v>4.569</c:v>
                </c:pt>
                <c:pt idx="1553">
                  <c:v>4.5579999999999998</c:v>
                </c:pt>
                <c:pt idx="1554">
                  <c:v>4.5620000000000003</c:v>
                </c:pt>
                <c:pt idx="1555">
                  <c:v>4.5650000000000004</c:v>
                </c:pt>
                <c:pt idx="1556">
                  <c:v>4.508</c:v>
                </c:pt>
                <c:pt idx="1557">
                  <c:v>4.5910000000000002</c:v>
                </c:pt>
                <c:pt idx="1558">
                  <c:v>4.5910000000000002</c:v>
                </c:pt>
                <c:pt idx="1559">
                  <c:v>4.58</c:v>
                </c:pt>
                <c:pt idx="1560">
                  <c:v>4.641</c:v>
                </c:pt>
                <c:pt idx="1561">
                  <c:v>4.6840000000000002</c:v>
                </c:pt>
                <c:pt idx="1562">
                  <c:v>4.694</c:v>
                </c:pt>
                <c:pt idx="1563">
                  <c:v>4.694</c:v>
                </c:pt>
                <c:pt idx="1564">
                  <c:v>4.6760000000000002</c:v>
                </c:pt>
                <c:pt idx="1565">
                  <c:v>4.6550000000000002</c:v>
                </c:pt>
                <c:pt idx="1566">
                  <c:v>4.5949999999999998</c:v>
                </c:pt>
                <c:pt idx="1567">
                  <c:v>4.641</c:v>
                </c:pt>
                <c:pt idx="1568">
                  <c:v>4.6550000000000002</c:v>
                </c:pt>
                <c:pt idx="1569">
                  <c:v>4.6550000000000002</c:v>
                </c:pt>
                <c:pt idx="1570">
                  <c:v>4.6760000000000002</c:v>
                </c:pt>
                <c:pt idx="1571">
                  <c:v>4.7229999999999999</c:v>
                </c:pt>
                <c:pt idx="1572">
                  <c:v>4.7619999999999996</c:v>
                </c:pt>
                <c:pt idx="1573">
                  <c:v>4.7619999999999996</c:v>
                </c:pt>
                <c:pt idx="1574">
                  <c:v>4.7370000000000001</c:v>
                </c:pt>
                <c:pt idx="1575">
                  <c:v>4.7729999999999997</c:v>
                </c:pt>
                <c:pt idx="1576">
                  <c:v>4.7439999999999998</c:v>
                </c:pt>
                <c:pt idx="1577">
                  <c:v>4.78</c:v>
                </c:pt>
                <c:pt idx="1578">
                  <c:v>4.766</c:v>
                </c:pt>
                <c:pt idx="1579">
                  <c:v>4.8090000000000002</c:v>
                </c:pt>
                <c:pt idx="1580">
                  <c:v>4.806</c:v>
                </c:pt>
                <c:pt idx="1581">
                  <c:v>4.8710000000000004</c:v>
                </c:pt>
                <c:pt idx="1582">
                  <c:v>4.8659999999999997</c:v>
                </c:pt>
                <c:pt idx="1583">
                  <c:v>4.883</c:v>
                </c:pt>
                <c:pt idx="1584">
                  <c:v>4.8620000000000001</c:v>
                </c:pt>
                <c:pt idx="1585">
                  <c:v>4.8019999999999996</c:v>
                </c:pt>
                <c:pt idx="1586">
                  <c:v>4.8369999999999997</c:v>
                </c:pt>
                <c:pt idx="1587">
                  <c:v>4.8159999999999998</c:v>
                </c:pt>
                <c:pt idx="1588">
                  <c:v>4.798</c:v>
                </c:pt>
                <c:pt idx="1589">
                  <c:v>4.7549999999999999</c:v>
                </c:pt>
                <c:pt idx="1590">
                  <c:v>4.7270000000000003</c:v>
                </c:pt>
                <c:pt idx="1591">
                  <c:v>4.7270000000000003</c:v>
                </c:pt>
                <c:pt idx="1592">
                  <c:v>4.7729999999999997</c:v>
                </c:pt>
                <c:pt idx="1593">
                  <c:v>4.8010000000000002</c:v>
                </c:pt>
                <c:pt idx="1594">
                  <c:v>4.8049999999999997</c:v>
                </c:pt>
                <c:pt idx="1595">
                  <c:v>4.7229999999999999</c:v>
                </c:pt>
                <c:pt idx="1596">
                  <c:v>4.6909999999999998</c:v>
                </c:pt>
                <c:pt idx="1597">
                  <c:v>4.6760000000000002</c:v>
                </c:pt>
                <c:pt idx="1598">
                  <c:v>4.6760000000000002</c:v>
                </c:pt>
                <c:pt idx="1599">
                  <c:v>4.665</c:v>
                </c:pt>
                <c:pt idx="1600">
                  <c:v>4.6829999999999998</c:v>
                </c:pt>
                <c:pt idx="1601">
                  <c:v>4.726</c:v>
                </c:pt>
                <c:pt idx="1602">
                  <c:v>4.6550000000000002</c:v>
                </c:pt>
                <c:pt idx="1603">
                  <c:v>4.6130000000000004</c:v>
                </c:pt>
                <c:pt idx="1604">
                  <c:v>4.4610000000000003</c:v>
                </c:pt>
                <c:pt idx="1605">
                  <c:v>4.5209999999999999</c:v>
                </c:pt>
                <c:pt idx="1606">
                  <c:v>4.4960000000000004</c:v>
                </c:pt>
                <c:pt idx="1607">
                  <c:v>4.4329999999999998</c:v>
                </c:pt>
                <c:pt idx="1608">
                  <c:v>4.4359999999999999</c:v>
                </c:pt>
                <c:pt idx="1609">
                  <c:v>4.4779999999999998</c:v>
                </c:pt>
                <c:pt idx="1610">
                  <c:v>4.4320000000000004</c:v>
                </c:pt>
                <c:pt idx="1611">
                  <c:v>4.4530000000000003</c:v>
                </c:pt>
                <c:pt idx="1612">
                  <c:v>4.548</c:v>
                </c:pt>
                <c:pt idx="1613">
                  <c:v>4.5019999999999998</c:v>
                </c:pt>
                <c:pt idx="1614">
                  <c:v>4.4029999999999996</c:v>
                </c:pt>
                <c:pt idx="1615">
                  <c:v>4.4530000000000003</c:v>
                </c:pt>
                <c:pt idx="1616">
                  <c:v>4.46</c:v>
                </c:pt>
                <c:pt idx="1617">
                  <c:v>4.4660000000000002</c:v>
                </c:pt>
                <c:pt idx="1618">
                  <c:v>4.4950000000000001</c:v>
                </c:pt>
                <c:pt idx="1619">
                  <c:v>4.4729999999999999</c:v>
                </c:pt>
                <c:pt idx="1620">
                  <c:v>4.431</c:v>
                </c:pt>
                <c:pt idx="1621">
                  <c:v>4.4770000000000003</c:v>
                </c:pt>
                <c:pt idx="1622">
                  <c:v>4.5119999999999996</c:v>
                </c:pt>
                <c:pt idx="1623">
                  <c:v>4.4939999999999998</c:v>
                </c:pt>
                <c:pt idx="1624">
                  <c:v>4.4870000000000001</c:v>
                </c:pt>
                <c:pt idx="1625">
                  <c:v>4.4939999999999998</c:v>
                </c:pt>
                <c:pt idx="1626">
                  <c:v>4.5359999999999996</c:v>
                </c:pt>
                <c:pt idx="1627">
                  <c:v>4.5369999999999999</c:v>
                </c:pt>
                <c:pt idx="1628">
                  <c:v>4.5330000000000004</c:v>
                </c:pt>
                <c:pt idx="1629">
                  <c:v>4.5650000000000004</c:v>
                </c:pt>
                <c:pt idx="1630">
                  <c:v>4.5410000000000004</c:v>
                </c:pt>
                <c:pt idx="1631">
                  <c:v>4.5720000000000001</c:v>
                </c:pt>
                <c:pt idx="1632">
                  <c:v>4.6689999999999996</c:v>
                </c:pt>
                <c:pt idx="1633">
                  <c:v>4.6619999999999999</c:v>
                </c:pt>
                <c:pt idx="1634">
                  <c:v>4.6260000000000003</c:v>
                </c:pt>
                <c:pt idx="1635">
                  <c:v>4.6470000000000002</c:v>
                </c:pt>
                <c:pt idx="1636">
                  <c:v>4.6550000000000002</c:v>
                </c:pt>
                <c:pt idx="1637">
                  <c:v>4.6870000000000003</c:v>
                </c:pt>
                <c:pt idx="1638">
                  <c:v>4.665</c:v>
                </c:pt>
                <c:pt idx="1639">
                  <c:v>4.601</c:v>
                </c:pt>
                <c:pt idx="1640">
                  <c:v>4.5620000000000003</c:v>
                </c:pt>
                <c:pt idx="1641">
                  <c:v>4.569</c:v>
                </c:pt>
                <c:pt idx="1642">
                  <c:v>4.569</c:v>
                </c:pt>
                <c:pt idx="1643">
                  <c:v>4.5369999999999999</c:v>
                </c:pt>
                <c:pt idx="1644">
                  <c:v>4.5119999999999996</c:v>
                </c:pt>
                <c:pt idx="1645">
                  <c:v>4.548</c:v>
                </c:pt>
                <c:pt idx="1646">
                  <c:v>4.601</c:v>
                </c:pt>
                <c:pt idx="1647">
                  <c:v>4.5869999999999997</c:v>
                </c:pt>
                <c:pt idx="1648">
                  <c:v>4.5119999999999996</c:v>
                </c:pt>
                <c:pt idx="1649">
                  <c:v>4.5369999999999999</c:v>
                </c:pt>
                <c:pt idx="1650">
                  <c:v>4.548</c:v>
                </c:pt>
                <c:pt idx="1651">
                  <c:v>4.5869999999999997</c:v>
                </c:pt>
                <c:pt idx="1652">
                  <c:v>4.5510000000000002</c:v>
                </c:pt>
                <c:pt idx="1653">
                  <c:v>4.5439999999999996</c:v>
                </c:pt>
                <c:pt idx="1654">
                  <c:v>4.5439999999999996</c:v>
                </c:pt>
                <c:pt idx="1655">
                  <c:v>4.5869999999999997</c:v>
                </c:pt>
                <c:pt idx="1656">
                  <c:v>4.548</c:v>
                </c:pt>
                <c:pt idx="1657">
                  <c:v>4.5869999999999997</c:v>
                </c:pt>
                <c:pt idx="1658">
                  <c:v>4.6120000000000001</c:v>
                </c:pt>
                <c:pt idx="1659">
                  <c:v>4.6189999999999998</c:v>
                </c:pt>
                <c:pt idx="1660">
                  <c:v>4.6260000000000003</c:v>
                </c:pt>
                <c:pt idx="1661">
                  <c:v>4.6760000000000002</c:v>
                </c:pt>
                <c:pt idx="1662">
                  <c:v>4.7270000000000003</c:v>
                </c:pt>
                <c:pt idx="1663">
                  <c:v>4.7130000000000001</c:v>
                </c:pt>
                <c:pt idx="1664">
                  <c:v>4.7560000000000002</c:v>
                </c:pt>
                <c:pt idx="1665">
                  <c:v>4.7699999999999996</c:v>
                </c:pt>
                <c:pt idx="1666">
                  <c:v>4.7709999999999999</c:v>
                </c:pt>
                <c:pt idx="1667">
                  <c:v>4.7960000000000003</c:v>
                </c:pt>
                <c:pt idx="1668">
                  <c:v>4.7960000000000003</c:v>
                </c:pt>
                <c:pt idx="1669">
                  <c:v>4.8330000000000002</c:v>
                </c:pt>
                <c:pt idx="1670">
                  <c:v>4.8259999999999996</c:v>
                </c:pt>
                <c:pt idx="1671">
                  <c:v>4.851</c:v>
                </c:pt>
                <c:pt idx="1672">
                  <c:v>4.923</c:v>
                </c:pt>
                <c:pt idx="1673">
                  <c:v>4.9089999999999998</c:v>
                </c:pt>
                <c:pt idx="1674">
                  <c:v>4.97</c:v>
                </c:pt>
                <c:pt idx="1675">
                  <c:v>4.93</c:v>
                </c:pt>
                <c:pt idx="1676">
                  <c:v>5.0780000000000003</c:v>
                </c:pt>
                <c:pt idx="1677">
                  <c:v>5.0389999999999997</c:v>
                </c:pt>
                <c:pt idx="1678">
                  <c:v>5.0720000000000001</c:v>
                </c:pt>
                <c:pt idx="1679">
                  <c:v>5.2060000000000004</c:v>
                </c:pt>
                <c:pt idx="1680">
                  <c:v>5.1369999999999996</c:v>
                </c:pt>
                <c:pt idx="1681">
                  <c:v>5.1630000000000003</c:v>
                </c:pt>
                <c:pt idx="1682">
                  <c:v>5.0910000000000002</c:v>
                </c:pt>
                <c:pt idx="1683">
                  <c:v>5.0579999999999998</c:v>
                </c:pt>
                <c:pt idx="1684">
                  <c:v>4.9960000000000004</c:v>
                </c:pt>
                <c:pt idx="1685">
                  <c:v>5.0439999999999996</c:v>
                </c:pt>
                <c:pt idx="1686">
                  <c:v>5.077</c:v>
                </c:pt>
                <c:pt idx="1687">
                  <c:v>5.0110000000000001</c:v>
                </c:pt>
                <c:pt idx="1688">
                  <c:v>4.9640000000000004</c:v>
                </c:pt>
                <c:pt idx="1689">
                  <c:v>4.9569999999999999</c:v>
                </c:pt>
                <c:pt idx="1690">
                  <c:v>4.968</c:v>
                </c:pt>
                <c:pt idx="1691">
                  <c:v>5.0049999999999999</c:v>
                </c:pt>
                <c:pt idx="1692">
                  <c:v>4.923</c:v>
                </c:pt>
                <c:pt idx="1693">
                  <c:v>4.891</c:v>
                </c:pt>
                <c:pt idx="1694">
                  <c:v>4.9370000000000003</c:v>
                </c:pt>
                <c:pt idx="1695">
                  <c:v>4.9370000000000003</c:v>
                </c:pt>
                <c:pt idx="1696">
                  <c:v>5.0490000000000004</c:v>
                </c:pt>
                <c:pt idx="1697">
                  <c:v>5.0890000000000004</c:v>
                </c:pt>
                <c:pt idx="1698">
                  <c:v>5.0449999999999999</c:v>
                </c:pt>
                <c:pt idx="1699">
                  <c:v>4.9160000000000004</c:v>
                </c:pt>
                <c:pt idx="1700">
                  <c:v>4.9729999999999999</c:v>
                </c:pt>
                <c:pt idx="1701">
                  <c:v>5.024</c:v>
                </c:pt>
                <c:pt idx="1702">
                  <c:v>5.0019999999999998</c:v>
                </c:pt>
                <c:pt idx="1703">
                  <c:v>4.9450000000000003</c:v>
                </c:pt>
                <c:pt idx="1704">
                  <c:v>4.9550000000000001</c:v>
                </c:pt>
                <c:pt idx="1705">
                  <c:v>4.93</c:v>
                </c:pt>
                <c:pt idx="1706">
                  <c:v>4.9160000000000004</c:v>
                </c:pt>
                <c:pt idx="1707">
                  <c:v>4.84</c:v>
                </c:pt>
                <c:pt idx="1708">
                  <c:v>4.8440000000000003</c:v>
                </c:pt>
                <c:pt idx="1709">
                  <c:v>4.79</c:v>
                </c:pt>
                <c:pt idx="1710">
                  <c:v>4.7750000000000004</c:v>
                </c:pt>
                <c:pt idx="1711">
                  <c:v>4.6040000000000001</c:v>
                </c:pt>
                <c:pt idx="1712">
                  <c:v>4.5629999999999997</c:v>
                </c:pt>
                <c:pt idx="1713">
                  <c:v>4.6369999999999996</c:v>
                </c:pt>
                <c:pt idx="1714">
                  <c:v>4.5629999999999997</c:v>
                </c:pt>
                <c:pt idx="1715">
                  <c:v>4.641</c:v>
                </c:pt>
                <c:pt idx="1716">
                  <c:v>4.6159999999999997</c:v>
                </c:pt>
                <c:pt idx="1717">
                  <c:v>4.4850000000000003</c:v>
                </c:pt>
                <c:pt idx="1718">
                  <c:v>4.5659999999999998</c:v>
                </c:pt>
                <c:pt idx="1719">
                  <c:v>4.5949999999999998</c:v>
                </c:pt>
                <c:pt idx="1720">
                  <c:v>4.7190000000000003</c:v>
                </c:pt>
                <c:pt idx="1721">
                  <c:v>4.5659999999999998</c:v>
                </c:pt>
                <c:pt idx="1722">
                  <c:v>4.5940000000000003</c:v>
                </c:pt>
                <c:pt idx="1723">
                  <c:v>4.5410000000000004</c:v>
                </c:pt>
                <c:pt idx="1724">
                  <c:v>4.484</c:v>
                </c:pt>
                <c:pt idx="1725">
                  <c:v>4.452</c:v>
                </c:pt>
                <c:pt idx="1726">
                  <c:v>4.3609999999999998</c:v>
                </c:pt>
                <c:pt idx="1727">
                  <c:v>4.3600000000000003</c:v>
                </c:pt>
                <c:pt idx="1728">
                  <c:v>4.2969999999999997</c:v>
                </c:pt>
                <c:pt idx="1729">
                  <c:v>4.2539999999999996</c:v>
                </c:pt>
                <c:pt idx="1730">
                  <c:v>4.3739999999999997</c:v>
                </c:pt>
                <c:pt idx="1731">
                  <c:v>4.4089999999999998</c:v>
                </c:pt>
                <c:pt idx="1732">
                  <c:v>4.4119999999999999</c:v>
                </c:pt>
                <c:pt idx="1733">
                  <c:v>4.3380000000000001</c:v>
                </c:pt>
                <c:pt idx="1734">
                  <c:v>4.218</c:v>
                </c:pt>
                <c:pt idx="1735">
                  <c:v>4.2990000000000004</c:v>
                </c:pt>
                <c:pt idx="1736">
                  <c:v>4.2279999999999998</c:v>
                </c:pt>
                <c:pt idx="1737">
                  <c:v>4.2460000000000004</c:v>
                </c:pt>
                <c:pt idx="1738">
                  <c:v>4.2460000000000004</c:v>
                </c:pt>
                <c:pt idx="1739">
                  <c:v>4.2569999999999997</c:v>
                </c:pt>
                <c:pt idx="1740">
                  <c:v>4.1479999999999997</c:v>
                </c:pt>
                <c:pt idx="1741">
                  <c:v>4.2110000000000003</c:v>
                </c:pt>
                <c:pt idx="1742">
                  <c:v>4.0430000000000001</c:v>
                </c:pt>
                <c:pt idx="1743">
                  <c:v>3.9870000000000001</c:v>
                </c:pt>
                <c:pt idx="1744">
                  <c:v>4.0670000000000002</c:v>
                </c:pt>
                <c:pt idx="1745">
                  <c:v>4.109</c:v>
                </c:pt>
                <c:pt idx="1746">
                  <c:v>4.1790000000000003</c:v>
                </c:pt>
                <c:pt idx="1747">
                  <c:v>4.1719999999999997</c:v>
                </c:pt>
                <c:pt idx="1748">
                  <c:v>4.2039999999999997</c:v>
                </c:pt>
                <c:pt idx="1749">
                  <c:v>4.1509999999999998</c:v>
                </c:pt>
                <c:pt idx="1750">
                  <c:v>4.2080000000000002</c:v>
                </c:pt>
                <c:pt idx="1751">
                  <c:v>4.3639999999999999</c:v>
                </c:pt>
                <c:pt idx="1752">
                  <c:v>4.2930000000000001</c:v>
                </c:pt>
                <c:pt idx="1753">
                  <c:v>4.3040000000000003</c:v>
                </c:pt>
                <c:pt idx="1754">
                  <c:v>4.2649999999999997</c:v>
                </c:pt>
                <c:pt idx="1755">
                  <c:v>4.2610000000000001</c:v>
                </c:pt>
                <c:pt idx="1756">
                  <c:v>4.2149999999999999</c:v>
                </c:pt>
                <c:pt idx="1757">
                  <c:v>4.2480000000000002</c:v>
                </c:pt>
                <c:pt idx="1758">
                  <c:v>4.2309999999999999</c:v>
                </c:pt>
                <c:pt idx="1759">
                  <c:v>4.1989999999999998</c:v>
                </c:pt>
                <c:pt idx="1760">
                  <c:v>4.2480000000000002</c:v>
                </c:pt>
                <c:pt idx="1761">
                  <c:v>4.1989999999999998</c:v>
                </c:pt>
                <c:pt idx="1762">
                  <c:v>4.3330000000000002</c:v>
                </c:pt>
                <c:pt idx="1763">
                  <c:v>4.3330000000000002</c:v>
                </c:pt>
                <c:pt idx="1764">
                  <c:v>4.375</c:v>
                </c:pt>
                <c:pt idx="1765">
                  <c:v>4.3680000000000003</c:v>
                </c:pt>
                <c:pt idx="1766">
                  <c:v>4.34</c:v>
                </c:pt>
                <c:pt idx="1767">
                  <c:v>4.4139999999999997</c:v>
                </c:pt>
                <c:pt idx="1768">
                  <c:v>4.4000000000000004</c:v>
                </c:pt>
                <c:pt idx="1769">
                  <c:v>4.34</c:v>
                </c:pt>
                <c:pt idx="1770">
                  <c:v>4.2089999999999996</c:v>
                </c:pt>
                <c:pt idx="1771">
                  <c:v>4.1420000000000003</c:v>
                </c:pt>
                <c:pt idx="1772">
                  <c:v>4.0289999999999999</c:v>
                </c:pt>
                <c:pt idx="1773">
                  <c:v>4.085</c:v>
                </c:pt>
                <c:pt idx="1774">
                  <c:v>4.0570000000000004</c:v>
                </c:pt>
                <c:pt idx="1775">
                  <c:v>3.9870000000000001</c:v>
                </c:pt>
                <c:pt idx="1776">
                  <c:v>4.0250000000000004</c:v>
                </c:pt>
                <c:pt idx="1777">
                  <c:v>4.0540000000000003</c:v>
                </c:pt>
                <c:pt idx="1778">
                  <c:v>4.0510000000000002</c:v>
                </c:pt>
                <c:pt idx="1779">
                  <c:v>4.0469999999999997</c:v>
                </c:pt>
                <c:pt idx="1780">
                  <c:v>4.17</c:v>
                </c:pt>
                <c:pt idx="1781">
                  <c:v>4.0129999999999999</c:v>
                </c:pt>
                <c:pt idx="1782">
                  <c:v>3.9529999999999998</c:v>
                </c:pt>
                <c:pt idx="1783">
                  <c:v>3.964</c:v>
                </c:pt>
                <c:pt idx="1784">
                  <c:v>3.9950000000000001</c:v>
                </c:pt>
                <c:pt idx="1785">
                  <c:v>3.8769999999999998</c:v>
                </c:pt>
                <c:pt idx="1786">
                  <c:v>3.8140000000000001</c:v>
                </c:pt>
                <c:pt idx="1787">
                  <c:v>3.7549999999999999</c:v>
                </c:pt>
                <c:pt idx="1788">
                  <c:v>3.7549999999999999</c:v>
                </c:pt>
                <c:pt idx="1789">
                  <c:v>3.8450000000000002</c:v>
                </c:pt>
                <c:pt idx="1790">
                  <c:v>3.8210000000000002</c:v>
                </c:pt>
                <c:pt idx="1791">
                  <c:v>3.6680000000000001</c:v>
                </c:pt>
                <c:pt idx="1792">
                  <c:v>3.6949999999999998</c:v>
                </c:pt>
                <c:pt idx="1793">
                  <c:v>3.5430000000000001</c:v>
                </c:pt>
                <c:pt idx="1794">
                  <c:v>3.5459999999999998</c:v>
                </c:pt>
                <c:pt idx="1795">
                  <c:v>3.347</c:v>
                </c:pt>
                <c:pt idx="1796">
                  <c:v>3.3460000000000001</c:v>
                </c:pt>
                <c:pt idx="1797">
                  <c:v>3.4039999999999999</c:v>
                </c:pt>
                <c:pt idx="1798">
                  <c:v>3.206</c:v>
                </c:pt>
                <c:pt idx="1799">
                  <c:v>3.3759999999999999</c:v>
                </c:pt>
                <c:pt idx="1800">
                  <c:v>3.496</c:v>
                </c:pt>
                <c:pt idx="1801">
                  <c:v>3.403</c:v>
                </c:pt>
                <c:pt idx="1802">
                  <c:v>3.387</c:v>
                </c:pt>
                <c:pt idx="1803">
                  <c:v>3.2429999999999999</c:v>
                </c:pt>
                <c:pt idx="1804">
                  <c:v>3.2770000000000001</c:v>
                </c:pt>
                <c:pt idx="1805">
                  <c:v>3.3250000000000002</c:v>
                </c:pt>
                <c:pt idx="1806">
                  <c:v>3.383</c:v>
                </c:pt>
                <c:pt idx="1807">
                  <c:v>3.4969999999999999</c:v>
                </c:pt>
                <c:pt idx="1808">
                  <c:v>3.556</c:v>
                </c:pt>
                <c:pt idx="1809">
                  <c:v>3.3109999999999999</c:v>
                </c:pt>
                <c:pt idx="1810">
                  <c:v>3.4660000000000002</c:v>
                </c:pt>
                <c:pt idx="1811">
                  <c:v>3.5670000000000002</c:v>
                </c:pt>
                <c:pt idx="1812">
                  <c:v>3.6339999999999999</c:v>
                </c:pt>
                <c:pt idx="1813">
                  <c:v>3.5259999999999998</c:v>
                </c:pt>
                <c:pt idx="1814">
                  <c:v>3.512</c:v>
                </c:pt>
                <c:pt idx="1815">
                  <c:v>3.4350000000000001</c:v>
                </c:pt>
                <c:pt idx="1816">
                  <c:v>3.46</c:v>
                </c:pt>
                <c:pt idx="1817">
                  <c:v>3.5779999999999998</c:v>
                </c:pt>
                <c:pt idx="1818">
                  <c:v>3.6379999999999999</c:v>
                </c:pt>
                <c:pt idx="1819">
                  <c:v>3.6379999999999999</c:v>
                </c:pt>
                <c:pt idx="1820">
                  <c:v>3.7050000000000001</c:v>
                </c:pt>
                <c:pt idx="1821">
                  <c:v>3.617</c:v>
                </c:pt>
                <c:pt idx="1822">
                  <c:v>3.496</c:v>
                </c:pt>
                <c:pt idx="1823">
                  <c:v>3.4409999999999998</c:v>
                </c:pt>
                <c:pt idx="1824">
                  <c:v>3.4409999999999998</c:v>
                </c:pt>
                <c:pt idx="1825">
                  <c:v>3.278</c:v>
                </c:pt>
                <c:pt idx="1826">
                  <c:v>3.254</c:v>
                </c:pt>
                <c:pt idx="1827">
                  <c:v>3.1859999999999999</c:v>
                </c:pt>
                <c:pt idx="1828">
                  <c:v>3.1549999999999998</c:v>
                </c:pt>
                <c:pt idx="1829">
                  <c:v>3.077</c:v>
                </c:pt>
                <c:pt idx="1830">
                  <c:v>3.1339999999999999</c:v>
                </c:pt>
                <c:pt idx="1831">
                  <c:v>3.1539999999999999</c:v>
                </c:pt>
                <c:pt idx="1832">
                  <c:v>3.0390000000000001</c:v>
                </c:pt>
                <c:pt idx="1833">
                  <c:v>3.0449999999999999</c:v>
                </c:pt>
                <c:pt idx="1834">
                  <c:v>2.964</c:v>
                </c:pt>
                <c:pt idx="1835">
                  <c:v>3.008</c:v>
                </c:pt>
                <c:pt idx="1836">
                  <c:v>2.8730000000000002</c:v>
                </c:pt>
                <c:pt idx="1837">
                  <c:v>2.8620000000000001</c:v>
                </c:pt>
                <c:pt idx="1838">
                  <c:v>2.8610000000000002</c:v>
                </c:pt>
                <c:pt idx="1839">
                  <c:v>2.5590000000000002</c:v>
                </c:pt>
                <c:pt idx="1840">
                  <c:v>2.7370000000000001</c:v>
                </c:pt>
                <c:pt idx="1841">
                  <c:v>2.9009999999999998</c:v>
                </c:pt>
                <c:pt idx="1842">
                  <c:v>2.7519999999999998</c:v>
                </c:pt>
                <c:pt idx="1843">
                  <c:v>2.7919999999999998</c:v>
                </c:pt>
                <c:pt idx="1844">
                  <c:v>2.8849999999999998</c:v>
                </c:pt>
                <c:pt idx="1845">
                  <c:v>2.843</c:v>
                </c:pt>
                <c:pt idx="1846">
                  <c:v>2.762</c:v>
                </c:pt>
                <c:pt idx="1847">
                  <c:v>2.742</c:v>
                </c:pt>
                <c:pt idx="1848">
                  <c:v>2.7749999999999999</c:v>
                </c:pt>
                <c:pt idx="1849">
                  <c:v>2.6379999999999999</c:v>
                </c:pt>
                <c:pt idx="1850">
                  <c:v>2.6509999999999998</c:v>
                </c:pt>
                <c:pt idx="1851">
                  <c:v>2.8260000000000001</c:v>
                </c:pt>
                <c:pt idx="1852">
                  <c:v>2.6909999999999998</c:v>
                </c:pt>
                <c:pt idx="1853">
                  <c:v>2.65</c:v>
                </c:pt>
                <c:pt idx="1854">
                  <c:v>2.694</c:v>
                </c:pt>
                <c:pt idx="1855">
                  <c:v>2.734</c:v>
                </c:pt>
                <c:pt idx="1856">
                  <c:v>2.7679999999999998</c:v>
                </c:pt>
                <c:pt idx="1857">
                  <c:v>2.758</c:v>
                </c:pt>
                <c:pt idx="1858">
                  <c:v>2.7570000000000001</c:v>
                </c:pt>
                <c:pt idx="1859">
                  <c:v>2.9380000000000002</c:v>
                </c:pt>
                <c:pt idx="1860">
                  <c:v>2.9790000000000001</c:v>
                </c:pt>
                <c:pt idx="1861">
                  <c:v>2.798</c:v>
                </c:pt>
                <c:pt idx="1862">
                  <c:v>2.8319999999999999</c:v>
                </c:pt>
                <c:pt idx="1863">
                  <c:v>2.9620000000000002</c:v>
                </c:pt>
                <c:pt idx="1864">
                  <c:v>2.88</c:v>
                </c:pt>
                <c:pt idx="1865">
                  <c:v>2.89</c:v>
                </c:pt>
                <c:pt idx="1866">
                  <c:v>2.6680000000000001</c:v>
                </c:pt>
                <c:pt idx="1867">
                  <c:v>2.4740000000000002</c:v>
                </c:pt>
                <c:pt idx="1868">
                  <c:v>2.5070000000000001</c:v>
                </c:pt>
                <c:pt idx="1869">
                  <c:v>2.544</c:v>
                </c:pt>
                <c:pt idx="1870">
                  <c:v>2.5739999999999998</c:v>
                </c:pt>
                <c:pt idx="1871">
                  <c:v>2.4769999999999999</c:v>
                </c:pt>
                <c:pt idx="1872">
                  <c:v>2.4300000000000002</c:v>
                </c:pt>
                <c:pt idx="1873">
                  <c:v>2.3759999999999999</c:v>
                </c:pt>
                <c:pt idx="1874">
                  <c:v>2.6269999999999998</c:v>
                </c:pt>
                <c:pt idx="1875">
                  <c:v>2.4620000000000002</c:v>
                </c:pt>
                <c:pt idx="1876">
                  <c:v>2.5019999999999998</c:v>
                </c:pt>
                <c:pt idx="1877">
                  <c:v>2.3980000000000001</c:v>
                </c:pt>
                <c:pt idx="1878">
                  <c:v>2.202</c:v>
                </c:pt>
                <c:pt idx="1879">
                  <c:v>2.4550000000000001</c:v>
                </c:pt>
                <c:pt idx="1880">
                  <c:v>2.3050000000000002</c:v>
                </c:pt>
                <c:pt idx="1881">
                  <c:v>2.3769999999999998</c:v>
                </c:pt>
                <c:pt idx="1882">
                  <c:v>2.3769999999999998</c:v>
                </c:pt>
                <c:pt idx="1883">
                  <c:v>2.6219999999999999</c:v>
                </c:pt>
                <c:pt idx="1884">
                  <c:v>2.609</c:v>
                </c:pt>
                <c:pt idx="1885">
                  <c:v>2.4940000000000002</c:v>
                </c:pt>
                <c:pt idx="1886">
                  <c:v>2.5409999999999999</c:v>
                </c:pt>
                <c:pt idx="1887">
                  <c:v>2.508</c:v>
                </c:pt>
                <c:pt idx="1888">
                  <c:v>2.4380000000000002</c:v>
                </c:pt>
                <c:pt idx="1889">
                  <c:v>2.6459999999999999</c:v>
                </c:pt>
                <c:pt idx="1890">
                  <c:v>2.738</c:v>
                </c:pt>
                <c:pt idx="1891">
                  <c:v>2.7309999999999999</c:v>
                </c:pt>
                <c:pt idx="1892">
                  <c:v>2.6190000000000002</c:v>
                </c:pt>
                <c:pt idx="1893">
                  <c:v>2.7280000000000002</c:v>
                </c:pt>
                <c:pt idx="1894">
                  <c:v>2.7250000000000001</c:v>
                </c:pt>
                <c:pt idx="1895">
                  <c:v>2.5990000000000002</c:v>
                </c:pt>
                <c:pt idx="1896">
                  <c:v>2.677</c:v>
                </c:pt>
                <c:pt idx="1897">
                  <c:v>2.5720000000000001</c:v>
                </c:pt>
                <c:pt idx="1898">
                  <c:v>2.5960000000000001</c:v>
                </c:pt>
                <c:pt idx="1899">
                  <c:v>2.698</c:v>
                </c:pt>
                <c:pt idx="1900">
                  <c:v>2.8140000000000001</c:v>
                </c:pt>
                <c:pt idx="1901">
                  <c:v>2.89</c:v>
                </c:pt>
                <c:pt idx="1902">
                  <c:v>2.9009999999999998</c:v>
                </c:pt>
                <c:pt idx="1903">
                  <c:v>2.9359999999999999</c:v>
                </c:pt>
                <c:pt idx="1904">
                  <c:v>2.94</c:v>
                </c:pt>
                <c:pt idx="1905">
                  <c:v>2.9569999999999999</c:v>
                </c:pt>
                <c:pt idx="1906">
                  <c:v>3.093</c:v>
                </c:pt>
                <c:pt idx="1907">
                  <c:v>3.181</c:v>
                </c:pt>
                <c:pt idx="1908">
                  <c:v>3.12</c:v>
                </c:pt>
                <c:pt idx="1909">
                  <c:v>3.113</c:v>
                </c:pt>
                <c:pt idx="1910">
                  <c:v>3.0110000000000001</c:v>
                </c:pt>
                <c:pt idx="1911">
                  <c:v>3.0790000000000002</c:v>
                </c:pt>
                <c:pt idx="1912">
                  <c:v>3.181</c:v>
                </c:pt>
                <c:pt idx="1913">
                  <c:v>3.161</c:v>
                </c:pt>
                <c:pt idx="1914">
                  <c:v>3.1680000000000001</c:v>
                </c:pt>
                <c:pt idx="1915">
                  <c:v>3.0790000000000002</c:v>
                </c:pt>
                <c:pt idx="1916">
                  <c:v>2.97</c:v>
                </c:pt>
                <c:pt idx="1917">
                  <c:v>2.9660000000000002</c:v>
                </c:pt>
                <c:pt idx="1918">
                  <c:v>3.0070000000000001</c:v>
                </c:pt>
                <c:pt idx="1919">
                  <c:v>3.1680000000000001</c:v>
                </c:pt>
                <c:pt idx="1920">
                  <c:v>3.1989999999999998</c:v>
                </c:pt>
                <c:pt idx="1921">
                  <c:v>3.085</c:v>
                </c:pt>
                <c:pt idx="1922">
                  <c:v>3.109</c:v>
                </c:pt>
                <c:pt idx="1923">
                  <c:v>3.085</c:v>
                </c:pt>
                <c:pt idx="1924">
                  <c:v>3.0070000000000001</c:v>
                </c:pt>
                <c:pt idx="1925">
                  <c:v>3.0779999999999998</c:v>
                </c:pt>
                <c:pt idx="1926">
                  <c:v>3.22</c:v>
                </c:pt>
                <c:pt idx="1927">
                  <c:v>3.14</c:v>
                </c:pt>
                <c:pt idx="1928">
                  <c:v>3.133</c:v>
                </c:pt>
                <c:pt idx="1929">
                  <c:v>3.22</c:v>
                </c:pt>
                <c:pt idx="1930">
                  <c:v>3.3380000000000001</c:v>
                </c:pt>
                <c:pt idx="1931">
                  <c:v>3.4260000000000002</c:v>
                </c:pt>
                <c:pt idx="1932">
                  <c:v>3.423</c:v>
                </c:pt>
                <c:pt idx="1933">
                  <c:v>3.2730000000000001</c:v>
                </c:pt>
                <c:pt idx="1934">
                  <c:v>3.1880000000000002</c:v>
                </c:pt>
                <c:pt idx="1935">
                  <c:v>3.2589999999999999</c:v>
                </c:pt>
                <c:pt idx="1936">
                  <c:v>3.323</c:v>
                </c:pt>
                <c:pt idx="1937">
                  <c:v>3.177</c:v>
                </c:pt>
                <c:pt idx="1938">
                  <c:v>3.391</c:v>
                </c:pt>
                <c:pt idx="1939">
                  <c:v>3.5640000000000001</c:v>
                </c:pt>
                <c:pt idx="1940">
                  <c:v>3.4740000000000002</c:v>
                </c:pt>
                <c:pt idx="1941">
                  <c:v>3.6960000000000002</c:v>
                </c:pt>
                <c:pt idx="1942">
                  <c:v>3.7280000000000002</c:v>
                </c:pt>
                <c:pt idx="1943">
                  <c:v>3.7559999999999998</c:v>
                </c:pt>
                <c:pt idx="1944">
                  <c:v>3.6339999999999999</c:v>
                </c:pt>
                <c:pt idx="1945">
                  <c:v>3.5529999999999999</c:v>
                </c:pt>
                <c:pt idx="1946">
                  <c:v>3.6509999999999998</c:v>
                </c:pt>
                <c:pt idx="1947">
                  <c:v>3.5950000000000002</c:v>
                </c:pt>
                <c:pt idx="1948">
                  <c:v>3.63</c:v>
                </c:pt>
                <c:pt idx="1949">
                  <c:v>3.5259999999999998</c:v>
                </c:pt>
                <c:pt idx="1950">
                  <c:v>3.5219999999999998</c:v>
                </c:pt>
                <c:pt idx="1951">
                  <c:v>3.387</c:v>
                </c:pt>
                <c:pt idx="1952">
                  <c:v>3.3490000000000002</c:v>
                </c:pt>
                <c:pt idx="1953">
                  <c:v>3.3290000000000002</c:v>
                </c:pt>
                <c:pt idx="1954">
                  <c:v>3.3559999999999999</c:v>
                </c:pt>
                <c:pt idx="1955">
                  <c:v>3.298</c:v>
                </c:pt>
                <c:pt idx="1956">
                  <c:v>3.2770000000000001</c:v>
                </c:pt>
                <c:pt idx="1957">
                  <c:v>3.2770000000000001</c:v>
                </c:pt>
                <c:pt idx="1958">
                  <c:v>3.1850000000000001</c:v>
                </c:pt>
                <c:pt idx="1959">
                  <c:v>3.1850000000000001</c:v>
                </c:pt>
                <c:pt idx="1960">
                  <c:v>3.0830000000000002</c:v>
                </c:pt>
                <c:pt idx="1961">
                  <c:v>3.0760000000000001</c:v>
                </c:pt>
                <c:pt idx="1962">
                  <c:v>3.28</c:v>
                </c:pt>
                <c:pt idx="1963">
                  <c:v>3.1709999999999998</c:v>
                </c:pt>
                <c:pt idx="1964">
                  <c:v>3.089</c:v>
                </c:pt>
                <c:pt idx="1965">
                  <c:v>3.1909999999999998</c:v>
                </c:pt>
                <c:pt idx="1966">
                  <c:v>3.27</c:v>
                </c:pt>
                <c:pt idx="1967">
                  <c:v>3.411</c:v>
                </c:pt>
                <c:pt idx="1968">
                  <c:v>3.3660000000000001</c:v>
                </c:pt>
                <c:pt idx="1969">
                  <c:v>3.47</c:v>
                </c:pt>
                <c:pt idx="1970">
                  <c:v>3.4950000000000001</c:v>
                </c:pt>
                <c:pt idx="1971">
                  <c:v>3.3210000000000002</c:v>
                </c:pt>
                <c:pt idx="1972">
                  <c:v>3.4420000000000002</c:v>
                </c:pt>
                <c:pt idx="1973">
                  <c:v>3.3149999999999999</c:v>
                </c:pt>
                <c:pt idx="1974">
                  <c:v>3.37</c:v>
                </c:pt>
                <c:pt idx="1975">
                  <c:v>3.3660000000000001</c:v>
                </c:pt>
                <c:pt idx="1976">
                  <c:v>3.2370000000000001</c:v>
                </c:pt>
                <c:pt idx="1977">
                  <c:v>3.2090000000000001</c:v>
                </c:pt>
                <c:pt idx="1978">
                  <c:v>3.2469999999999999</c:v>
                </c:pt>
                <c:pt idx="1979">
                  <c:v>3.2879999999999998</c:v>
                </c:pt>
                <c:pt idx="1980">
                  <c:v>3.3220000000000001</c:v>
                </c:pt>
                <c:pt idx="1981">
                  <c:v>3.1480000000000001</c:v>
                </c:pt>
                <c:pt idx="1982">
                  <c:v>3.198</c:v>
                </c:pt>
                <c:pt idx="1983">
                  <c:v>3.26</c:v>
                </c:pt>
                <c:pt idx="1984">
                  <c:v>3.14</c:v>
                </c:pt>
                <c:pt idx="1985">
                  <c:v>3.198</c:v>
                </c:pt>
                <c:pt idx="1986">
                  <c:v>3.15</c:v>
                </c:pt>
                <c:pt idx="1987">
                  <c:v>3.0990000000000002</c:v>
                </c:pt>
                <c:pt idx="1988">
                  <c:v>3.0649999999999999</c:v>
                </c:pt>
                <c:pt idx="1989">
                  <c:v>3.0579999999999998</c:v>
                </c:pt>
                <c:pt idx="1990">
                  <c:v>3.0129999999999999</c:v>
                </c:pt>
                <c:pt idx="1991">
                  <c:v>3.0609999999999999</c:v>
                </c:pt>
                <c:pt idx="1992">
                  <c:v>3.1389999999999998</c:v>
                </c:pt>
                <c:pt idx="1993">
                  <c:v>3.0430000000000001</c:v>
                </c:pt>
                <c:pt idx="1994">
                  <c:v>3.0430000000000001</c:v>
                </c:pt>
                <c:pt idx="1995">
                  <c:v>3.0150000000000001</c:v>
                </c:pt>
                <c:pt idx="1996">
                  <c:v>3.0459999999999998</c:v>
                </c:pt>
                <c:pt idx="1997">
                  <c:v>3.093</c:v>
                </c:pt>
                <c:pt idx="1998">
                  <c:v>3.0960000000000001</c:v>
                </c:pt>
                <c:pt idx="1999">
                  <c:v>2.984</c:v>
                </c:pt>
                <c:pt idx="2000">
                  <c:v>2.95</c:v>
                </c:pt>
                <c:pt idx="2001">
                  <c:v>2.8559999999999999</c:v>
                </c:pt>
                <c:pt idx="2002">
                  <c:v>2.984</c:v>
                </c:pt>
                <c:pt idx="2003">
                  <c:v>2.9769999999999999</c:v>
                </c:pt>
                <c:pt idx="2004">
                  <c:v>2.8519999999999999</c:v>
                </c:pt>
                <c:pt idx="2005">
                  <c:v>2.899</c:v>
                </c:pt>
                <c:pt idx="2006">
                  <c:v>2.9220000000000002</c:v>
                </c:pt>
                <c:pt idx="2007">
                  <c:v>2.9489999999999998</c:v>
                </c:pt>
                <c:pt idx="2008">
                  <c:v>2.5329999999999999</c:v>
                </c:pt>
                <c:pt idx="2009">
                  <c:v>2.5920000000000001</c:v>
                </c:pt>
                <c:pt idx="2010">
                  <c:v>2.5190000000000001</c:v>
                </c:pt>
                <c:pt idx="2011">
                  <c:v>2.6280000000000001</c:v>
                </c:pt>
                <c:pt idx="2012">
                  <c:v>3.0409999999999999</c:v>
                </c:pt>
                <c:pt idx="2013">
                  <c:v>3.0510000000000002</c:v>
                </c:pt>
                <c:pt idx="2014">
                  <c:v>2.9889999999999999</c:v>
                </c:pt>
                <c:pt idx="2015">
                  <c:v>2.9140000000000001</c:v>
                </c:pt>
                <c:pt idx="2016">
                  <c:v>3.04</c:v>
                </c:pt>
                <c:pt idx="2017">
                  <c:v>3.0590000000000002</c:v>
                </c:pt>
                <c:pt idx="2018">
                  <c:v>2.68</c:v>
                </c:pt>
                <c:pt idx="2019">
                  <c:v>2.9809999999999999</c:v>
                </c:pt>
                <c:pt idx="2020">
                  <c:v>2.86</c:v>
                </c:pt>
                <c:pt idx="2021">
                  <c:v>2.6659999999999999</c:v>
                </c:pt>
                <c:pt idx="2022">
                  <c:v>2.6349999999999998</c:v>
                </c:pt>
                <c:pt idx="2023">
                  <c:v>2.4430000000000001</c:v>
                </c:pt>
                <c:pt idx="2024">
                  <c:v>2.4590000000000001</c:v>
                </c:pt>
                <c:pt idx="2025">
                  <c:v>2.6339999999999999</c:v>
                </c:pt>
                <c:pt idx="2026">
                  <c:v>2.6739999999999999</c:v>
                </c:pt>
                <c:pt idx="2027">
                  <c:v>2.7570000000000001</c:v>
                </c:pt>
                <c:pt idx="2028">
                  <c:v>2.7559999999999998</c:v>
                </c:pt>
                <c:pt idx="2029">
                  <c:v>3.0139999999999998</c:v>
                </c:pt>
                <c:pt idx="2030">
                  <c:v>2.82</c:v>
                </c:pt>
                <c:pt idx="2031">
                  <c:v>2.8410000000000002</c:v>
                </c:pt>
                <c:pt idx="2032">
                  <c:v>2.8330000000000002</c:v>
                </c:pt>
                <c:pt idx="2033">
                  <c:v>2.7890000000000001</c:v>
                </c:pt>
                <c:pt idx="2034">
                  <c:v>2.661</c:v>
                </c:pt>
                <c:pt idx="2035">
                  <c:v>2.524</c:v>
                </c:pt>
                <c:pt idx="2036">
                  <c:v>2.63</c:v>
                </c:pt>
                <c:pt idx="2037">
                  <c:v>2.5830000000000002</c:v>
                </c:pt>
                <c:pt idx="2038">
                  <c:v>2.6059999999999999</c:v>
                </c:pt>
                <c:pt idx="2039">
                  <c:v>2.7229999999999999</c:v>
                </c:pt>
                <c:pt idx="2040">
                  <c:v>2.7160000000000002</c:v>
                </c:pt>
                <c:pt idx="2041">
                  <c:v>2.798</c:v>
                </c:pt>
                <c:pt idx="2042">
                  <c:v>2.8330000000000002</c:v>
                </c:pt>
                <c:pt idx="2043">
                  <c:v>2.7010000000000001</c:v>
                </c:pt>
                <c:pt idx="2044">
                  <c:v>2.5339999999999998</c:v>
                </c:pt>
                <c:pt idx="2045">
                  <c:v>2.5070000000000001</c:v>
                </c:pt>
                <c:pt idx="2046">
                  <c:v>2.46</c:v>
                </c:pt>
                <c:pt idx="2047">
                  <c:v>2.5630000000000002</c:v>
                </c:pt>
                <c:pt idx="2048">
                  <c:v>2.4889999999999999</c:v>
                </c:pt>
                <c:pt idx="2049">
                  <c:v>2.4889999999999999</c:v>
                </c:pt>
                <c:pt idx="2050">
                  <c:v>2.3559999999999999</c:v>
                </c:pt>
                <c:pt idx="2051">
                  <c:v>2.4249999999999998</c:v>
                </c:pt>
                <c:pt idx="2052">
                  <c:v>2.3279999999999998</c:v>
                </c:pt>
                <c:pt idx="2053">
                  <c:v>2.2679999999999998</c:v>
                </c:pt>
                <c:pt idx="2054">
                  <c:v>2.1949999999999998</c:v>
                </c:pt>
                <c:pt idx="2055">
                  <c:v>2.024</c:v>
                </c:pt>
                <c:pt idx="2056">
                  <c:v>1.8959999999999999</c:v>
                </c:pt>
                <c:pt idx="2057">
                  <c:v>2.0289999999999999</c:v>
                </c:pt>
                <c:pt idx="2058">
                  <c:v>2.2000000000000002</c:v>
                </c:pt>
                <c:pt idx="2059">
                  <c:v>2.0350000000000001</c:v>
                </c:pt>
                <c:pt idx="2060">
                  <c:v>2.012</c:v>
                </c:pt>
                <c:pt idx="2061">
                  <c:v>2.0150000000000001</c:v>
                </c:pt>
                <c:pt idx="2062">
                  <c:v>1.9159999999999999</c:v>
                </c:pt>
                <c:pt idx="2063">
                  <c:v>1.716</c:v>
                </c:pt>
                <c:pt idx="2064">
                  <c:v>1.6379999999999999</c:v>
                </c:pt>
                <c:pt idx="2065">
                  <c:v>1.6060000000000001</c:v>
                </c:pt>
                <c:pt idx="2066">
                  <c:v>1.512</c:v>
                </c:pt>
                <c:pt idx="2067">
                  <c:v>1.696</c:v>
                </c:pt>
                <c:pt idx="2068">
                  <c:v>1.728</c:v>
                </c:pt>
                <c:pt idx="2069">
                  <c:v>1.601</c:v>
                </c:pt>
                <c:pt idx="2070">
                  <c:v>1.6140000000000001</c:v>
                </c:pt>
                <c:pt idx="2071">
                  <c:v>1.546</c:v>
                </c:pt>
                <c:pt idx="2072">
                  <c:v>1.512</c:v>
                </c:pt>
                <c:pt idx="2073">
                  <c:v>1.49</c:v>
                </c:pt>
                <c:pt idx="2074">
                  <c:v>1.2929999999999999</c:v>
                </c:pt>
                <c:pt idx="2075">
                  <c:v>1.373</c:v>
                </c:pt>
                <c:pt idx="2076">
                  <c:v>1.26</c:v>
                </c:pt>
                <c:pt idx="2077">
                  <c:v>1.3580000000000001</c:v>
                </c:pt>
                <c:pt idx="2078">
                  <c:v>1.4259999999999999</c:v>
                </c:pt>
                <c:pt idx="2079">
                  <c:v>1.4419999999999999</c:v>
                </c:pt>
                <c:pt idx="2080">
                  <c:v>1.544</c:v>
                </c:pt>
                <c:pt idx="2081">
                  <c:v>1.5469999999999999</c:v>
                </c:pt>
                <c:pt idx="2082">
                  <c:v>1.5149999999999999</c:v>
                </c:pt>
                <c:pt idx="2083">
                  <c:v>1.456</c:v>
                </c:pt>
                <c:pt idx="2084">
                  <c:v>1.44</c:v>
                </c:pt>
                <c:pt idx="2085">
                  <c:v>1.5509999999999999</c:v>
                </c:pt>
                <c:pt idx="2086">
                  <c:v>1.5509999999999999</c:v>
                </c:pt>
                <c:pt idx="2087">
                  <c:v>1.6519999999999999</c:v>
                </c:pt>
                <c:pt idx="2088">
                  <c:v>1.679</c:v>
                </c:pt>
                <c:pt idx="2089">
                  <c:v>1.649</c:v>
                </c:pt>
                <c:pt idx="2090">
                  <c:v>1.6659999999999999</c:v>
                </c:pt>
                <c:pt idx="2091">
                  <c:v>1.587</c:v>
                </c:pt>
                <c:pt idx="2092">
                  <c:v>1.5109999999999999</c:v>
                </c:pt>
                <c:pt idx="2093">
                  <c:v>1.4430000000000001</c:v>
                </c:pt>
                <c:pt idx="2094">
                  <c:v>1.4390000000000001</c:v>
                </c:pt>
                <c:pt idx="2095">
                  <c:v>1.3540000000000001</c:v>
                </c:pt>
                <c:pt idx="2096">
                  <c:v>1.3640000000000001</c:v>
                </c:pt>
                <c:pt idx="2097">
                  <c:v>1.4690000000000001</c:v>
                </c:pt>
                <c:pt idx="2098">
                  <c:v>1.4690000000000001</c:v>
                </c:pt>
                <c:pt idx="2099">
                  <c:v>1.488</c:v>
                </c:pt>
                <c:pt idx="2100">
                  <c:v>1.611</c:v>
                </c:pt>
                <c:pt idx="2101">
                  <c:v>1.6040000000000001</c:v>
                </c:pt>
                <c:pt idx="2102">
                  <c:v>1.631</c:v>
                </c:pt>
                <c:pt idx="2103">
                  <c:v>1.6539999999999999</c:v>
                </c:pt>
                <c:pt idx="2104">
                  <c:v>1.5680000000000001</c:v>
                </c:pt>
                <c:pt idx="2105">
                  <c:v>1.694</c:v>
                </c:pt>
                <c:pt idx="2106">
                  <c:v>1.8320000000000001</c:v>
                </c:pt>
                <c:pt idx="2107">
                  <c:v>1.88</c:v>
                </c:pt>
                <c:pt idx="2108">
                  <c:v>1.752</c:v>
                </c:pt>
                <c:pt idx="2109">
                  <c:v>1.907</c:v>
                </c:pt>
                <c:pt idx="2110">
                  <c:v>1.9370000000000001</c:v>
                </c:pt>
                <c:pt idx="2111">
                  <c:v>1.897</c:v>
                </c:pt>
                <c:pt idx="2112">
                  <c:v>1.964</c:v>
                </c:pt>
                <c:pt idx="2113">
                  <c:v>1.974</c:v>
                </c:pt>
                <c:pt idx="2114">
                  <c:v>1.752</c:v>
                </c:pt>
                <c:pt idx="2115">
                  <c:v>1.7549999999999999</c:v>
                </c:pt>
                <c:pt idx="2116">
                  <c:v>1.7649999999999999</c:v>
                </c:pt>
                <c:pt idx="2117">
                  <c:v>1.8740000000000001</c:v>
                </c:pt>
                <c:pt idx="2118">
                  <c:v>1.871</c:v>
                </c:pt>
                <c:pt idx="2119">
                  <c:v>1.659</c:v>
                </c:pt>
                <c:pt idx="2120">
                  <c:v>1.8049999999999999</c:v>
                </c:pt>
                <c:pt idx="2121">
                  <c:v>1.871</c:v>
                </c:pt>
                <c:pt idx="2122">
                  <c:v>1.8280000000000001</c:v>
                </c:pt>
                <c:pt idx="2123">
                  <c:v>1.8080000000000001</c:v>
                </c:pt>
                <c:pt idx="2124">
                  <c:v>1.8779999999999999</c:v>
                </c:pt>
                <c:pt idx="2125">
                  <c:v>1.992</c:v>
                </c:pt>
                <c:pt idx="2126">
                  <c:v>2.0750000000000002</c:v>
                </c:pt>
                <c:pt idx="2127">
                  <c:v>1.986</c:v>
                </c:pt>
                <c:pt idx="2128">
                  <c:v>1.8169999999999999</c:v>
                </c:pt>
                <c:pt idx="2129">
                  <c:v>1.8340000000000001</c:v>
                </c:pt>
                <c:pt idx="2130">
                  <c:v>1.9390000000000001</c:v>
                </c:pt>
                <c:pt idx="2131">
                  <c:v>1.798</c:v>
                </c:pt>
                <c:pt idx="2132">
                  <c:v>1.88</c:v>
                </c:pt>
                <c:pt idx="2133">
                  <c:v>1.877</c:v>
                </c:pt>
                <c:pt idx="2134">
                  <c:v>2.0030000000000001</c:v>
                </c:pt>
                <c:pt idx="2135">
                  <c:v>1.9430000000000001</c:v>
                </c:pt>
                <c:pt idx="2136">
                  <c:v>1.9</c:v>
                </c:pt>
                <c:pt idx="2137">
                  <c:v>1.867</c:v>
                </c:pt>
                <c:pt idx="2138">
                  <c:v>1.92</c:v>
                </c:pt>
                <c:pt idx="2139">
                  <c:v>1.976</c:v>
                </c:pt>
                <c:pt idx="2140">
                  <c:v>1.57</c:v>
                </c:pt>
                <c:pt idx="2141">
                  <c:v>1.645</c:v>
                </c:pt>
                <c:pt idx="2142">
                  <c:v>1.6419999999999999</c:v>
                </c:pt>
                <c:pt idx="2143">
                  <c:v>1.6839999999999999</c:v>
                </c:pt>
                <c:pt idx="2144">
                  <c:v>1.7270000000000001</c:v>
                </c:pt>
                <c:pt idx="2145">
                  <c:v>1.8129999999999999</c:v>
                </c:pt>
                <c:pt idx="2146">
                  <c:v>1.794</c:v>
                </c:pt>
                <c:pt idx="2147">
                  <c:v>1.804</c:v>
                </c:pt>
                <c:pt idx="2148">
                  <c:v>1.7250000000000001</c:v>
                </c:pt>
                <c:pt idx="2149">
                  <c:v>1.657</c:v>
                </c:pt>
                <c:pt idx="2150">
                  <c:v>1.6439999999999999</c:v>
                </c:pt>
                <c:pt idx="2151">
                  <c:v>1.748</c:v>
                </c:pt>
                <c:pt idx="2152">
                  <c:v>1.8540000000000001</c:v>
                </c:pt>
                <c:pt idx="2153">
                  <c:v>1.887</c:v>
                </c:pt>
                <c:pt idx="2154">
                  <c:v>1.851</c:v>
                </c:pt>
                <c:pt idx="2155">
                  <c:v>1.831</c:v>
                </c:pt>
                <c:pt idx="2156">
                  <c:v>1.887</c:v>
                </c:pt>
                <c:pt idx="2157">
                  <c:v>1.887</c:v>
                </c:pt>
                <c:pt idx="2158">
                  <c:v>1.8009999999999999</c:v>
                </c:pt>
                <c:pt idx="2159">
                  <c:v>1.7190000000000001</c:v>
                </c:pt>
                <c:pt idx="2160">
                  <c:v>1.702</c:v>
                </c:pt>
                <c:pt idx="2161">
                  <c:v>1.7709999999999999</c:v>
                </c:pt>
                <c:pt idx="2162">
                  <c:v>1.895</c:v>
                </c:pt>
                <c:pt idx="2163">
                  <c:v>1.798</c:v>
                </c:pt>
                <c:pt idx="2164">
                  <c:v>1.8580000000000001</c:v>
                </c:pt>
                <c:pt idx="2165">
                  <c:v>1.895</c:v>
                </c:pt>
                <c:pt idx="2166">
                  <c:v>1.8779999999999999</c:v>
                </c:pt>
                <c:pt idx="2167">
                  <c:v>1.9390000000000001</c:v>
                </c:pt>
                <c:pt idx="2168">
                  <c:v>1.845</c:v>
                </c:pt>
                <c:pt idx="2169">
                  <c:v>1.9419999999999999</c:v>
                </c:pt>
                <c:pt idx="2170">
                  <c:v>2.0350000000000001</c:v>
                </c:pt>
                <c:pt idx="2171">
                  <c:v>2.012</c:v>
                </c:pt>
                <c:pt idx="2172">
                  <c:v>2.012</c:v>
                </c:pt>
                <c:pt idx="2173">
                  <c:v>2.0259999999999998</c:v>
                </c:pt>
                <c:pt idx="2174">
                  <c:v>2.0489999999999999</c:v>
                </c:pt>
                <c:pt idx="2175">
                  <c:v>2.052</c:v>
                </c:pt>
                <c:pt idx="2176">
                  <c:v>2.173</c:v>
                </c:pt>
                <c:pt idx="2177">
                  <c:v>2.14</c:v>
                </c:pt>
                <c:pt idx="2178">
                  <c:v>2.0230000000000001</c:v>
                </c:pt>
                <c:pt idx="2179">
                  <c:v>2.0129999999999999</c:v>
                </c:pt>
                <c:pt idx="2180">
                  <c:v>1.98</c:v>
                </c:pt>
                <c:pt idx="2181">
                  <c:v>1.96</c:v>
                </c:pt>
                <c:pt idx="2182">
                  <c:v>2</c:v>
                </c:pt>
                <c:pt idx="2183">
                  <c:v>2.1</c:v>
                </c:pt>
                <c:pt idx="2184">
                  <c:v>2.101</c:v>
                </c:pt>
                <c:pt idx="2185">
                  <c:v>2.0270000000000001</c:v>
                </c:pt>
                <c:pt idx="2186">
                  <c:v>2.141</c:v>
                </c:pt>
                <c:pt idx="2187">
                  <c:v>2.2029999999999998</c:v>
                </c:pt>
                <c:pt idx="2188">
                  <c:v>2.2029999999999998</c:v>
                </c:pt>
                <c:pt idx="2189">
                  <c:v>2.3050000000000002</c:v>
                </c:pt>
                <c:pt idx="2190">
                  <c:v>2.4390000000000001</c:v>
                </c:pt>
                <c:pt idx="2191">
                  <c:v>2.4420000000000002</c:v>
                </c:pt>
                <c:pt idx="2192">
                  <c:v>2.3420000000000001</c:v>
                </c:pt>
                <c:pt idx="2193">
                  <c:v>2.5230000000000001</c:v>
                </c:pt>
                <c:pt idx="2194">
                  <c:v>2.4929999999999999</c:v>
                </c:pt>
                <c:pt idx="2195">
                  <c:v>2.4260000000000002</c:v>
                </c:pt>
                <c:pt idx="2196">
                  <c:v>2.5910000000000002</c:v>
                </c:pt>
                <c:pt idx="2197">
                  <c:v>2.8340000000000001</c:v>
                </c:pt>
                <c:pt idx="2198">
                  <c:v>2.9239999999999999</c:v>
                </c:pt>
                <c:pt idx="2199">
                  <c:v>2.8690000000000002</c:v>
                </c:pt>
                <c:pt idx="2200">
                  <c:v>2.9180000000000001</c:v>
                </c:pt>
                <c:pt idx="2201">
                  <c:v>2.8490000000000002</c:v>
                </c:pt>
                <c:pt idx="2202">
                  <c:v>2.7850000000000001</c:v>
                </c:pt>
                <c:pt idx="2203">
                  <c:v>2.7229999999999999</c:v>
                </c:pt>
                <c:pt idx="2204">
                  <c:v>2.6749999999999998</c:v>
                </c:pt>
                <c:pt idx="2205">
                  <c:v>2.6789999999999998</c:v>
                </c:pt>
                <c:pt idx="2206">
                  <c:v>2.8410000000000002</c:v>
                </c:pt>
                <c:pt idx="2207">
                  <c:v>2.8039999999999998</c:v>
                </c:pt>
                <c:pt idx="2208">
                  <c:v>2.7010000000000001</c:v>
                </c:pt>
                <c:pt idx="2209">
                  <c:v>2.673</c:v>
                </c:pt>
                <c:pt idx="2210">
                  <c:v>2.7149999999999999</c:v>
                </c:pt>
                <c:pt idx="2211">
                  <c:v>2.59</c:v>
                </c:pt>
                <c:pt idx="2212">
                  <c:v>2.56</c:v>
                </c:pt>
                <c:pt idx="2213">
                  <c:v>2.5230000000000001</c:v>
                </c:pt>
                <c:pt idx="2214">
                  <c:v>2.556</c:v>
                </c:pt>
                <c:pt idx="2215">
                  <c:v>2.5089999999999999</c:v>
                </c:pt>
                <c:pt idx="2216">
                  <c:v>2.4220000000000002</c:v>
                </c:pt>
                <c:pt idx="2217">
                  <c:v>2.4260000000000002</c:v>
                </c:pt>
                <c:pt idx="2218">
                  <c:v>2.3889999999999998</c:v>
                </c:pt>
                <c:pt idx="2219">
                  <c:v>2.3559999999999999</c:v>
                </c:pt>
                <c:pt idx="2220">
                  <c:v>2.2330000000000001</c:v>
                </c:pt>
                <c:pt idx="2221">
                  <c:v>2.319</c:v>
                </c:pt>
                <c:pt idx="2222">
                  <c:v>2.2189999999999999</c:v>
                </c:pt>
                <c:pt idx="2223">
                  <c:v>2.258</c:v>
                </c:pt>
                <c:pt idx="2224">
                  <c:v>2.355</c:v>
                </c:pt>
                <c:pt idx="2225">
                  <c:v>2.5089999999999999</c:v>
                </c:pt>
                <c:pt idx="2226">
                  <c:v>2.448</c:v>
                </c:pt>
                <c:pt idx="2227">
                  <c:v>2.4980000000000002</c:v>
                </c:pt>
                <c:pt idx="2228">
                  <c:v>2.4580000000000002</c:v>
                </c:pt>
                <c:pt idx="2229">
                  <c:v>2.34</c:v>
                </c:pt>
                <c:pt idx="2230">
                  <c:v>2.3969999999999998</c:v>
                </c:pt>
                <c:pt idx="2231">
                  <c:v>2.532</c:v>
                </c:pt>
                <c:pt idx="2232">
                  <c:v>2.5310000000000001</c:v>
                </c:pt>
                <c:pt idx="2233">
                  <c:v>2.589</c:v>
                </c:pt>
                <c:pt idx="2234">
                  <c:v>2.6030000000000002</c:v>
                </c:pt>
                <c:pt idx="2235">
                  <c:v>2.633</c:v>
                </c:pt>
                <c:pt idx="2236">
                  <c:v>2.63</c:v>
                </c:pt>
                <c:pt idx="2237">
                  <c:v>2.516</c:v>
                </c:pt>
                <c:pt idx="2238">
                  <c:v>2.6640000000000001</c:v>
                </c:pt>
                <c:pt idx="2239">
                  <c:v>2.6970000000000001</c:v>
                </c:pt>
                <c:pt idx="2240">
                  <c:v>2.7210000000000001</c:v>
                </c:pt>
                <c:pt idx="2241">
                  <c:v>2.7080000000000002</c:v>
                </c:pt>
                <c:pt idx="2242">
                  <c:v>2.82</c:v>
                </c:pt>
                <c:pt idx="2243">
                  <c:v>2.7480000000000002</c:v>
                </c:pt>
                <c:pt idx="2244">
                  <c:v>2.6669999999999998</c:v>
                </c:pt>
                <c:pt idx="2245">
                  <c:v>2.677</c:v>
                </c:pt>
                <c:pt idx="2246">
                  <c:v>2.556</c:v>
                </c:pt>
                <c:pt idx="2247">
                  <c:v>2.508</c:v>
                </c:pt>
                <c:pt idx="2248">
                  <c:v>2.4079999999999999</c:v>
                </c:pt>
                <c:pt idx="2249">
                  <c:v>2.4580000000000002</c:v>
                </c:pt>
                <c:pt idx="2250">
                  <c:v>2.407</c:v>
                </c:pt>
                <c:pt idx="2251">
                  <c:v>2.411</c:v>
                </c:pt>
                <c:pt idx="2252">
                  <c:v>2.5649999999999999</c:v>
                </c:pt>
                <c:pt idx="2253">
                  <c:v>2.484</c:v>
                </c:pt>
                <c:pt idx="2254">
                  <c:v>2.444</c:v>
                </c:pt>
                <c:pt idx="2255">
                  <c:v>2.4369999999999998</c:v>
                </c:pt>
                <c:pt idx="2256">
                  <c:v>2.4740000000000002</c:v>
                </c:pt>
                <c:pt idx="2257">
                  <c:v>2.4470000000000001</c:v>
                </c:pt>
                <c:pt idx="2258">
                  <c:v>2.387</c:v>
                </c:pt>
                <c:pt idx="2259">
                  <c:v>2.3170000000000002</c:v>
                </c:pt>
                <c:pt idx="2260">
                  <c:v>2.2669999999999999</c:v>
                </c:pt>
                <c:pt idx="2261">
                  <c:v>2.2999999999999998</c:v>
                </c:pt>
                <c:pt idx="2262">
                  <c:v>2.3530000000000002</c:v>
                </c:pt>
                <c:pt idx="2263">
                  <c:v>2.3570000000000002</c:v>
                </c:pt>
                <c:pt idx="2264">
                  <c:v>2.3929999999999998</c:v>
                </c:pt>
                <c:pt idx="2265">
                  <c:v>2.367</c:v>
                </c:pt>
                <c:pt idx="2266">
                  <c:v>2.2829999999999999</c:v>
                </c:pt>
                <c:pt idx="2267">
                  <c:v>2.3029999999999999</c:v>
                </c:pt>
                <c:pt idx="2268">
                  <c:v>2.37</c:v>
                </c:pt>
                <c:pt idx="2269">
                  <c:v>2.3969999999999998</c:v>
                </c:pt>
                <c:pt idx="2270">
                  <c:v>2.4409999999999998</c:v>
                </c:pt>
                <c:pt idx="2271">
                  <c:v>2.363</c:v>
                </c:pt>
                <c:pt idx="2272">
                  <c:v>2.4540000000000002</c:v>
                </c:pt>
                <c:pt idx="2273">
                  <c:v>2.4540000000000002</c:v>
                </c:pt>
                <c:pt idx="2274">
                  <c:v>2.4169999999999998</c:v>
                </c:pt>
                <c:pt idx="2275">
                  <c:v>2.3730000000000002</c:v>
                </c:pt>
                <c:pt idx="2276">
                  <c:v>2.37</c:v>
                </c:pt>
                <c:pt idx="2277">
                  <c:v>2.367</c:v>
                </c:pt>
                <c:pt idx="2278">
                  <c:v>2.3330000000000002</c:v>
                </c:pt>
                <c:pt idx="2279">
                  <c:v>2.3370000000000002</c:v>
                </c:pt>
                <c:pt idx="2280">
                  <c:v>2.3130000000000002</c:v>
                </c:pt>
                <c:pt idx="2281">
                  <c:v>2.1840000000000002</c:v>
                </c:pt>
                <c:pt idx="2282">
                  <c:v>2.2069999999999999</c:v>
                </c:pt>
                <c:pt idx="2283">
                  <c:v>2.21</c:v>
                </c:pt>
                <c:pt idx="2284">
                  <c:v>2.2429999999999999</c:v>
                </c:pt>
                <c:pt idx="2285">
                  <c:v>2.17</c:v>
                </c:pt>
                <c:pt idx="2286">
                  <c:v>2.2229999999999999</c:v>
                </c:pt>
                <c:pt idx="2287">
                  <c:v>2.35</c:v>
                </c:pt>
                <c:pt idx="2288">
                  <c:v>2.35</c:v>
                </c:pt>
                <c:pt idx="2289">
                  <c:v>2.2930000000000001</c:v>
                </c:pt>
                <c:pt idx="2290">
                  <c:v>2.33</c:v>
                </c:pt>
                <c:pt idx="2291">
                  <c:v>2.38</c:v>
                </c:pt>
                <c:pt idx="2292">
                  <c:v>2.3530000000000002</c:v>
                </c:pt>
                <c:pt idx="2293">
                  <c:v>2.343</c:v>
                </c:pt>
                <c:pt idx="2294">
                  <c:v>2.2890000000000001</c:v>
                </c:pt>
                <c:pt idx="2295">
                  <c:v>2.343</c:v>
                </c:pt>
                <c:pt idx="2296">
                  <c:v>2.36</c:v>
                </c:pt>
                <c:pt idx="2297">
                  <c:v>2.448</c:v>
                </c:pt>
                <c:pt idx="2298">
                  <c:v>2.488</c:v>
                </c:pt>
                <c:pt idx="2299">
                  <c:v>2.3730000000000002</c:v>
                </c:pt>
                <c:pt idx="2300">
                  <c:v>2.3359999999999999</c:v>
                </c:pt>
                <c:pt idx="2301">
                  <c:v>2.44</c:v>
                </c:pt>
                <c:pt idx="2302">
                  <c:v>2.31</c:v>
                </c:pt>
                <c:pt idx="2303">
                  <c:v>2.33</c:v>
                </c:pt>
                <c:pt idx="2304">
                  <c:v>2.3530000000000002</c:v>
                </c:pt>
                <c:pt idx="2305">
                  <c:v>2.3769999999999998</c:v>
                </c:pt>
                <c:pt idx="2306">
                  <c:v>2.3370000000000002</c:v>
                </c:pt>
                <c:pt idx="2307">
                  <c:v>2.2959999999999998</c:v>
                </c:pt>
                <c:pt idx="2308">
                  <c:v>2.2959999999999998</c:v>
                </c:pt>
                <c:pt idx="2309">
                  <c:v>2.2930000000000001</c:v>
                </c:pt>
                <c:pt idx="2310">
                  <c:v>2.29</c:v>
                </c:pt>
                <c:pt idx="2311">
                  <c:v>2.2559999999999998</c:v>
                </c:pt>
                <c:pt idx="2312">
                  <c:v>2.2559999999999998</c:v>
                </c:pt>
                <c:pt idx="2313">
                  <c:v>2.1859999999999999</c:v>
                </c:pt>
                <c:pt idx="2314">
                  <c:v>2.1659999999999999</c:v>
                </c:pt>
                <c:pt idx="2315">
                  <c:v>2.1920000000000002</c:v>
                </c:pt>
                <c:pt idx="2316">
                  <c:v>2.149</c:v>
                </c:pt>
                <c:pt idx="2317">
                  <c:v>2.1789999999999998</c:v>
                </c:pt>
                <c:pt idx="2318">
                  <c:v>2.1680000000000001</c:v>
                </c:pt>
                <c:pt idx="2319">
                  <c:v>2.0920000000000001</c:v>
                </c:pt>
                <c:pt idx="2320">
                  <c:v>2.11</c:v>
                </c:pt>
                <c:pt idx="2321">
                  <c:v>2.11</c:v>
                </c:pt>
                <c:pt idx="2322">
                  <c:v>2.0409999999999999</c:v>
                </c:pt>
                <c:pt idx="2323">
                  <c:v>2.0009999999999999</c:v>
                </c:pt>
                <c:pt idx="2324">
                  <c:v>2.0369999999999999</c:v>
                </c:pt>
                <c:pt idx="2325">
                  <c:v>2.09</c:v>
                </c:pt>
                <c:pt idx="2326">
                  <c:v>2.12</c:v>
                </c:pt>
                <c:pt idx="2327">
                  <c:v>2.2429999999999999</c:v>
                </c:pt>
                <c:pt idx="2328">
                  <c:v>2.173</c:v>
                </c:pt>
                <c:pt idx="2329">
                  <c:v>2.1070000000000002</c:v>
                </c:pt>
                <c:pt idx="2330">
                  <c:v>2.1469999999999998</c:v>
                </c:pt>
                <c:pt idx="2331">
                  <c:v>2.19</c:v>
                </c:pt>
                <c:pt idx="2332">
                  <c:v>2.25</c:v>
                </c:pt>
                <c:pt idx="2333">
                  <c:v>2.2869999999999999</c:v>
                </c:pt>
                <c:pt idx="2334">
                  <c:v>2.3279999999999998</c:v>
                </c:pt>
                <c:pt idx="2335">
                  <c:v>2.335</c:v>
                </c:pt>
                <c:pt idx="2336">
                  <c:v>2.214</c:v>
                </c:pt>
                <c:pt idx="2337">
                  <c:v>2.274</c:v>
                </c:pt>
                <c:pt idx="2338">
                  <c:v>2.3959999999999999</c:v>
                </c:pt>
                <c:pt idx="2339">
                  <c:v>2.4649999999999999</c:v>
                </c:pt>
                <c:pt idx="2340">
                  <c:v>2.4820000000000002</c:v>
                </c:pt>
                <c:pt idx="2341">
                  <c:v>2.5369999999999999</c:v>
                </c:pt>
                <c:pt idx="2342">
                  <c:v>2.5379999999999998</c:v>
                </c:pt>
                <c:pt idx="2343">
                  <c:v>2.6</c:v>
                </c:pt>
                <c:pt idx="2344">
                  <c:v>2.569</c:v>
                </c:pt>
                <c:pt idx="2345">
                  <c:v>2.617</c:v>
                </c:pt>
                <c:pt idx="2346">
                  <c:v>2.681</c:v>
                </c:pt>
                <c:pt idx="2347">
                  <c:v>2.681</c:v>
                </c:pt>
                <c:pt idx="2348">
                  <c:v>2.637</c:v>
                </c:pt>
                <c:pt idx="2349">
                  <c:v>2.5630000000000002</c:v>
                </c:pt>
                <c:pt idx="2350">
                  <c:v>2.593</c:v>
                </c:pt>
                <c:pt idx="2351">
                  <c:v>2.613</c:v>
                </c:pt>
                <c:pt idx="2352">
                  <c:v>2.593</c:v>
                </c:pt>
                <c:pt idx="2353">
                  <c:v>2.5590000000000002</c:v>
                </c:pt>
                <c:pt idx="2354">
                  <c:v>2.4750000000000001</c:v>
                </c:pt>
                <c:pt idx="2355">
                  <c:v>2.5390000000000001</c:v>
                </c:pt>
                <c:pt idx="2356">
                  <c:v>2.4950000000000001</c:v>
                </c:pt>
                <c:pt idx="2357">
                  <c:v>2.4180000000000001</c:v>
                </c:pt>
                <c:pt idx="2358">
                  <c:v>2.4169999999999998</c:v>
                </c:pt>
                <c:pt idx="2359">
                  <c:v>2.448</c:v>
                </c:pt>
                <c:pt idx="2360">
                  <c:v>2.4140000000000001</c:v>
                </c:pt>
                <c:pt idx="2361">
                  <c:v>2.3439999999999999</c:v>
                </c:pt>
                <c:pt idx="2362">
                  <c:v>2.343</c:v>
                </c:pt>
                <c:pt idx="2363">
                  <c:v>2.363</c:v>
                </c:pt>
                <c:pt idx="2364">
                  <c:v>2.343</c:v>
                </c:pt>
                <c:pt idx="2365">
                  <c:v>2.3929999999999998</c:v>
                </c:pt>
                <c:pt idx="2366">
                  <c:v>2.3919999999999999</c:v>
                </c:pt>
                <c:pt idx="2367">
                  <c:v>2.3250000000000002</c:v>
                </c:pt>
                <c:pt idx="2368">
                  <c:v>2.375</c:v>
                </c:pt>
                <c:pt idx="2369">
                  <c:v>2.3620000000000001</c:v>
                </c:pt>
                <c:pt idx="2370">
                  <c:v>2.4049999999999998</c:v>
                </c:pt>
                <c:pt idx="2371">
                  <c:v>2.302</c:v>
                </c:pt>
                <c:pt idx="2372">
                  <c:v>2.2349999999999999</c:v>
                </c:pt>
                <c:pt idx="2373">
                  <c:v>2.2280000000000002</c:v>
                </c:pt>
                <c:pt idx="2374">
                  <c:v>2.3149999999999999</c:v>
                </c:pt>
                <c:pt idx="2375">
                  <c:v>2.3660000000000001</c:v>
                </c:pt>
                <c:pt idx="2376">
                  <c:v>2.3660000000000001</c:v>
                </c:pt>
                <c:pt idx="2377">
                  <c:v>2.3319999999999999</c:v>
                </c:pt>
                <c:pt idx="2378">
                  <c:v>2.3319999999999999</c:v>
                </c:pt>
                <c:pt idx="2379">
                  <c:v>2.302</c:v>
                </c:pt>
                <c:pt idx="2380">
                  <c:v>2.3860000000000001</c:v>
                </c:pt>
                <c:pt idx="2381">
                  <c:v>2.4740000000000002</c:v>
                </c:pt>
                <c:pt idx="2382">
                  <c:v>2.4510000000000001</c:v>
                </c:pt>
                <c:pt idx="2383">
                  <c:v>2.444</c:v>
                </c:pt>
                <c:pt idx="2384">
                  <c:v>2.343</c:v>
                </c:pt>
                <c:pt idx="2385">
                  <c:v>2.3530000000000002</c:v>
                </c:pt>
                <c:pt idx="2386">
                  <c:v>2.327</c:v>
                </c:pt>
                <c:pt idx="2387">
                  <c:v>2.3029999999999999</c:v>
                </c:pt>
                <c:pt idx="2388">
                  <c:v>2.2829999999999999</c:v>
                </c:pt>
                <c:pt idx="2389">
                  <c:v>2.2669999999999999</c:v>
                </c:pt>
                <c:pt idx="2390">
                  <c:v>2.2669999999999999</c:v>
                </c:pt>
                <c:pt idx="2391">
                  <c:v>2.2730000000000001</c:v>
                </c:pt>
                <c:pt idx="2392">
                  <c:v>2.34</c:v>
                </c:pt>
                <c:pt idx="2393">
                  <c:v>2.37</c:v>
                </c:pt>
                <c:pt idx="2394">
                  <c:v>2.3359999999999999</c:v>
                </c:pt>
                <c:pt idx="2395">
                  <c:v>2.38</c:v>
                </c:pt>
                <c:pt idx="2396">
                  <c:v>2.4169999999999998</c:v>
                </c:pt>
                <c:pt idx="2397">
                  <c:v>2.407</c:v>
                </c:pt>
                <c:pt idx="2398">
                  <c:v>2.3969999999999998</c:v>
                </c:pt>
                <c:pt idx="2399">
                  <c:v>2.35</c:v>
                </c:pt>
                <c:pt idx="2400">
                  <c:v>2.363</c:v>
                </c:pt>
                <c:pt idx="2401">
                  <c:v>2.4169999999999998</c:v>
                </c:pt>
                <c:pt idx="2402">
                  <c:v>2.4580000000000002</c:v>
                </c:pt>
                <c:pt idx="2403">
                  <c:v>2.407</c:v>
                </c:pt>
                <c:pt idx="2404">
                  <c:v>2.4169999999999998</c:v>
                </c:pt>
                <c:pt idx="2405">
                  <c:v>2.59</c:v>
                </c:pt>
                <c:pt idx="2406">
                  <c:v>2.6360000000000001</c:v>
                </c:pt>
                <c:pt idx="2407">
                  <c:v>2.589</c:v>
                </c:pt>
                <c:pt idx="2408">
                  <c:v>2.5990000000000002</c:v>
                </c:pt>
                <c:pt idx="2409">
                  <c:v>2.6019999999999999</c:v>
                </c:pt>
                <c:pt idx="2410">
                  <c:v>2.5449999999999999</c:v>
                </c:pt>
                <c:pt idx="2411">
                  <c:v>2.589</c:v>
                </c:pt>
                <c:pt idx="2412">
                  <c:v>2.67</c:v>
                </c:pt>
                <c:pt idx="2413">
                  <c:v>2.738</c:v>
                </c:pt>
                <c:pt idx="2414">
                  <c:v>2.6970000000000001</c:v>
                </c:pt>
                <c:pt idx="2415">
                  <c:v>2.5990000000000002</c:v>
                </c:pt>
                <c:pt idx="2416">
                  <c:v>2.6360000000000001</c:v>
                </c:pt>
                <c:pt idx="2417">
                  <c:v>2.6259999999999999</c:v>
                </c:pt>
                <c:pt idx="2418">
                  <c:v>2.589</c:v>
                </c:pt>
                <c:pt idx="2419">
                  <c:v>2.5760000000000001</c:v>
                </c:pt>
                <c:pt idx="2420">
                  <c:v>2.6</c:v>
                </c:pt>
                <c:pt idx="2421">
                  <c:v>2.5449999999999999</c:v>
                </c:pt>
                <c:pt idx="2422">
                  <c:v>2.468</c:v>
                </c:pt>
                <c:pt idx="2423">
                  <c:v>2.5179999999999998</c:v>
                </c:pt>
                <c:pt idx="2424">
                  <c:v>2.5459999999999998</c:v>
                </c:pt>
                <c:pt idx="2425">
                  <c:v>2.4950000000000001</c:v>
                </c:pt>
                <c:pt idx="2426">
                  <c:v>2.5390000000000001</c:v>
                </c:pt>
                <c:pt idx="2427">
                  <c:v>2.59</c:v>
                </c:pt>
                <c:pt idx="2428">
                  <c:v>2.5659999999999998</c:v>
                </c:pt>
                <c:pt idx="2429">
                  <c:v>2.4239999999999999</c:v>
                </c:pt>
                <c:pt idx="2430">
                  <c:v>2.5009999999999999</c:v>
                </c:pt>
                <c:pt idx="2431">
                  <c:v>2.4820000000000002</c:v>
                </c:pt>
                <c:pt idx="2432">
                  <c:v>2.4180000000000001</c:v>
                </c:pt>
                <c:pt idx="2433">
                  <c:v>2.4580000000000002</c:v>
                </c:pt>
                <c:pt idx="2434">
                  <c:v>2.3780000000000001</c:v>
                </c:pt>
                <c:pt idx="2435">
                  <c:v>2.2909999999999999</c:v>
                </c:pt>
                <c:pt idx="2436">
                  <c:v>2.1560000000000001</c:v>
                </c:pt>
                <c:pt idx="2437">
                  <c:v>2.165</c:v>
                </c:pt>
                <c:pt idx="2438">
                  <c:v>2.2639999999999998</c:v>
                </c:pt>
                <c:pt idx="2439">
                  <c:v>2.234</c:v>
                </c:pt>
                <c:pt idx="2440">
                  <c:v>2.2810000000000001</c:v>
                </c:pt>
                <c:pt idx="2441">
                  <c:v>2.2440000000000002</c:v>
                </c:pt>
                <c:pt idx="2442">
                  <c:v>2.157</c:v>
                </c:pt>
                <c:pt idx="2443">
                  <c:v>2.2000000000000002</c:v>
                </c:pt>
                <c:pt idx="2444">
                  <c:v>2.0640000000000001</c:v>
                </c:pt>
                <c:pt idx="2445">
                  <c:v>2.1240000000000001</c:v>
                </c:pt>
                <c:pt idx="2446">
                  <c:v>1.9850000000000001</c:v>
                </c:pt>
                <c:pt idx="2447">
                  <c:v>2.0230000000000001</c:v>
                </c:pt>
                <c:pt idx="2448">
                  <c:v>1.99</c:v>
                </c:pt>
                <c:pt idx="2449">
                  <c:v>1.9730000000000001</c:v>
                </c:pt>
                <c:pt idx="2450">
                  <c:v>2.0190000000000001</c:v>
                </c:pt>
                <c:pt idx="2451">
                  <c:v>2.1960000000000002</c:v>
                </c:pt>
                <c:pt idx="2452">
                  <c:v>2.0939999999999999</c:v>
                </c:pt>
                <c:pt idx="2453">
                  <c:v>2.0939999999999999</c:v>
                </c:pt>
                <c:pt idx="2454">
                  <c:v>2.0569999999999999</c:v>
                </c:pt>
                <c:pt idx="2455">
                  <c:v>2.133</c:v>
                </c:pt>
                <c:pt idx="2456">
                  <c:v>2.15</c:v>
                </c:pt>
                <c:pt idx="2457">
                  <c:v>1.984</c:v>
                </c:pt>
                <c:pt idx="2458">
                  <c:v>1.931</c:v>
                </c:pt>
                <c:pt idx="2459">
                  <c:v>1.9810000000000001</c:v>
                </c:pt>
                <c:pt idx="2460">
                  <c:v>1.9710000000000001</c:v>
                </c:pt>
                <c:pt idx="2461">
                  <c:v>2.113</c:v>
                </c:pt>
                <c:pt idx="2462">
                  <c:v>2.0299999999999998</c:v>
                </c:pt>
                <c:pt idx="2463">
                  <c:v>2.0329999999999999</c:v>
                </c:pt>
                <c:pt idx="2464">
                  <c:v>2.077</c:v>
                </c:pt>
                <c:pt idx="2465">
                  <c:v>2.0470000000000002</c:v>
                </c:pt>
                <c:pt idx="2466">
                  <c:v>1.9830000000000001</c:v>
                </c:pt>
                <c:pt idx="2467">
                  <c:v>2.0129999999999999</c:v>
                </c:pt>
                <c:pt idx="2468">
                  <c:v>2.0259999999999998</c:v>
                </c:pt>
                <c:pt idx="2469">
                  <c:v>1.966</c:v>
                </c:pt>
                <c:pt idx="2470">
                  <c:v>1.92</c:v>
                </c:pt>
                <c:pt idx="2471">
                  <c:v>1.952</c:v>
                </c:pt>
                <c:pt idx="2472">
                  <c:v>1.903</c:v>
                </c:pt>
                <c:pt idx="2473">
                  <c:v>1.827</c:v>
                </c:pt>
                <c:pt idx="2474">
                  <c:v>1.768</c:v>
                </c:pt>
                <c:pt idx="2475">
                  <c:v>1.7749999999999999</c:v>
                </c:pt>
                <c:pt idx="2476">
                  <c:v>1.804</c:v>
                </c:pt>
                <c:pt idx="2477">
                  <c:v>1.8169999999999999</c:v>
                </c:pt>
                <c:pt idx="2478">
                  <c:v>1.8169999999999999</c:v>
                </c:pt>
                <c:pt idx="2479">
                  <c:v>1.758</c:v>
                </c:pt>
                <c:pt idx="2480">
                  <c:v>1.7809999999999999</c:v>
                </c:pt>
                <c:pt idx="2481">
                  <c:v>1.8140000000000001</c:v>
                </c:pt>
                <c:pt idx="2482">
                  <c:v>1.837</c:v>
                </c:pt>
                <c:pt idx="2483">
                  <c:v>1.847</c:v>
                </c:pt>
                <c:pt idx="2484">
                  <c:v>1.8959999999999999</c:v>
                </c:pt>
                <c:pt idx="2485">
                  <c:v>1.8069999999999999</c:v>
                </c:pt>
                <c:pt idx="2486">
                  <c:v>1.758</c:v>
                </c:pt>
                <c:pt idx="2487">
                  <c:v>1.6679999999999999</c:v>
                </c:pt>
                <c:pt idx="2488">
                  <c:v>1.7010000000000001</c:v>
                </c:pt>
                <c:pt idx="2489">
                  <c:v>1.6879999999999999</c:v>
                </c:pt>
                <c:pt idx="2490">
                  <c:v>1.6419999999999999</c:v>
                </c:pt>
                <c:pt idx="2491">
                  <c:v>1.675</c:v>
                </c:pt>
                <c:pt idx="2492">
                  <c:v>1.734</c:v>
                </c:pt>
                <c:pt idx="2493">
                  <c:v>1.7270000000000001</c:v>
                </c:pt>
                <c:pt idx="2494">
                  <c:v>1.79</c:v>
                </c:pt>
                <c:pt idx="2495">
                  <c:v>1.6970000000000001</c:v>
                </c:pt>
                <c:pt idx="2496">
                  <c:v>1.663</c:v>
                </c:pt>
                <c:pt idx="2497">
                  <c:v>1.5980000000000001</c:v>
                </c:pt>
                <c:pt idx="2498">
                  <c:v>1.637</c:v>
                </c:pt>
                <c:pt idx="2499">
                  <c:v>1.5489999999999999</c:v>
                </c:pt>
                <c:pt idx="2500">
                  <c:v>1.6080000000000001</c:v>
                </c:pt>
                <c:pt idx="2501">
                  <c:v>1.5680000000000001</c:v>
                </c:pt>
                <c:pt idx="2502">
                  <c:v>1.506</c:v>
                </c:pt>
                <c:pt idx="2503">
                  <c:v>1.526</c:v>
                </c:pt>
                <c:pt idx="2504">
                  <c:v>1.4510000000000001</c:v>
                </c:pt>
                <c:pt idx="2505">
                  <c:v>1.431</c:v>
                </c:pt>
                <c:pt idx="2506">
                  <c:v>1.4830000000000001</c:v>
                </c:pt>
                <c:pt idx="2507">
                  <c:v>1.4530000000000001</c:v>
                </c:pt>
                <c:pt idx="2508">
                  <c:v>1.3819999999999999</c:v>
                </c:pt>
                <c:pt idx="2509">
                  <c:v>1.43</c:v>
                </c:pt>
                <c:pt idx="2510">
                  <c:v>1.4359999999999999</c:v>
                </c:pt>
                <c:pt idx="2511">
                  <c:v>1.397</c:v>
                </c:pt>
                <c:pt idx="2512">
                  <c:v>1.4550000000000001</c:v>
                </c:pt>
                <c:pt idx="2513">
                  <c:v>1.413</c:v>
                </c:pt>
                <c:pt idx="2514">
                  <c:v>1.3180000000000001</c:v>
                </c:pt>
                <c:pt idx="2515">
                  <c:v>1.377</c:v>
                </c:pt>
                <c:pt idx="2516">
                  <c:v>1.3779999999999999</c:v>
                </c:pt>
                <c:pt idx="2517">
                  <c:v>1.492</c:v>
                </c:pt>
                <c:pt idx="2518">
                  <c:v>1.3879999999999999</c:v>
                </c:pt>
                <c:pt idx="2519">
                  <c:v>1.333</c:v>
                </c:pt>
                <c:pt idx="2520">
                  <c:v>1.3979999999999999</c:v>
                </c:pt>
                <c:pt idx="2521">
                  <c:v>1.4239999999999999</c:v>
                </c:pt>
                <c:pt idx="2522">
                  <c:v>1.484</c:v>
                </c:pt>
                <c:pt idx="2523">
                  <c:v>1.484</c:v>
                </c:pt>
                <c:pt idx="2524">
                  <c:v>1.3979999999999999</c:v>
                </c:pt>
                <c:pt idx="2525">
                  <c:v>1.454</c:v>
                </c:pt>
                <c:pt idx="2526">
                  <c:v>1.5660000000000001</c:v>
                </c:pt>
                <c:pt idx="2527">
                  <c:v>1.58</c:v>
                </c:pt>
                <c:pt idx="2528">
                  <c:v>1.5169999999999999</c:v>
                </c:pt>
                <c:pt idx="2529">
                  <c:v>1.4450000000000001</c:v>
                </c:pt>
                <c:pt idx="2530">
                  <c:v>1.4450000000000001</c:v>
                </c:pt>
                <c:pt idx="2531">
                  <c:v>1.4650000000000001</c:v>
                </c:pt>
                <c:pt idx="2532">
                  <c:v>1.4359999999999999</c:v>
                </c:pt>
                <c:pt idx="2533">
                  <c:v>1.413</c:v>
                </c:pt>
                <c:pt idx="2534">
                  <c:v>1.3009999999999999</c:v>
                </c:pt>
                <c:pt idx="2535">
                  <c:v>1.32</c:v>
                </c:pt>
                <c:pt idx="2536">
                  <c:v>1.3140000000000001</c:v>
                </c:pt>
                <c:pt idx="2537">
                  <c:v>1.347</c:v>
                </c:pt>
                <c:pt idx="2538">
                  <c:v>1.288</c:v>
                </c:pt>
                <c:pt idx="2539">
                  <c:v>1.232</c:v>
                </c:pt>
                <c:pt idx="2540">
                  <c:v>1.2809999999999999</c:v>
                </c:pt>
                <c:pt idx="2541">
                  <c:v>1.2649999999999999</c:v>
                </c:pt>
                <c:pt idx="2542">
                  <c:v>1.258</c:v>
                </c:pt>
                <c:pt idx="2543">
                  <c:v>1.226</c:v>
                </c:pt>
                <c:pt idx="2544">
                  <c:v>1.1930000000000001</c:v>
                </c:pt>
                <c:pt idx="2545">
                  <c:v>1.161</c:v>
                </c:pt>
                <c:pt idx="2546">
                  <c:v>1.129</c:v>
                </c:pt>
                <c:pt idx="2547">
                  <c:v>1.1060000000000001</c:v>
                </c:pt>
                <c:pt idx="2548">
                  <c:v>1.1060000000000001</c:v>
                </c:pt>
                <c:pt idx="2549">
                  <c:v>1.1379999999999999</c:v>
                </c:pt>
                <c:pt idx="2550">
                  <c:v>1.119</c:v>
                </c:pt>
                <c:pt idx="2551">
                  <c:v>1.18</c:v>
                </c:pt>
                <c:pt idx="2552">
                  <c:v>1.19</c:v>
                </c:pt>
                <c:pt idx="2553">
                  <c:v>1.125</c:v>
                </c:pt>
                <c:pt idx="2554">
                  <c:v>1.105</c:v>
                </c:pt>
                <c:pt idx="2555">
                  <c:v>1.099</c:v>
                </c:pt>
                <c:pt idx="2556">
                  <c:v>1.1339999999999999</c:v>
                </c:pt>
                <c:pt idx="2557">
                  <c:v>1.147</c:v>
                </c:pt>
                <c:pt idx="2558">
                  <c:v>1.18</c:v>
                </c:pt>
                <c:pt idx="2559">
                  <c:v>1.252</c:v>
                </c:pt>
                <c:pt idx="2560">
                  <c:v>1.3140000000000001</c:v>
                </c:pt>
                <c:pt idx="2561">
                  <c:v>1.2350000000000001</c:v>
                </c:pt>
                <c:pt idx="2562">
                  <c:v>1.1679999999999999</c:v>
                </c:pt>
                <c:pt idx="2563">
                  <c:v>1.1679999999999999</c:v>
                </c:pt>
                <c:pt idx="2564">
                  <c:v>1.1579999999999999</c:v>
                </c:pt>
                <c:pt idx="2565">
                  <c:v>1.1100000000000001</c:v>
                </c:pt>
                <c:pt idx="2566">
                  <c:v>1.032</c:v>
                </c:pt>
                <c:pt idx="2567">
                  <c:v>1.093</c:v>
                </c:pt>
                <c:pt idx="2568">
                  <c:v>1.1160000000000001</c:v>
                </c:pt>
                <c:pt idx="2569">
                  <c:v>1.248</c:v>
                </c:pt>
                <c:pt idx="2570">
                  <c:v>1.2</c:v>
                </c:pt>
                <c:pt idx="2571">
                  <c:v>1.2090000000000001</c:v>
                </c:pt>
                <c:pt idx="2572">
                  <c:v>1.3660000000000001</c:v>
                </c:pt>
                <c:pt idx="2573">
                  <c:v>1.528</c:v>
                </c:pt>
                <c:pt idx="2574">
                  <c:v>1.468</c:v>
                </c:pt>
                <c:pt idx="2575">
                  <c:v>1.468</c:v>
                </c:pt>
                <c:pt idx="2576">
                  <c:v>1.498</c:v>
                </c:pt>
                <c:pt idx="2577">
                  <c:v>1.5189999999999999</c:v>
                </c:pt>
                <c:pt idx="2578">
                  <c:v>1.419</c:v>
                </c:pt>
                <c:pt idx="2579">
                  <c:v>1.3959999999999999</c:v>
                </c:pt>
                <c:pt idx="2580">
                  <c:v>1.5660000000000001</c:v>
                </c:pt>
                <c:pt idx="2581">
                  <c:v>1.5660000000000001</c:v>
                </c:pt>
                <c:pt idx="2582">
                  <c:v>1.53</c:v>
                </c:pt>
                <c:pt idx="2583">
                  <c:v>1.504</c:v>
                </c:pt>
                <c:pt idx="2584">
                  <c:v>1.468</c:v>
                </c:pt>
                <c:pt idx="2585">
                  <c:v>1.6379999999999999</c:v>
                </c:pt>
                <c:pt idx="2586">
                  <c:v>1.671</c:v>
                </c:pt>
                <c:pt idx="2587">
                  <c:v>1.6160000000000001</c:v>
                </c:pt>
                <c:pt idx="2588">
                  <c:v>1.5169999999999999</c:v>
                </c:pt>
                <c:pt idx="2589">
                  <c:v>1.7250000000000001</c:v>
                </c:pt>
                <c:pt idx="2590">
                  <c:v>1.8819999999999999</c:v>
                </c:pt>
                <c:pt idx="2591">
                  <c:v>1.889</c:v>
                </c:pt>
                <c:pt idx="2592">
                  <c:v>1.984</c:v>
                </c:pt>
                <c:pt idx="2593">
                  <c:v>1.877</c:v>
                </c:pt>
                <c:pt idx="2594">
                  <c:v>2.0699999999999998</c:v>
                </c:pt>
                <c:pt idx="2595">
                  <c:v>2.121</c:v>
                </c:pt>
                <c:pt idx="2596">
                  <c:v>2.0259999999999998</c:v>
                </c:pt>
                <c:pt idx="2597">
                  <c:v>1.956</c:v>
                </c:pt>
                <c:pt idx="2598">
                  <c:v>1.95</c:v>
                </c:pt>
                <c:pt idx="2599">
                  <c:v>1.9470000000000001</c:v>
                </c:pt>
                <c:pt idx="2600">
                  <c:v>2.0049999999999999</c:v>
                </c:pt>
                <c:pt idx="2601">
                  <c:v>2.0499999999999998</c:v>
                </c:pt>
                <c:pt idx="2602">
                  <c:v>2.0569999999999999</c:v>
                </c:pt>
                <c:pt idx="2603">
                  <c:v>2.024</c:v>
                </c:pt>
                <c:pt idx="2604">
                  <c:v>2.1469999999999998</c:v>
                </c:pt>
                <c:pt idx="2605">
                  <c:v>2.0339999999999998</c:v>
                </c:pt>
                <c:pt idx="2606">
                  <c:v>2.0640000000000001</c:v>
                </c:pt>
                <c:pt idx="2607">
                  <c:v>2.008</c:v>
                </c:pt>
                <c:pt idx="2608">
                  <c:v>2.004</c:v>
                </c:pt>
                <c:pt idx="2609">
                  <c:v>2.008</c:v>
                </c:pt>
                <c:pt idx="2610">
                  <c:v>2.14</c:v>
                </c:pt>
                <c:pt idx="2611">
                  <c:v>2.0670000000000002</c:v>
                </c:pt>
                <c:pt idx="2612">
                  <c:v>1.9610000000000001</c:v>
                </c:pt>
                <c:pt idx="2613">
                  <c:v>1.915</c:v>
                </c:pt>
                <c:pt idx="2614">
                  <c:v>1.964</c:v>
                </c:pt>
                <c:pt idx="2615">
                  <c:v>1.98</c:v>
                </c:pt>
                <c:pt idx="2616">
                  <c:v>1.901</c:v>
                </c:pt>
                <c:pt idx="2617">
                  <c:v>1.92</c:v>
                </c:pt>
                <c:pt idx="2618">
                  <c:v>1.927</c:v>
                </c:pt>
                <c:pt idx="2619">
                  <c:v>1.9530000000000001</c:v>
                </c:pt>
                <c:pt idx="2620">
                  <c:v>1.9339999999999999</c:v>
                </c:pt>
                <c:pt idx="2621">
                  <c:v>2.0459999999999998</c:v>
                </c:pt>
                <c:pt idx="2622">
                  <c:v>2.0129999999999999</c:v>
                </c:pt>
                <c:pt idx="2623">
                  <c:v>2.0089999999999999</c:v>
                </c:pt>
                <c:pt idx="2624">
                  <c:v>1.94</c:v>
                </c:pt>
                <c:pt idx="2625">
                  <c:v>1.986</c:v>
                </c:pt>
                <c:pt idx="2626">
                  <c:v>1.9850000000000001</c:v>
                </c:pt>
                <c:pt idx="2627">
                  <c:v>1.9159999999999999</c:v>
                </c:pt>
                <c:pt idx="2628">
                  <c:v>1.9419999999999999</c:v>
                </c:pt>
                <c:pt idx="2629">
                  <c:v>2.0150000000000001</c:v>
                </c:pt>
                <c:pt idx="2630">
                  <c:v>2.0939999999999999</c:v>
                </c:pt>
                <c:pt idx="2631">
                  <c:v>2.1779999999999999</c:v>
                </c:pt>
                <c:pt idx="2632">
                  <c:v>2.262</c:v>
                </c:pt>
                <c:pt idx="2633">
                  <c:v>2.2650000000000001</c:v>
                </c:pt>
                <c:pt idx="2634">
                  <c:v>2.4</c:v>
                </c:pt>
                <c:pt idx="2635">
                  <c:v>2.33</c:v>
                </c:pt>
                <c:pt idx="2636">
                  <c:v>2.391</c:v>
                </c:pt>
                <c:pt idx="2637">
                  <c:v>2.3570000000000002</c:v>
                </c:pt>
                <c:pt idx="2638">
                  <c:v>2.3570000000000002</c:v>
                </c:pt>
                <c:pt idx="2639">
                  <c:v>2.327</c:v>
                </c:pt>
                <c:pt idx="2640">
                  <c:v>2.3479999999999999</c:v>
                </c:pt>
                <c:pt idx="2641">
                  <c:v>2.27</c:v>
                </c:pt>
                <c:pt idx="2642">
                  <c:v>2.2709999999999999</c:v>
                </c:pt>
                <c:pt idx="2643">
                  <c:v>2.2709999999999999</c:v>
                </c:pt>
                <c:pt idx="2644">
                  <c:v>2.1360000000000001</c:v>
                </c:pt>
                <c:pt idx="2645">
                  <c:v>2.173</c:v>
                </c:pt>
                <c:pt idx="2646">
                  <c:v>2.1960000000000002</c:v>
                </c:pt>
                <c:pt idx="2647">
                  <c:v>2.1629999999999998</c:v>
                </c:pt>
                <c:pt idx="2648">
                  <c:v>2.14</c:v>
                </c:pt>
                <c:pt idx="2649">
                  <c:v>2.097</c:v>
                </c:pt>
                <c:pt idx="2650">
                  <c:v>2.173</c:v>
                </c:pt>
                <c:pt idx="2651">
                  <c:v>2.2829999999999999</c:v>
                </c:pt>
                <c:pt idx="2652">
                  <c:v>2.1829999999999998</c:v>
                </c:pt>
                <c:pt idx="2653">
                  <c:v>2.1970000000000001</c:v>
                </c:pt>
                <c:pt idx="2654">
                  <c:v>2.2130000000000001</c:v>
                </c:pt>
                <c:pt idx="2655">
                  <c:v>2.1469999999999998</c:v>
                </c:pt>
                <c:pt idx="2656">
                  <c:v>2.0270000000000001</c:v>
                </c:pt>
                <c:pt idx="2657">
                  <c:v>2.0569999999999999</c:v>
                </c:pt>
                <c:pt idx="2658">
                  <c:v>1.9770000000000001</c:v>
                </c:pt>
                <c:pt idx="2659">
                  <c:v>1.9670000000000001</c:v>
                </c:pt>
                <c:pt idx="2660">
                  <c:v>1.8420000000000001</c:v>
                </c:pt>
                <c:pt idx="2661">
                  <c:v>1.9139999999999999</c:v>
                </c:pt>
                <c:pt idx="2662">
                  <c:v>1.9370000000000001</c:v>
                </c:pt>
                <c:pt idx="2663">
                  <c:v>2.0299999999999998</c:v>
                </c:pt>
                <c:pt idx="2664">
                  <c:v>2.036</c:v>
                </c:pt>
                <c:pt idx="2665">
                  <c:v>2.0529999999999999</c:v>
                </c:pt>
                <c:pt idx="2666">
                  <c:v>2.11</c:v>
                </c:pt>
                <c:pt idx="2667">
                  <c:v>2.157</c:v>
                </c:pt>
                <c:pt idx="2668">
                  <c:v>2.177</c:v>
                </c:pt>
                <c:pt idx="2669">
                  <c:v>2.2280000000000002</c:v>
                </c:pt>
                <c:pt idx="2670">
                  <c:v>2.2050000000000001</c:v>
                </c:pt>
                <c:pt idx="2671">
                  <c:v>2.278</c:v>
                </c:pt>
                <c:pt idx="2672">
                  <c:v>2.238</c:v>
                </c:pt>
                <c:pt idx="2673">
                  <c:v>2.1880000000000002</c:v>
                </c:pt>
                <c:pt idx="2674">
                  <c:v>2.2650000000000001</c:v>
                </c:pt>
                <c:pt idx="2675">
                  <c:v>2.3149999999999999</c:v>
                </c:pt>
                <c:pt idx="2676">
                  <c:v>2.2719999999999998</c:v>
                </c:pt>
                <c:pt idx="2677">
                  <c:v>2.3079999999999998</c:v>
                </c:pt>
                <c:pt idx="2678">
                  <c:v>2.319</c:v>
                </c:pt>
                <c:pt idx="2679">
                  <c:v>2.2010000000000001</c:v>
                </c:pt>
                <c:pt idx="2680">
                  <c:v>2.1709999999999998</c:v>
                </c:pt>
                <c:pt idx="2681">
                  <c:v>2.2280000000000002</c:v>
                </c:pt>
                <c:pt idx="2682">
                  <c:v>2.121</c:v>
                </c:pt>
                <c:pt idx="2683">
                  <c:v>2.0649999999999999</c:v>
                </c:pt>
                <c:pt idx="2684">
                  <c:v>2.0680000000000001</c:v>
                </c:pt>
                <c:pt idx="2685">
                  <c:v>2.1179999999999999</c:v>
                </c:pt>
                <c:pt idx="2686">
                  <c:v>2.1139999999999999</c:v>
                </c:pt>
                <c:pt idx="2687">
                  <c:v>2.1070000000000002</c:v>
                </c:pt>
                <c:pt idx="2688">
                  <c:v>2.0670000000000002</c:v>
                </c:pt>
                <c:pt idx="2689">
                  <c:v>2.0139999999999998</c:v>
                </c:pt>
                <c:pt idx="2690">
                  <c:v>2.0169999999999999</c:v>
                </c:pt>
                <c:pt idx="2691">
                  <c:v>2.0019999999999998</c:v>
                </c:pt>
                <c:pt idx="2692">
                  <c:v>1.9690000000000001</c:v>
                </c:pt>
                <c:pt idx="2693">
                  <c:v>1.9690000000000001</c:v>
                </c:pt>
                <c:pt idx="2694">
                  <c:v>1.946</c:v>
                </c:pt>
                <c:pt idx="2695">
                  <c:v>1.9390000000000001</c:v>
                </c:pt>
                <c:pt idx="2696">
                  <c:v>1.88</c:v>
                </c:pt>
                <c:pt idx="2697">
                  <c:v>1.86</c:v>
                </c:pt>
                <c:pt idx="2698">
                  <c:v>1.8460000000000001</c:v>
                </c:pt>
                <c:pt idx="2699">
                  <c:v>1.913</c:v>
                </c:pt>
                <c:pt idx="2700">
                  <c:v>1.8540000000000001</c:v>
                </c:pt>
                <c:pt idx="2701">
                  <c:v>1.873</c:v>
                </c:pt>
                <c:pt idx="2702">
                  <c:v>1.835</c:v>
                </c:pt>
                <c:pt idx="2703">
                  <c:v>1.802</c:v>
                </c:pt>
                <c:pt idx="2704">
                  <c:v>1.786</c:v>
                </c:pt>
                <c:pt idx="2705">
                  <c:v>1.85</c:v>
                </c:pt>
                <c:pt idx="2706">
                  <c:v>1.825</c:v>
                </c:pt>
                <c:pt idx="2707">
                  <c:v>1.7929999999999999</c:v>
                </c:pt>
                <c:pt idx="2708">
                  <c:v>1.782</c:v>
                </c:pt>
                <c:pt idx="2709">
                  <c:v>1.7729999999999999</c:v>
                </c:pt>
                <c:pt idx="2710">
                  <c:v>1.7649999999999999</c:v>
                </c:pt>
                <c:pt idx="2711">
                  <c:v>1.726</c:v>
                </c:pt>
                <c:pt idx="2712">
                  <c:v>1.718</c:v>
                </c:pt>
                <c:pt idx="2713">
                  <c:v>1.718</c:v>
                </c:pt>
                <c:pt idx="2714">
                  <c:v>1.7</c:v>
                </c:pt>
                <c:pt idx="2715">
                  <c:v>1.591</c:v>
                </c:pt>
                <c:pt idx="2716">
                  <c:v>1.649</c:v>
                </c:pt>
                <c:pt idx="2717">
                  <c:v>1.597</c:v>
                </c:pt>
                <c:pt idx="2718">
                  <c:v>1.5920000000000001</c:v>
                </c:pt>
                <c:pt idx="2719">
                  <c:v>1.571</c:v>
                </c:pt>
                <c:pt idx="2720">
                  <c:v>1.4990000000000001</c:v>
                </c:pt>
                <c:pt idx="2721">
                  <c:v>1.5880000000000001</c:v>
                </c:pt>
                <c:pt idx="2722">
                  <c:v>1.56</c:v>
                </c:pt>
                <c:pt idx="2723">
                  <c:v>1.5780000000000001</c:v>
                </c:pt>
                <c:pt idx="2724">
                  <c:v>1.6879999999999999</c:v>
                </c:pt>
                <c:pt idx="2725">
                  <c:v>1.5469999999999999</c:v>
                </c:pt>
                <c:pt idx="2726">
                  <c:v>1.526</c:v>
                </c:pt>
                <c:pt idx="2727">
                  <c:v>1.5289999999999999</c:v>
                </c:pt>
                <c:pt idx="2728">
                  <c:v>1.5329999999999999</c:v>
                </c:pt>
                <c:pt idx="2729">
                  <c:v>1.5449999999999999</c:v>
                </c:pt>
                <c:pt idx="2730">
                  <c:v>1.5409999999999999</c:v>
                </c:pt>
                <c:pt idx="2731">
                  <c:v>1.458</c:v>
                </c:pt>
                <c:pt idx="2732">
                  <c:v>1.3740000000000001</c:v>
                </c:pt>
                <c:pt idx="2733">
                  <c:v>1.45</c:v>
                </c:pt>
                <c:pt idx="2734">
                  <c:v>1.58</c:v>
                </c:pt>
                <c:pt idx="2735">
                  <c:v>1.6910000000000001</c:v>
                </c:pt>
                <c:pt idx="2736">
                  <c:v>1.762</c:v>
                </c:pt>
                <c:pt idx="2737">
                  <c:v>1.78</c:v>
                </c:pt>
                <c:pt idx="2738">
                  <c:v>1.78</c:v>
                </c:pt>
                <c:pt idx="2739">
                  <c:v>1.681</c:v>
                </c:pt>
                <c:pt idx="2740">
                  <c:v>1.6619999999999999</c:v>
                </c:pt>
                <c:pt idx="2741">
                  <c:v>1.728</c:v>
                </c:pt>
                <c:pt idx="2742">
                  <c:v>1.5780000000000001</c:v>
                </c:pt>
                <c:pt idx="2743">
                  <c:v>1.4710000000000001</c:v>
                </c:pt>
                <c:pt idx="2744">
                  <c:v>1.4350000000000001</c:v>
                </c:pt>
                <c:pt idx="2745">
                  <c:v>1.4370000000000001</c:v>
                </c:pt>
                <c:pt idx="2746">
                  <c:v>1.4990000000000001</c:v>
                </c:pt>
                <c:pt idx="2747">
                  <c:v>1.44</c:v>
                </c:pt>
                <c:pt idx="2748">
                  <c:v>1.4370000000000001</c:v>
                </c:pt>
                <c:pt idx="2749">
                  <c:v>1.4350000000000001</c:v>
                </c:pt>
                <c:pt idx="2750">
                  <c:v>1.4730000000000001</c:v>
                </c:pt>
                <c:pt idx="2751">
                  <c:v>1.5489999999999999</c:v>
                </c:pt>
                <c:pt idx="2752">
                  <c:v>1.506</c:v>
                </c:pt>
                <c:pt idx="2753">
                  <c:v>1.526</c:v>
                </c:pt>
                <c:pt idx="2754">
                  <c:v>1.4810000000000001</c:v>
                </c:pt>
                <c:pt idx="2755">
                  <c:v>1.522</c:v>
                </c:pt>
                <c:pt idx="2756">
                  <c:v>1.5249999999999999</c:v>
                </c:pt>
                <c:pt idx="2757">
                  <c:v>1.3560000000000001</c:v>
                </c:pt>
                <c:pt idx="2758">
                  <c:v>1.3220000000000001</c:v>
                </c:pt>
                <c:pt idx="2759">
                  <c:v>1.2190000000000001</c:v>
                </c:pt>
                <c:pt idx="2760">
                  <c:v>1.2609999999999999</c:v>
                </c:pt>
                <c:pt idx="2761">
                  <c:v>1.089</c:v>
                </c:pt>
                <c:pt idx="2762">
                  <c:v>1.2509999999999999</c:v>
                </c:pt>
                <c:pt idx="2763">
                  <c:v>1.0840000000000001</c:v>
                </c:pt>
                <c:pt idx="2764">
                  <c:v>0.996</c:v>
                </c:pt>
                <c:pt idx="2765">
                  <c:v>0.91700000000000004</c:v>
                </c:pt>
                <c:pt idx="2766">
                  <c:v>1.0169999999999999</c:v>
                </c:pt>
                <c:pt idx="2767">
                  <c:v>0.95899999999999996</c:v>
                </c:pt>
                <c:pt idx="2768">
                  <c:v>0.99099999999999999</c:v>
                </c:pt>
                <c:pt idx="2769">
                  <c:v>0.93</c:v>
                </c:pt>
                <c:pt idx="2770">
                  <c:v>0.91400000000000003</c:v>
                </c:pt>
                <c:pt idx="2771">
                  <c:v>0.88</c:v>
                </c:pt>
                <c:pt idx="2772">
                  <c:v>0.89600000000000002</c:v>
                </c:pt>
                <c:pt idx="2773">
                  <c:v>0.92500000000000004</c:v>
                </c:pt>
                <c:pt idx="2774">
                  <c:v>0.94899999999999995</c:v>
                </c:pt>
                <c:pt idx="2775">
                  <c:v>1.024</c:v>
                </c:pt>
                <c:pt idx="2776">
                  <c:v>0.99</c:v>
                </c:pt>
                <c:pt idx="2777">
                  <c:v>0.93700000000000006</c:v>
                </c:pt>
                <c:pt idx="2778">
                  <c:v>0.99</c:v>
                </c:pt>
                <c:pt idx="2779">
                  <c:v>0.93100000000000005</c:v>
                </c:pt>
                <c:pt idx="2780">
                  <c:v>0.96299999999999997</c:v>
                </c:pt>
                <c:pt idx="2781">
                  <c:v>0.89700000000000002</c:v>
                </c:pt>
                <c:pt idx="2782">
                  <c:v>0.86099999999999999</c:v>
                </c:pt>
                <c:pt idx="2783">
                  <c:v>0.86099999999999999</c:v>
                </c:pt>
                <c:pt idx="2784">
                  <c:v>0.88500000000000001</c:v>
                </c:pt>
                <c:pt idx="2785">
                  <c:v>0.91400000000000003</c:v>
                </c:pt>
                <c:pt idx="2786">
                  <c:v>0.86699999999999999</c:v>
                </c:pt>
                <c:pt idx="2787">
                  <c:v>0.80400000000000005</c:v>
                </c:pt>
                <c:pt idx="2788">
                  <c:v>0.86499999999999999</c:v>
                </c:pt>
                <c:pt idx="2789">
                  <c:v>0.88900000000000001</c:v>
                </c:pt>
                <c:pt idx="2790">
                  <c:v>0.88500000000000001</c:v>
                </c:pt>
                <c:pt idx="2791">
                  <c:v>0.94099999999999995</c:v>
                </c:pt>
                <c:pt idx="2792">
                  <c:v>0.91100000000000003</c:v>
                </c:pt>
                <c:pt idx="2793">
                  <c:v>0.84199999999999997</c:v>
                </c:pt>
                <c:pt idx="2794">
                  <c:v>0.84099999999999997</c:v>
                </c:pt>
                <c:pt idx="2795">
                  <c:v>0.84099999999999997</c:v>
                </c:pt>
                <c:pt idx="2796">
                  <c:v>0.77600000000000002</c:v>
                </c:pt>
                <c:pt idx="2797">
                  <c:v>0.872</c:v>
                </c:pt>
                <c:pt idx="2798">
                  <c:v>0.90400000000000003</c:v>
                </c:pt>
                <c:pt idx="2799">
                  <c:v>0.94199999999999995</c:v>
                </c:pt>
                <c:pt idx="2800">
                  <c:v>0.93600000000000005</c:v>
                </c:pt>
                <c:pt idx="2801">
                  <c:v>0.998</c:v>
                </c:pt>
                <c:pt idx="2802">
                  <c:v>0.95299999999999996</c:v>
                </c:pt>
                <c:pt idx="2803">
                  <c:v>0.85199999999999998</c:v>
                </c:pt>
                <c:pt idx="2804">
                  <c:v>0.90300000000000002</c:v>
                </c:pt>
                <c:pt idx="2805">
                  <c:v>0.94699999999999995</c:v>
                </c:pt>
                <c:pt idx="2806">
                  <c:v>1.002</c:v>
                </c:pt>
                <c:pt idx="2807">
                  <c:v>1.083</c:v>
                </c:pt>
                <c:pt idx="2808">
                  <c:v>1.083</c:v>
                </c:pt>
                <c:pt idx="2809">
                  <c:v>1.131</c:v>
                </c:pt>
                <c:pt idx="2810">
                  <c:v>1.149</c:v>
                </c:pt>
                <c:pt idx="2811">
                  <c:v>1.103</c:v>
                </c:pt>
                <c:pt idx="2812">
                  <c:v>1.1120000000000001</c:v>
                </c:pt>
                <c:pt idx="2813">
                  <c:v>1.0609999999999999</c:v>
                </c:pt>
                <c:pt idx="2814">
                  <c:v>1.0620000000000001</c:v>
                </c:pt>
                <c:pt idx="2815">
                  <c:v>1.0429999999999999</c:v>
                </c:pt>
                <c:pt idx="2816">
                  <c:v>1.0629999999999999</c:v>
                </c:pt>
                <c:pt idx="2817">
                  <c:v>1.0680000000000001</c:v>
                </c:pt>
                <c:pt idx="2818">
                  <c:v>1.0920000000000001</c:v>
                </c:pt>
                <c:pt idx="2819">
                  <c:v>0.98599999999999999</c:v>
                </c:pt>
                <c:pt idx="2820">
                  <c:v>1.0640000000000001</c:v>
                </c:pt>
                <c:pt idx="2821">
                  <c:v>1.2030000000000001</c:v>
                </c:pt>
                <c:pt idx="2822">
                  <c:v>1.131</c:v>
                </c:pt>
                <c:pt idx="2823">
                  <c:v>0.96099999999999997</c:v>
                </c:pt>
                <c:pt idx="2824">
                  <c:v>0.90500000000000003</c:v>
                </c:pt>
                <c:pt idx="2825">
                  <c:v>0.88100000000000001</c:v>
                </c:pt>
                <c:pt idx="2826">
                  <c:v>0.92100000000000004</c:v>
                </c:pt>
                <c:pt idx="2827">
                  <c:v>0.875</c:v>
                </c:pt>
                <c:pt idx="2828">
                  <c:v>0.89800000000000002</c:v>
                </c:pt>
                <c:pt idx="2829">
                  <c:v>0.92500000000000004</c:v>
                </c:pt>
                <c:pt idx="2830">
                  <c:v>0.86699999999999999</c:v>
                </c:pt>
                <c:pt idx="2831">
                  <c:v>0.90800000000000003</c:v>
                </c:pt>
                <c:pt idx="2832">
                  <c:v>0.90800000000000003</c:v>
                </c:pt>
                <c:pt idx="2833">
                  <c:v>0.90400000000000003</c:v>
                </c:pt>
                <c:pt idx="2834">
                  <c:v>0.90400000000000003</c:v>
                </c:pt>
                <c:pt idx="2835">
                  <c:v>0.875</c:v>
                </c:pt>
                <c:pt idx="2836">
                  <c:v>0.86199999999999999</c:v>
                </c:pt>
                <c:pt idx="2837">
                  <c:v>0.92300000000000004</c:v>
                </c:pt>
                <c:pt idx="2838">
                  <c:v>0.89700000000000002</c:v>
                </c:pt>
                <c:pt idx="2839">
                  <c:v>0.871</c:v>
                </c:pt>
                <c:pt idx="2840">
                  <c:v>0.88</c:v>
                </c:pt>
                <c:pt idx="2841">
                  <c:v>0.88</c:v>
                </c:pt>
                <c:pt idx="2842">
                  <c:v>0.93200000000000005</c:v>
                </c:pt>
                <c:pt idx="2843">
                  <c:v>0.92500000000000004</c:v>
                </c:pt>
                <c:pt idx="2844">
                  <c:v>0.92700000000000005</c:v>
                </c:pt>
                <c:pt idx="2845">
                  <c:v>0.95299999999999996</c:v>
                </c:pt>
                <c:pt idx="2846">
                  <c:v>0.96599999999999997</c:v>
                </c:pt>
                <c:pt idx="2847">
                  <c:v>0.91400000000000003</c:v>
                </c:pt>
                <c:pt idx="2848">
                  <c:v>0.93700000000000006</c:v>
                </c:pt>
                <c:pt idx="2849">
                  <c:v>0.94499999999999995</c:v>
                </c:pt>
                <c:pt idx="2850">
                  <c:v>0.89</c:v>
                </c:pt>
                <c:pt idx="2851">
                  <c:v>0.83899999999999997</c:v>
                </c:pt>
                <c:pt idx="2852">
                  <c:v>0.89200000000000002</c:v>
                </c:pt>
                <c:pt idx="2853">
                  <c:v>0.86099999999999999</c:v>
                </c:pt>
                <c:pt idx="2854">
                  <c:v>0.85199999999999998</c:v>
                </c:pt>
                <c:pt idx="2855">
                  <c:v>0.85</c:v>
                </c:pt>
                <c:pt idx="2856">
                  <c:v>0.85299999999999998</c:v>
                </c:pt>
                <c:pt idx="2857">
                  <c:v>0.8</c:v>
                </c:pt>
                <c:pt idx="2858">
                  <c:v>0.81</c:v>
                </c:pt>
                <c:pt idx="2859">
                  <c:v>0.85599999999999998</c:v>
                </c:pt>
                <c:pt idx="2860">
                  <c:v>0.91800000000000004</c:v>
                </c:pt>
                <c:pt idx="2861">
                  <c:v>0.91600000000000004</c:v>
                </c:pt>
                <c:pt idx="2862">
                  <c:v>0.97699999999999998</c:v>
                </c:pt>
                <c:pt idx="2863">
                  <c:v>0.97699999999999998</c:v>
                </c:pt>
                <c:pt idx="2864">
                  <c:v>0.96699999999999997</c:v>
                </c:pt>
                <c:pt idx="2865">
                  <c:v>0.90900000000000003</c:v>
                </c:pt>
                <c:pt idx="2866">
                  <c:v>0.88100000000000001</c:v>
                </c:pt>
                <c:pt idx="2867">
                  <c:v>0.83299999999999996</c:v>
                </c:pt>
                <c:pt idx="2868">
                  <c:v>0.83299999999999996</c:v>
                </c:pt>
                <c:pt idx="2869">
                  <c:v>0.879</c:v>
                </c:pt>
                <c:pt idx="2870">
                  <c:v>0.879</c:v>
                </c:pt>
                <c:pt idx="2871">
                  <c:v>0.88200000000000001</c:v>
                </c:pt>
                <c:pt idx="2872">
                  <c:v>0.85499999999999998</c:v>
                </c:pt>
                <c:pt idx="2873">
                  <c:v>0.84499999999999997</c:v>
                </c:pt>
                <c:pt idx="2874">
                  <c:v>0.85299999999999998</c:v>
                </c:pt>
                <c:pt idx="2875">
                  <c:v>0.82</c:v>
                </c:pt>
                <c:pt idx="2876">
                  <c:v>0.83199999999999996</c:v>
                </c:pt>
                <c:pt idx="2877">
                  <c:v>0.79</c:v>
                </c:pt>
                <c:pt idx="2878">
                  <c:v>0.79</c:v>
                </c:pt>
                <c:pt idx="2879">
                  <c:v>0.78400000000000003</c:v>
                </c:pt>
                <c:pt idx="2880">
                  <c:v>0.80500000000000005</c:v>
                </c:pt>
                <c:pt idx="2881">
                  <c:v>0.85799999999999998</c:v>
                </c:pt>
                <c:pt idx="2882">
                  <c:v>0.88700000000000001</c:v>
                </c:pt>
                <c:pt idx="2883">
                  <c:v>0.90700000000000003</c:v>
                </c:pt>
                <c:pt idx="2884">
                  <c:v>0.89700000000000002</c:v>
                </c:pt>
                <c:pt idx="2885">
                  <c:v>0.79300000000000004</c:v>
                </c:pt>
                <c:pt idx="2886">
                  <c:v>0.77200000000000002</c:v>
                </c:pt>
                <c:pt idx="2887">
                  <c:v>0.75</c:v>
                </c:pt>
                <c:pt idx="2888">
                  <c:v>0.73699999999999999</c:v>
                </c:pt>
                <c:pt idx="2889">
                  <c:v>0.70499999999999996</c:v>
                </c:pt>
                <c:pt idx="2890">
                  <c:v>0.72299999999999998</c:v>
                </c:pt>
                <c:pt idx="2891">
                  <c:v>0.70799999999999996</c:v>
                </c:pt>
                <c:pt idx="2892">
                  <c:v>0.76900000000000002</c:v>
                </c:pt>
                <c:pt idx="2893">
                  <c:v>0.75600000000000001</c:v>
                </c:pt>
                <c:pt idx="2894">
                  <c:v>0.81200000000000006</c:v>
                </c:pt>
                <c:pt idx="2895">
                  <c:v>0.83099999999999996</c:v>
                </c:pt>
                <c:pt idx="2896">
                  <c:v>0.85299999999999998</c:v>
                </c:pt>
                <c:pt idx="2897">
                  <c:v>0.82099999999999995</c:v>
                </c:pt>
                <c:pt idx="2898">
                  <c:v>0.83599999999999997</c:v>
                </c:pt>
                <c:pt idx="2899">
                  <c:v>0.81599999999999995</c:v>
                </c:pt>
                <c:pt idx="2900">
                  <c:v>0.78900000000000003</c:v>
                </c:pt>
                <c:pt idx="2901">
                  <c:v>0.85599999999999998</c:v>
                </c:pt>
                <c:pt idx="2902">
                  <c:v>0.86099999999999999</c:v>
                </c:pt>
                <c:pt idx="2903">
                  <c:v>0.86099999999999999</c:v>
                </c:pt>
                <c:pt idx="2904">
                  <c:v>0.90800000000000003</c:v>
                </c:pt>
                <c:pt idx="2905">
                  <c:v>0.86</c:v>
                </c:pt>
                <c:pt idx="2906">
                  <c:v>0.88900000000000001</c:v>
                </c:pt>
                <c:pt idx="2907">
                  <c:v>0.89</c:v>
                </c:pt>
                <c:pt idx="2908">
                  <c:v>0.84499999999999997</c:v>
                </c:pt>
                <c:pt idx="2909">
                  <c:v>0.84399999999999997</c:v>
                </c:pt>
                <c:pt idx="2910">
                  <c:v>0.86</c:v>
                </c:pt>
                <c:pt idx="2911">
                  <c:v>0.88900000000000001</c:v>
                </c:pt>
                <c:pt idx="2912">
                  <c:v>0.83699999999999997</c:v>
                </c:pt>
                <c:pt idx="2913">
                  <c:v>0.871</c:v>
                </c:pt>
                <c:pt idx="2914">
                  <c:v>0.82099999999999995</c:v>
                </c:pt>
                <c:pt idx="2915">
                  <c:v>0.85</c:v>
                </c:pt>
                <c:pt idx="2916">
                  <c:v>0.88100000000000001</c:v>
                </c:pt>
                <c:pt idx="2917">
                  <c:v>0.89500000000000002</c:v>
                </c:pt>
                <c:pt idx="2918">
                  <c:v>0.90800000000000003</c:v>
                </c:pt>
                <c:pt idx="2919">
                  <c:v>0.98399999999999999</c:v>
                </c:pt>
                <c:pt idx="2920">
                  <c:v>1.097</c:v>
                </c:pt>
                <c:pt idx="2921">
                  <c:v>1.0880000000000001</c:v>
                </c:pt>
                <c:pt idx="2922">
                  <c:v>1.115</c:v>
                </c:pt>
                <c:pt idx="2923">
                  <c:v>1.196</c:v>
                </c:pt>
                <c:pt idx="2924">
                  <c:v>1.1970000000000001</c:v>
                </c:pt>
                <c:pt idx="2925">
                  <c:v>1.1379999999999999</c:v>
                </c:pt>
                <c:pt idx="2926">
                  <c:v>1.1200000000000001</c:v>
                </c:pt>
                <c:pt idx="2927">
                  <c:v>1.0840000000000001</c:v>
                </c:pt>
                <c:pt idx="2928">
                  <c:v>1.08</c:v>
                </c:pt>
                <c:pt idx="2929">
                  <c:v>1.016</c:v>
                </c:pt>
                <c:pt idx="2930">
                  <c:v>1.034</c:v>
                </c:pt>
                <c:pt idx="2931">
                  <c:v>1.014</c:v>
                </c:pt>
                <c:pt idx="2932">
                  <c:v>1.0389999999999999</c:v>
                </c:pt>
                <c:pt idx="2933">
                  <c:v>1.0089999999999999</c:v>
                </c:pt>
                <c:pt idx="2934">
                  <c:v>1.115</c:v>
                </c:pt>
                <c:pt idx="2935">
                  <c:v>1.0389999999999999</c:v>
                </c:pt>
                <c:pt idx="2936">
                  <c:v>1.0069999999999999</c:v>
                </c:pt>
                <c:pt idx="2937">
                  <c:v>0.89900000000000002</c:v>
                </c:pt>
                <c:pt idx="2938">
                  <c:v>0.90900000000000003</c:v>
                </c:pt>
                <c:pt idx="2939">
                  <c:v>0.85099999999999998</c:v>
                </c:pt>
                <c:pt idx="2940">
                  <c:v>0.88200000000000001</c:v>
                </c:pt>
                <c:pt idx="2941">
                  <c:v>0.89100000000000001</c:v>
                </c:pt>
                <c:pt idx="2942">
                  <c:v>0.84899999999999998</c:v>
                </c:pt>
                <c:pt idx="2943">
                  <c:v>0.84599999999999997</c:v>
                </c:pt>
                <c:pt idx="2944">
                  <c:v>0.85699999999999998</c:v>
                </c:pt>
                <c:pt idx="2945">
                  <c:v>0.84199999999999997</c:v>
                </c:pt>
                <c:pt idx="2946">
                  <c:v>0.84399999999999997</c:v>
                </c:pt>
                <c:pt idx="2947">
                  <c:v>0.84399999999999997</c:v>
                </c:pt>
                <c:pt idx="2948">
                  <c:v>0.81799999999999995</c:v>
                </c:pt>
                <c:pt idx="2949">
                  <c:v>0.84699999999999998</c:v>
                </c:pt>
                <c:pt idx="2950">
                  <c:v>0.84</c:v>
                </c:pt>
                <c:pt idx="2951">
                  <c:v>0.82299999999999995</c:v>
                </c:pt>
                <c:pt idx="2952">
                  <c:v>0.82599999999999996</c:v>
                </c:pt>
                <c:pt idx="2953">
                  <c:v>0.80900000000000005</c:v>
                </c:pt>
                <c:pt idx="2954">
                  <c:v>0.82899999999999996</c:v>
                </c:pt>
                <c:pt idx="2955">
                  <c:v>0.82299999999999995</c:v>
                </c:pt>
                <c:pt idx="2956">
                  <c:v>0.82299999999999995</c:v>
                </c:pt>
                <c:pt idx="2957">
                  <c:v>0.78400000000000003</c:v>
                </c:pt>
                <c:pt idx="2958">
                  <c:v>0.77800000000000002</c:v>
                </c:pt>
                <c:pt idx="2959">
                  <c:v>0.76200000000000001</c:v>
                </c:pt>
                <c:pt idx="2960">
                  <c:v>0.75600000000000001</c:v>
                </c:pt>
                <c:pt idx="2961">
                  <c:v>0.75900000000000001</c:v>
                </c:pt>
                <c:pt idx="2962">
                  <c:v>0.747</c:v>
                </c:pt>
                <c:pt idx="2963">
                  <c:v>0.71</c:v>
                </c:pt>
                <c:pt idx="2964">
                  <c:v>0.72899999999999998</c:v>
                </c:pt>
                <c:pt idx="2965">
                  <c:v>0.74199999999999999</c:v>
                </c:pt>
                <c:pt idx="2966">
                  <c:v>0.73099999999999998</c:v>
                </c:pt>
                <c:pt idx="2967">
                  <c:v>0.748</c:v>
                </c:pt>
                <c:pt idx="2968">
                  <c:v>0.74299999999999999</c:v>
                </c:pt>
                <c:pt idx="2969">
                  <c:v>0.75800000000000001</c:v>
                </c:pt>
                <c:pt idx="2970">
                  <c:v>0.73399999999999999</c:v>
                </c:pt>
                <c:pt idx="2971">
                  <c:v>0.78400000000000003</c:v>
                </c:pt>
                <c:pt idx="2972">
                  <c:v>0.76</c:v>
                </c:pt>
                <c:pt idx="2973">
                  <c:v>0.76</c:v>
                </c:pt>
                <c:pt idx="2974">
                  <c:v>0.77400000000000002</c:v>
                </c:pt>
                <c:pt idx="2975">
                  <c:v>0.68899999999999995</c:v>
                </c:pt>
                <c:pt idx="2976">
                  <c:v>0.65600000000000003</c:v>
                </c:pt>
                <c:pt idx="2977">
                  <c:v>0.621</c:v>
                </c:pt>
                <c:pt idx="2978">
                  <c:v>0.67700000000000005</c:v>
                </c:pt>
                <c:pt idx="2979">
                  <c:v>0.68</c:v>
                </c:pt>
                <c:pt idx="2980">
                  <c:v>0.73099999999999998</c:v>
                </c:pt>
                <c:pt idx="2981">
                  <c:v>0.71099999999999997</c:v>
                </c:pt>
                <c:pt idx="2982">
                  <c:v>0.71199999999999997</c:v>
                </c:pt>
                <c:pt idx="2983">
                  <c:v>0.68500000000000005</c:v>
                </c:pt>
                <c:pt idx="2984">
                  <c:v>0.74299999999999999</c:v>
                </c:pt>
                <c:pt idx="2985">
                  <c:v>0.70299999999999996</c:v>
                </c:pt>
                <c:pt idx="2986">
                  <c:v>0.73799999999999999</c:v>
                </c:pt>
                <c:pt idx="2987">
                  <c:v>0.67200000000000004</c:v>
                </c:pt>
                <c:pt idx="2988">
                  <c:v>0.68200000000000005</c:v>
                </c:pt>
                <c:pt idx="2989">
                  <c:v>0.70499999999999996</c:v>
                </c:pt>
                <c:pt idx="2990">
                  <c:v>0.753</c:v>
                </c:pt>
                <c:pt idx="2991">
                  <c:v>0.72399999999999998</c:v>
                </c:pt>
                <c:pt idx="2992">
                  <c:v>0.755</c:v>
                </c:pt>
                <c:pt idx="2993">
                  <c:v>0.70699999999999996</c:v>
                </c:pt>
                <c:pt idx="2994">
                  <c:v>0.72299999999999998</c:v>
                </c:pt>
                <c:pt idx="2995">
                  <c:v>0.71599999999999997</c:v>
                </c:pt>
                <c:pt idx="2996">
                  <c:v>0.68899999999999995</c:v>
                </c:pt>
                <c:pt idx="2997">
                  <c:v>0.71899999999999997</c:v>
                </c:pt>
                <c:pt idx="2998">
                  <c:v>0.67400000000000004</c:v>
                </c:pt>
                <c:pt idx="2999">
                  <c:v>0.69699999999999995</c:v>
                </c:pt>
                <c:pt idx="3000">
                  <c:v>0.69699999999999995</c:v>
                </c:pt>
                <c:pt idx="3001">
                  <c:v>0.67100000000000004</c:v>
                </c:pt>
                <c:pt idx="3002">
                  <c:v>0.64400000000000002</c:v>
                </c:pt>
                <c:pt idx="3003">
                  <c:v>0.626</c:v>
                </c:pt>
                <c:pt idx="3004">
                  <c:v>0.62</c:v>
                </c:pt>
                <c:pt idx="3005">
                  <c:v>0.64200000000000002</c:v>
                </c:pt>
                <c:pt idx="3006">
                  <c:v>0.624</c:v>
                </c:pt>
                <c:pt idx="3007">
                  <c:v>0.621</c:v>
                </c:pt>
                <c:pt idx="3008">
                  <c:v>0.6</c:v>
                </c:pt>
                <c:pt idx="3009">
                  <c:v>0.624</c:v>
                </c:pt>
                <c:pt idx="3010">
                  <c:v>0.60499999999999998</c:v>
                </c:pt>
                <c:pt idx="3011">
                  <c:v>0.60899999999999999</c:v>
                </c:pt>
                <c:pt idx="3012">
                  <c:v>0.57599999999999996</c:v>
                </c:pt>
                <c:pt idx="3013">
                  <c:v>0.55800000000000005</c:v>
                </c:pt>
                <c:pt idx="3014">
                  <c:v>0.54300000000000004</c:v>
                </c:pt>
                <c:pt idx="3015">
                  <c:v>0.55100000000000005</c:v>
                </c:pt>
                <c:pt idx="3016">
                  <c:v>0.59299999999999997</c:v>
                </c:pt>
                <c:pt idx="3017">
                  <c:v>0.65300000000000002</c:v>
                </c:pt>
                <c:pt idx="3018">
                  <c:v>0.61199999999999999</c:v>
                </c:pt>
                <c:pt idx="3019">
                  <c:v>0.58199999999999996</c:v>
                </c:pt>
                <c:pt idx="3020">
                  <c:v>0.63600000000000001</c:v>
                </c:pt>
                <c:pt idx="3021">
                  <c:v>0.61199999999999999</c:v>
                </c:pt>
                <c:pt idx="3022">
                  <c:v>0.66500000000000004</c:v>
                </c:pt>
                <c:pt idx="3023">
                  <c:v>0.65200000000000002</c:v>
                </c:pt>
                <c:pt idx="3024">
                  <c:v>0.70599999999999996</c:v>
                </c:pt>
                <c:pt idx="3025">
                  <c:v>0.72699999999999998</c:v>
                </c:pt>
                <c:pt idx="3026">
                  <c:v>0.73</c:v>
                </c:pt>
                <c:pt idx="3027">
                  <c:v>0.70799999999999996</c:v>
                </c:pt>
                <c:pt idx="3028">
                  <c:v>0.70799999999999996</c:v>
                </c:pt>
                <c:pt idx="3029">
                  <c:v>0.752</c:v>
                </c:pt>
                <c:pt idx="3030">
                  <c:v>0.80200000000000005</c:v>
                </c:pt>
                <c:pt idx="3031">
                  <c:v>0.81799999999999995</c:v>
                </c:pt>
                <c:pt idx="3032">
                  <c:v>0.79600000000000004</c:v>
                </c:pt>
                <c:pt idx="3033">
                  <c:v>0.78800000000000003</c:v>
                </c:pt>
                <c:pt idx="3034">
                  <c:v>0.78800000000000003</c:v>
                </c:pt>
                <c:pt idx="3035">
                  <c:v>0.69399999999999995</c:v>
                </c:pt>
                <c:pt idx="3036">
                  <c:v>0.69599999999999995</c:v>
                </c:pt>
                <c:pt idx="3037">
                  <c:v>0.70799999999999996</c:v>
                </c:pt>
                <c:pt idx="3038">
                  <c:v>0.68500000000000005</c:v>
                </c:pt>
                <c:pt idx="3039">
                  <c:v>0.67700000000000005</c:v>
                </c:pt>
                <c:pt idx="3040">
                  <c:v>0.67900000000000005</c:v>
                </c:pt>
                <c:pt idx="3041">
                  <c:v>0.66400000000000003</c:v>
                </c:pt>
                <c:pt idx="3042">
                  <c:v>0.59099999999999997</c:v>
                </c:pt>
                <c:pt idx="3043">
                  <c:v>0.59099999999999997</c:v>
                </c:pt>
                <c:pt idx="3044">
                  <c:v>0.61499999999999999</c:v>
                </c:pt>
                <c:pt idx="3045">
                  <c:v>0.623</c:v>
                </c:pt>
                <c:pt idx="3046">
                  <c:v>0.67900000000000005</c:v>
                </c:pt>
                <c:pt idx="3047">
                  <c:v>0.64500000000000002</c:v>
                </c:pt>
                <c:pt idx="3048">
                  <c:v>0.63900000000000001</c:v>
                </c:pt>
                <c:pt idx="3049">
                  <c:v>0.66400000000000003</c:v>
                </c:pt>
                <c:pt idx="3050">
                  <c:v>0.69199999999999995</c:v>
                </c:pt>
                <c:pt idx="3051">
                  <c:v>0.64300000000000002</c:v>
                </c:pt>
                <c:pt idx="3052">
                  <c:v>0.71399999999999997</c:v>
                </c:pt>
                <c:pt idx="3053">
                  <c:v>0.71899999999999997</c:v>
                </c:pt>
                <c:pt idx="3054">
                  <c:v>0.7</c:v>
                </c:pt>
                <c:pt idx="3055">
                  <c:v>0.68400000000000005</c:v>
                </c:pt>
                <c:pt idx="3056">
                  <c:v>0.68899999999999995</c:v>
                </c:pt>
                <c:pt idx="3057">
                  <c:v>0.67100000000000004</c:v>
                </c:pt>
                <c:pt idx="3058">
                  <c:v>0.65200000000000002</c:v>
                </c:pt>
                <c:pt idx="3059">
                  <c:v>0.64400000000000002</c:v>
                </c:pt>
                <c:pt idx="3060">
                  <c:v>0.60599999999999998</c:v>
                </c:pt>
                <c:pt idx="3061">
                  <c:v>0.64500000000000002</c:v>
                </c:pt>
                <c:pt idx="3062">
                  <c:v>0.626</c:v>
                </c:pt>
                <c:pt idx="3063">
                  <c:v>0.621</c:v>
                </c:pt>
                <c:pt idx="3064">
                  <c:v>0.61499999999999999</c:v>
                </c:pt>
                <c:pt idx="3065">
                  <c:v>0.6</c:v>
                </c:pt>
                <c:pt idx="3066">
                  <c:v>0.63200000000000001</c:v>
                </c:pt>
                <c:pt idx="3067">
                  <c:v>0.67500000000000004</c:v>
                </c:pt>
                <c:pt idx="3068">
                  <c:v>0.67500000000000004</c:v>
                </c:pt>
                <c:pt idx="3069">
                  <c:v>0.66100000000000003</c:v>
                </c:pt>
                <c:pt idx="3070">
                  <c:v>0.65</c:v>
                </c:pt>
                <c:pt idx="3071">
                  <c:v>0.65900000000000003</c:v>
                </c:pt>
                <c:pt idx="3072">
                  <c:v>0.65900000000000003</c:v>
                </c:pt>
                <c:pt idx="3073">
                  <c:v>0.66</c:v>
                </c:pt>
                <c:pt idx="3074">
                  <c:v>0.69199999999999995</c:v>
                </c:pt>
                <c:pt idx="3075">
                  <c:v>0.77700000000000002</c:v>
                </c:pt>
                <c:pt idx="3076">
                  <c:v>0.78700000000000003</c:v>
                </c:pt>
                <c:pt idx="3077">
                  <c:v>0.748</c:v>
                </c:pt>
                <c:pt idx="3078">
                  <c:v>0.78900000000000003</c:v>
                </c:pt>
                <c:pt idx="3079">
                  <c:v>0.755</c:v>
                </c:pt>
                <c:pt idx="3080">
                  <c:v>0.75800000000000001</c:v>
                </c:pt>
                <c:pt idx="3081">
                  <c:v>0.82399999999999995</c:v>
                </c:pt>
                <c:pt idx="3082">
                  <c:v>0.76</c:v>
                </c:pt>
                <c:pt idx="3083">
                  <c:v>0.74</c:v>
                </c:pt>
                <c:pt idx="3084">
                  <c:v>0.74</c:v>
                </c:pt>
                <c:pt idx="3085">
                  <c:v>0.72199999999999998</c:v>
                </c:pt>
                <c:pt idx="3086">
                  <c:v>0.73799999999999999</c:v>
                </c:pt>
                <c:pt idx="3087">
                  <c:v>0.71899999999999997</c:v>
                </c:pt>
                <c:pt idx="3088">
                  <c:v>0.70099999999999996</c:v>
                </c:pt>
                <c:pt idx="3089">
                  <c:v>0.75600000000000001</c:v>
                </c:pt>
                <c:pt idx="3090">
                  <c:v>0.67700000000000005</c:v>
                </c:pt>
                <c:pt idx="3091">
                  <c:v>0.63700000000000001</c:v>
                </c:pt>
                <c:pt idx="3092">
                  <c:v>0.64</c:v>
                </c:pt>
                <c:pt idx="3093">
                  <c:v>0.64</c:v>
                </c:pt>
                <c:pt idx="3094">
                  <c:v>0.624</c:v>
                </c:pt>
                <c:pt idx="3095">
                  <c:v>0.623</c:v>
                </c:pt>
                <c:pt idx="3096">
                  <c:v>0.623</c:v>
                </c:pt>
                <c:pt idx="3097">
                  <c:v>0.60599999999999998</c:v>
                </c:pt>
                <c:pt idx="3098">
                  <c:v>0.63200000000000001</c:v>
                </c:pt>
                <c:pt idx="3099">
                  <c:v>0.66400000000000003</c:v>
                </c:pt>
                <c:pt idx="3100">
                  <c:v>0.68</c:v>
                </c:pt>
                <c:pt idx="3101">
                  <c:v>0.68</c:v>
                </c:pt>
                <c:pt idx="3102">
                  <c:v>0.68799999999999994</c:v>
                </c:pt>
                <c:pt idx="3103">
                  <c:v>0.66700000000000004</c:v>
                </c:pt>
                <c:pt idx="3104">
                  <c:v>0.64600000000000002</c:v>
                </c:pt>
                <c:pt idx="3105">
                  <c:v>0.63</c:v>
                </c:pt>
                <c:pt idx="3106">
                  <c:v>0.627</c:v>
                </c:pt>
                <c:pt idx="3107">
                  <c:v>0.61799999999999999</c:v>
                </c:pt>
                <c:pt idx="3108">
                  <c:v>0.624</c:v>
                </c:pt>
                <c:pt idx="3109">
                  <c:v>0.621</c:v>
                </c:pt>
                <c:pt idx="3110">
                  <c:v>0.60299999999999998</c:v>
                </c:pt>
                <c:pt idx="3111">
                  <c:v>0.60199999999999998</c:v>
                </c:pt>
                <c:pt idx="3112">
                  <c:v>0.61899999999999999</c:v>
                </c:pt>
                <c:pt idx="3113">
                  <c:v>0.61799999999999999</c:v>
                </c:pt>
                <c:pt idx="3114">
                  <c:v>0.63500000000000001</c:v>
                </c:pt>
                <c:pt idx="3115">
                  <c:v>0.65300000000000002</c:v>
                </c:pt>
                <c:pt idx="3116">
                  <c:v>0.69599999999999995</c:v>
                </c:pt>
                <c:pt idx="3117">
                  <c:v>0.68799999999999994</c:v>
                </c:pt>
                <c:pt idx="3118">
                  <c:v>0.73399999999999999</c:v>
                </c:pt>
                <c:pt idx="3119">
                  <c:v>0.76300000000000001</c:v>
                </c:pt>
                <c:pt idx="3120">
                  <c:v>0.77</c:v>
                </c:pt>
                <c:pt idx="3121">
                  <c:v>0.77500000000000002</c:v>
                </c:pt>
                <c:pt idx="3122">
                  <c:v>0.76200000000000001</c:v>
                </c:pt>
                <c:pt idx="3123">
                  <c:v>0.77300000000000002</c:v>
                </c:pt>
                <c:pt idx="3124">
                  <c:v>0.77300000000000002</c:v>
                </c:pt>
                <c:pt idx="3125">
                  <c:v>0.76</c:v>
                </c:pt>
                <c:pt idx="3126">
                  <c:v>0.73599999999999999</c:v>
                </c:pt>
                <c:pt idx="3127">
                  <c:v>0.70899999999999996</c:v>
                </c:pt>
                <c:pt idx="3128">
                  <c:v>0.72399999999999998</c:v>
                </c:pt>
                <c:pt idx="3129">
                  <c:v>0.72399999999999998</c:v>
                </c:pt>
                <c:pt idx="3130">
                  <c:v>0.76500000000000001</c:v>
                </c:pt>
                <c:pt idx="3131">
                  <c:v>0.82099999999999995</c:v>
                </c:pt>
                <c:pt idx="3132">
                  <c:v>0.80900000000000005</c:v>
                </c:pt>
                <c:pt idx="3133">
                  <c:v>0.80900000000000005</c:v>
                </c:pt>
                <c:pt idx="3134">
                  <c:v>0.78600000000000003</c:v>
                </c:pt>
                <c:pt idx="3135">
                  <c:v>0.76700000000000002</c:v>
                </c:pt>
                <c:pt idx="3136">
                  <c:v>0.79400000000000004</c:v>
                </c:pt>
                <c:pt idx="3137">
                  <c:v>0.78</c:v>
                </c:pt>
                <c:pt idx="3138">
                  <c:v>0.76200000000000001</c:v>
                </c:pt>
                <c:pt idx="3139">
                  <c:v>0.749</c:v>
                </c:pt>
                <c:pt idx="3140">
                  <c:v>0.73799999999999999</c:v>
                </c:pt>
                <c:pt idx="3141">
                  <c:v>0.79100000000000004</c:v>
                </c:pt>
                <c:pt idx="3142">
                  <c:v>0.76</c:v>
                </c:pt>
                <c:pt idx="3143">
                  <c:v>0.76</c:v>
                </c:pt>
                <c:pt idx="3144">
                  <c:v>0.75900000000000001</c:v>
                </c:pt>
                <c:pt idx="3145">
                  <c:v>0.746</c:v>
                </c:pt>
                <c:pt idx="3146">
                  <c:v>0.76500000000000001</c:v>
                </c:pt>
                <c:pt idx="3147">
                  <c:v>0.84799999999999998</c:v>
                </c:pt>
                <c:pt idx="3148">
                  <c:v>0.86299999999999999</c:v>
                </c:pt>
                <c:pt idx="3149">
                  <c:v>0.878</c:v>
                </c:pt>
                <c:pt idx="3150">
                  <c:v>0.876</c:v>
                </c:pt>
                <c:pt idx="3151">
                  <c:v>0.879</c:v>
                </c:pt>
                <c:pt idx="3152">
                  <c:v>0.88200000000000001</c:v>
                </c:pt>
                <c:pt idx="3153">
                  <c:v>0.83399999999999996</c:v>
                </c:pt>
                <c:pt idx="3154">
                  <c:v>0.86299999999999999</c:v>
                </c:pt>
                <c:pt idx="3155">
                  <c:v>0.83399999999999996</c:v>
                </c:pt>
                <c:pt idx="3156">
                  <c:v>0.82799999999999996</c:v>
                </c:pt>
                <c:pt idx="3157">
                  <c:v>0.82799999999999996</c:v>
                </c:pt>
                <c:pt idx="3158">
                  <c:v>0.85</c:v>
                </c:pt>
                <c:pt idx="3159">
                  <c:v>0.86499999999999999</c:v>
                </c:pt>
                <c:pt idx="3160">
                  <c:v>0.90600000000000003</c:v>
                </c:pt>
                <c:pt idx="3161">
                  <c:v>0.85299999999999998</c:v>
                </c:pt>
                <c:pt idx="3162">
                  <c:v>0.86099999999999999</c:v>
                </c:pt>
                <c:pt idx="3163">
                  <c:v>0.86099999999999999</c:v>
                </c:pt>
                <c:pt idx="3164">
                  <c:v>0.88700000000000001</c:v>
                </c:pt>
                <c:pt idx="3165">
                  <c:v>0.86</c:v>
                </c:pt>
                <c:pt idx="3166">
                  <c:v>0.83699999999999997</c:v>
                </c:pt>
                <c:pt idx="3167">
                  <c:v>0.82699999999999996</c:v>
                </c:pt>
                <c:pt idx="3168">
                  <c:v>0.76100000000000001</c:v>
                </c:pt>
                <c:pt idx="3169">
                  <c:v>0.76400000000000001</c:v>
                </c:pt>
                <c:pt idx="3170">
                  <c:v>0.78400000000000003</c:v>
                </c:pt>
                <c:pt idx="3171">
                  <c:v>0.76200000000000001</c:v>
                </c:pt>
                <c:pt idx="3172">
                  <c:v>0.74099999999999999</c:v>
                </c:pt>
                <c:pt idx="3173">
                  <c:v>0.75900000000000001</c:v>
                </c:pt>
                <c:pt idx="3174">
                  <c:v>0.77600000000000002</c:v>
                </c:pt>
                <c:pt idx="3175">
                  <c:v>0.80400000000000005</c:v>
                </c:pt>
                <c:pt idx="3176">
                  <c:v>0.85499999999999998</c:v>
                </c:pt>
                <c:pt idx="3177">
                  <c:v>0.88600000000000001</c:v>
                </c:pt>
                <c:pt idx="3178">
                  <c:v>0.89600000000000002</c:v>
                </c:pt>
                <c:pt idx="3179">
                  <c:v>0.86799999999999999</c:v>
                </c:pt>
                <c:pt idx="3180">
                  <c:v>0.877</c:v>
                </c:pt>
                <c:pt idx="3181">
                  <c:v>0.873</c:v>
                </c:pt>
                <c:pt idx="3182">
                  <c:v>0.83099999999999996</c:v>
                </c:pt>
                <c:pt idx="3183">
                  <c:v>0.80600000000000005</c:v>
                </c:pt>
                <c:pt idx="3184">
                  <c:v>0.77700000000000002</c:v>
                </c:pt>
                <c:pt idx="3185">
                  <c:v>0.81100000000000005</c:v>
                </c:pt>
                <c:pt idx="3186">
                  <c:v>0.78600000000000003</c:v>
                </c:pt>
                <c:pt idx="3187">
                  <c:v>0.79600000000000004</c:v>
                </c:pt>
                <c:pt idx="3188">
                  <c:v>0.78600000000000003</c:v>
                </c:pt>
                <c:pt idx="3189">
                  <c:v>0.77500000000000002</c:v>
                </c:pt>
                <c:pt idx="3190">
                  <c:v>0.73499999999999999</c:v>
                </c:pt>
                <c:pt idx="3191">
                  <c:v>0.76500000000000001</c:v>
                </c:pt>
                <c:pt idx="3192">
                  <c:v>0.76500000000000001</c:v>
                </c:pt>
                <c:pt idx="3193">
                  <c:v>0.752</c:v>
                </c:pt>
                <c:pt idx="3194">
                  <c:v>0.77</c:v>
                </c:pt>
                <c:pt idx="3195">
                  <c:v>0.72499999999999998</c:v>
                </c:pt>
                <c:pt idx="3196">
                  <c:v>0.69699999999999995</c:v>
                </c:pt>
                <c:pt idx="3197">
                  <c:v>0.69199999999999995</c:v>
                </c:pt>
                <c:pt idx="3198">
                  <c:v>0.70599999999999996</c:v>
                </c:pt>
                <c:pt idx="3199">
                  <c:v>0.7</c:v>
                </c:pt>
                <c:pt idx="3200">
                  <c:v>0.73499999999999999</c:v>
                </c:pt>
                <c:pt idx="3201">
                  <c:v>0.72699999999999998</c:v>
                </c:pt>
                <c:pt idx="3202">
                  <c:v>0.68799999999999994</c:v>
                </c:pt>
                <c:pt idx="3203">
                  <c:v>0.67700000000000005</c:v>
                </c:pt>
                <c:pt idx="3204">
                  <c:v>0.70299999999999996</c:v>
                </c:pt>
                <c:pt idx="3205">
                  <c:v>0.69299999999999995</c:v>
                </c:pt>
                <c:pt idx="3206">
                  <c:v>0.69599999999999995</c:v>
                </c:pt>
                <c:pt idx="3207">
                  <c:v>0.70699999999999996</c:v>
                </c:pt>
                <c:pt idx="3208">
                  <c:v>0.69</c:v>
                </c:pt>
                <c:pt idx="3209">
                  <c:v>0.69899999999999995</c:v>
                </c:pt>
                <c:pt idx="3210">
                  <c:v>0.69299999999999995</c:v>
                </c:pt>
                <c:pt idx="3211">
                  <c:v>0.71199999999999997</c:v>
                </c:pt>
                <c:pt idx="3212">
                  <c:v>0.68200000000000005</c:v>
                </c:pt>
                <c:pt idx="3213">
                  <c:v>0.67700000000000005</c:v>
                </c:pt>
                <c:pt idx="3214">
                  <c:v>0.67700000000000005</c:v>
                </c:pt>
                <c:pt idx="3215">
                  <c:v>0.65</c:v>
                </c:pt>
                <c:pt idx="3216">
                  <c:v>0.64800000000000002</c:v>
                </c:pt>
                <c:pt idx="3217">
                  <c:v>0.72499999999999998</c:v>
                </c:pt>
                <c:pt idx="3218">
                  <c:v>0.73499999999999999</c:v>
                </c:pt>
                <c:pt idx="3219">
                  <c:v>0.748</c:v>
                </c:pt>
                <c:pt idx="3220">
                  <c:v>0.74299999999999999</c:v>
                </c:pt>
                <c:pt idx="3221">
                  <c:v>0.749</c:v>
                </c:pt>
                <c:pt idx="3222">
                  <c:v>0.81399999999999995</c:v>
                </c:pt>
                <c:pt idx="3223">
                  <c:v>0.82199999999999995</c:v>
                </c:pt>
                <c:pt idx="3224">
                  <c:v>0.85799999999999998</c:v>
                </c:pt>
                <c:pt idx="3225">
                  <c:v>0.82599999999999996</c:v>
                </c:pt>
                <c:pt idx="3226">
                  <c:v>0.79</c:v>
                </c:pt>
                <c:pt idx="3227">
                  <c:v>0.83099999999999996</c:v>
                </c:pt>
                <c:pt idx="3228">
                  <c:v>0.83799999999999997</c:v>
                </c:pt>
                <c:pt idx="3229">
                  <c:v>0.82</c:v>
                </c:pt>
                <c:pt idx="3230">
                  <c:v>0.9</c:v>
                </c:pt>
                <c:pt idx="3231">
                  <c:v>0.89200000000000002</c:v>
                </c:pt>
                <c:pt idx="3232">
                  <c:v>0.88900000000000001</c:v>
                </c:pt>
                <c:pt idx="3233">
                  <c:v>0.88900000000000001</c:v>
                </c:pt>
                <c:pt idx="3234">
                  <c:v>1.0169999999999999</c:v>
                </c:pt>
                <c:pt idx="3235">
                  <c:v>0.99</c:v>
                </c:pt>
                <c:pt idx="3236">
                  <c:v>1.0069999999999999</c:v>
                </c:pt>
                <c:pt idx="3237">
                  <c:v>1.0189999999999999</c:v>
                </c:pt>
                <c:pt idx="3238">
                  <c:v>1.028</c:v>
                </c:pt>
                <c:pt idx="3239">
                  <c:v>1.0569999999999999</c:v>
                </c:pt>
                <c:pt idx="3240">
                  <c:v>1.0189999999999999</c:v>
                </c:pt>
                <c:pt idx="3241">
                  <c:v>1.01</c:v>
                </c:pt>
                <c:pt idx="3242">
                  <c:v>1.095</c:v>
                </c:pt>
                <c:pt idx="3243">
                  <c:v>1.1220000000000001</c:v>
                </c:pt>
                <c:pt idx="3244">
                  <c:v>1.111</c:v>
                </c:pt>
                <c:pt idx="3245">
                  <c:v>1.1439999999999999</c:v>
                </c:pt>
                <c:pt idx="3246">
                  <c:v>1.056</c:v>
                </c:pt>
                <c:pt idx="3247">
                  <c:v>1.03</c:v>
                </c:pt>
                <c:pt idx="3248">
                  <c:v>1.0589999999999999</c:v>
                </c:pt>
                <c:pt idx="3249">
                  <c:v>1.0580000000000001</c:v>
                </c:pt>
                <c:pt idx="3250">
                  <c:v>1.2490000000000001</c:v>
                </c:pt>
                <c:pt idx="3251">
                  <c:v>1.304</c:v>
                </c:pt>
                <c:pt idx="3252">
                  <c:v>1.425</c:v>
                </c:pt>
                <c:pt idx="3253">
                  <c:v>1.4450000000000001</c:v>
                </c:pt>
                <c:pt idx="3254">
                  <c:v>1.4910000000000001</c:v>
                </c:pt>
                <c:pt idx="3255">
                  <c:v>1.4179999999999999</c:v>
                </c:pt>
                <c:pt idx="3256">
                  <c:v>1.3819999999999999</c:v>
                </c:pt>
                <c:pt idx="3257">
                  <c:v>1.395</c:v>
                </c:pt>
                <c:pt idx="3258">
                  <c:v>1.379</c:v>
                </c:pt>
                <c:pt idx="3259">
                  <c:v>1.3759999999999999</c:v>
                </c:pt>
                <c:pt idx="3260">
                  <c:v>1.4179999999999999</c:v>
                </c:pt>
                <c:pt idx="3261">
                  <c:v>1.4179999999999999</c:v>
                </c:pt>
                <c:pt idx="3262">
                  <c:v>1.6140000000000001</c:v>
                </c:pt>
                <c:pt idx="3263">
                  <c:v>1.5029999999999999</c:v>
                </c:pt>
                <c:pt idx="3264">
                  <c:v>1.492</c:v>
                </c:pt>
                <c:pt idx="3265">
                  <c:v>1.4570000000000001</c:v>
                </c:pt>
                <c:pt idx="3266">
                  <c:v>1.3919999999999999</c:v>
                </c:pt>
                <c:pt idx="3267">
                  <c:v>1.42</c:v>
                </c:pt>
                <c:pt idx="3268">
                  <c:v>1.3740000000000001</c:v>
                </c:pt>
                <c:pt idx="3269">
                  <c:v>1.3740000000000001</c:v>
                </c:pt>
                <c:pt idx="3270">
                  <c:v>1.31</c:v>
                </c:pt>
                <c:pt idx="3271">
                  <c:v>1.3280000000000001</c:v>
                </c:pt>
                <c:pt idx="3272">
                  <c:v>1.2969999999999999</c:v>
                </c:pt>
                <c:pt idx="3273">
                  <c:v>1.2969999999999999</c:v>
                </c:pt>
                <c:pt idx="3274">
                  <c:v>1.31</c:v>
                </c:pt>
                <c:pt idx="3275">
                  <c:v>1.379</c:v>
                </c:pt>
                <c:pt idx="3276">
                  <c:v>1.3759999999999999</c:v>
                </c:pt>
                <c:pt idx="3277">
                  <c:v>1.369</c:v>
                </c:pt>
                <c:pt idx="3278">
                  <c:v>1.389</c:v>
                </c:pt>
                <c:pt idx="3279">
                  <c:v>1.39</c:v>
                </c:pt>
                <c:pt idx="3280">
                  <c:v>1.379</c:v>
                </c:pt>
                <c:pt idx="3281">
                  <c:v>1.488</c:v>
                </c:pt>
                <c:pt idx="3282">
                  <c:v>1.3580000000000001</c:v>
                </c:pt>
                <c:pt idx="3283">
                  <c:v>1.3839999999999999</c:v>
                </c:pt>
                <c:pt idx="3284">
                  <c:v>1.39</c:v>
                </c:pt>
                <c:pt idx="3285">
                  <c:v>1.3680000000000001</c:v>
                </c:pt>
                <c:pt idx="3286">
                  <c:v>1.3580000000000001</c:v>
                </c:pt>
                <c:pt idx="3287">
                  <c:v>1.355</c:v>
                </c:pt>
                <c:pt idx="3288">
                  <c:v>1.3859999999999999</c:v>
                </c:pt>
                <c:pt idx="3289">
                  <c:v>1.4810000000000001</c:v>
                </c:pt>
                <c:pt idx="3290">
                  <c:v>1.4770000000000001</c:v>
                </c:pt>
                <c:pt idx="3291">
                  <c:v>1.522</c:v>
                </c:pt>
                <c:pt idx="3292">
                  <c:v>1.5640000000000001</c:v>
                </c:pt>
                <c:pt idx="3293">
                  <c:v>1.6080000000000001</c:v>
                </c:pt>
                <c:pt idx="3294">
                  <c:v>1.5449999999999999</c:v>
                </c:pt>
                <c:pt idx="3295">
                  <c:v>1.6439999999999999</c:v>
                </c:pt>
                <c:pt idx="3296">
                  <c:v>1.677</c:v>
                </c:pt>
                <c:pt idx="3297">
                  <c:v>1.619</c:v>
                </c:pt>
                <c:pt idx="3298">
                  <c:v>1.5880000000000001</c:v>
                </c:pt>
                <c:pt idx="3299">
                  <c:v>1.52</c:v>
                </c:pt>
                <c:pt idx="3300">
                  <c:v>1.5760000000000001</c:v>
                </c:pt>
                <c:pt idx="3301">
                  <c:v>1.6120000000000001</c:v>
                </c:pt>
                <c:pt idx="3302">
                  <c:v>1.6419999999999999</c:v>
                </c:pt>
                <c:pt idx="3303">
                  <c:v>1.6419999999999999</c:v>
                </c:pt>
                <c:pt idx="3304">
                  <c:v>1.6779999999999999</c:v>
                </c:pt>
                <c:pt idx="3305">
                  <c:v>1.742</c:v>
                </c:pt>
                <c:pt idx="3306">
                  <c:v>1.85</c:v>
                </c:pt>
                <c:pt idx="3307">
                  <c:v>1.758</c:v>
                </c:pt>
                <c:pt idx="3308">
                  <c:v>1.716</c:v>
                </c:pt>
                <c:pt idx="3309">
                  <c:v>1.768</c:v>
                </c:pt>
                <c:pt idx="3310">
                  <c:v>1.7050000000000001</c:v>
                </c:pt>
                <c:pt idx="3311">
                  <c:v>1.7130000000000001</c:v>
                </c:pt>
                <c:pt idx="3312">
                  <c:v>1.694</c:v>
                </c:pt>
                <c:pt idx="3313">
                  <c:v>1.623</c:v>
                </c:pt>
                <c:pt idx="3314">
                  <c:v>1.6080000000000001</c:v>
                </c:pt>
                <c:pt idx="3315">
                  <c:v>1.425</c:v>
                </c:pt>
                <c:pt idx="3316">
                  <c:v>1.4890000000000001</c:v>
                </c:pt>
                <c:pt idx="3317">
                  <c:v>1.478</c:v>
                </c:pt>
                <c:pt idx="3318">
                  <c:v>1.45</c:v>
                </c:pt>
                <c:pt idx="3319">
                  <c:v>1.427</c:v>
                </c:pt>
                <c:pt idx="3320">
                  <c:v>1.3919999999999999</c:v>
                </c:pt>
                <c:pt idx="3321">
                  <c:v>1.4359999999999999</c:v>
                </c:pt>
                <c:pt idx="3322">
                  <c:v>1.4019999999999999</c:v>
                </c:pt>
                <c:pt idx="3323">
                  <c:v>1.3819999999999999</c:v>
                </c:pt>
                <c:pt idx="3324">
                  <c:v>1.4279999999999999</c:v>
                </c:pt>
                <c:pt idx="3325">
                  <c:v>1.381</c:v>
                </c:pt>
                <c:pt idx="3326">
                  <c:v>1.3560000000000001</c:v>
                </c:pt>
                <c:pt idx="3327">
                  <c:v>1.41</c:v>
                </c:pt>
                <c:pt idx="3328">
                  <c:v>1.4019999999999999</c:v>
                </c:pt>
                <c:pt idx="3329">
                  <c:v>1.423</c:v>
                </c:pt>
                <c:pt idx="3330">
                  <c:v>1.423</c:v>
                </c:pt>
                <c:pt idx="3331">
                  <c:v>1.425</c:v>
                </c:pt>
                <c:pt idx="3332">
                  <c:v>1.4179999999999999</c:v>
                </c:pt>
                <c:pt idx="3333">
                  <c:v>1.4179999999999999</c:v>
                </c:pt>
                <c:pt idx="3334">
                  <c:v>1.4330000000000001</c:v>
                </c:pt>
                <c:pt idx="3335">
                  <c:v>1.389</c:v>
                </c:pt>
                <c:pt idx="3336">
                  <c:v>1.33</c:v>
                </c:pt>
                <c:pt idx="3337">
                  <c:v>1.3320000000000001</c:v>
                </c:pt>
                <c:pt idx="3338">
                  <c:v>1.351</c:v>
                </c:pt>
                <c:pt idx="3339">
                  <c:v>1.2809999999999999</c:v>
                </c:pt>
                <c:pt idx="3340">
                  <c:v>1.286</c:v>
                </c:pt>
                <c:pt idx="3341">
                  <c:v>1.302</c:v>
                </c:pt>
                <c:pt idx="3342">
                  <c:v>1.282</c:v>
                </c:pt>
                <c:pt idx="3343">
                  <c:v>1.2889999999999999</c:v>
                </c:pt>
                <c:pt idx="3344">
                  <c:v>1.264</c:v>
                </c:pt>
                <c:pt idx="3345">
                  <c:v>1.3169999999999999</c:v>
                </c:pt>
                <c:pt idx="3346">
                  <c:v>1.33</c:v>
                </c:pt>
                <c:pt idx="3347">
                  <c:v>1.373</c:v>
                </c:pt>
                <c:pt idx="3348">
                  <c:v>1.353</c:v>
                </c:pt>
                <c:pt idx="3349">
                  <c:v>1.383</c:v>
                </c:pt>
                <c:pt idx="3350">
                  <c:v>1.337</c:v>
                </c:pt>
                <c:pt idx="3351">
                  <c:v>1.3080000000000001</c:v>
                </c:pt>
                <c:pt idx="3352">
                  <c:v>1.413</c:v>
                </c:pt>
                <c:pt idx="3353">
                  <c:v>1.413</c:v>
                </c:pt>
                <c:pt idx="3354">
                  <c:v>1.454</c:v>
                </c:pt>
                <c:pt idx="3355">
                  <c:v>1.355</c:v>
                </c:pt>
                <c:pt idx="3356">
                  <c:v>1.329</c:v>
                </c:pt>
                <c:pt idx="3357">
                  <c:v>1.3440000000000001</c:v>
                </c:pt>
                <c:pt idx="3358">
                  <c:v>1.3129999999999999</c:v>
                </c:pt>
                <c:pt idx="3359">
                  <c:v>1.3540000000000001</c:v>
                </c:pt>
                <c:pt idx="3360">
                  <c:v>1.3740000000000001</c:v>
                </c:pt>
                <c:pt idx="3361">
                  <c:v>1.3640000000000001</c:v>
                </c:pt>
                <c:pt idx="3362">
                  <c:v>1.3480000000000001</c:v>
                </c:pt>
                <c:pt idx="3363">
                  <c:v>1.335</c:v>
                </c:pt>
                <c:pt idx="3364">
                  <c:v>1.31</c:v>
                </c:pt>
                <c:pt idx="3365">
                  <c:v>1.365</c:v>
                </c:pt>
                <c:pt idx="3366">
                  <c:v>1.365</c:v>
                </c:pt>
                <c:pt idx="3367">
                  <c:v>1.371</c:v>
                </c:pt>
                <c:pt idx="3368">
                  <c:v>1.413</c:v>
                </c:pt>
                <c:pt idx="3369">
                  <c:v>1.3959999999999999</c:v>
                </c:pt>
                <c:pt idx="3370">
                  <c:v>1.4410000000000001</c:v>
                </c:pt>
                <c:pt idx="3371">
                  <c:v>1.486</c:v>
                </c:pt>
                <c:pt idx="3372">
                  <c:v>1.488</c:v>
                </c:pt>
                <c:pt idx="3373">
                  <c:v>1.4830000000000001</c:v>
                </c:pt>
                <c:pt idx="3374">
                  <c:v>1.454</c:v>
                </c:pt>
                <c:pt idx="3375">
                  <c:v>1.5009999999999999</c:v>
                </c:pt>
                <c:pt idx="3376">
                  <c:v>1.5349999999999999</c:v>
                </c:pt>
                <c:pt idx="3377">
                  <c:v>1.53</c:v>
                </c:pt>
                <c:pt idx="3378">
                  <c:v>1.534</c:v>
                </c:pt>
                <c:pt idx="3379">
                  <c:v>1.496</c:v>
                </c:pt>
                <c:pt idx="3380">
                  <c:v>1.542</c:v>
                </c:pt>
                <c:pt idx="3381">
                  <c:v>1.6379999999999999</c:v>
                </c:pt>
                <c:pt idx="3382">
                  <c:v>1.6759999999999999</c:v>
                </c:pt>
                <c:pt idx="3383">
                  <c:v>1.6970000000000001</c:v>
                </c:pt>
                <c:pt idx="3384">
                  <c:v>1.7330000000000001</c:v>
                </c:pt>
                <c:pt idx="3385">
                  <c:v>1.7330000000000001</c:v>
                </c:pt>
                <c:pt idx="3386">
                  <c:v>1.7430000000000001</c:v>
                </c:pt>
                <c:pt idx="3387">
                  <c:v>1.736</c:v>
                </c:pt>
                <c:pt idx="3388">
                  <c:v>1.7050000000000001</c:v>
                </c:pt>
                <c:pt idx="3389">
                  <c:v>1.7430000000000001</c:v>
                </c:pt>
                <c:pt idx="3390">
                  <c:v>1.7430000000000001</c:v>
                </c:pt>
                <c:pt idx="3391">
                  <c:v>1.7190000000000001</c:v>
                </c:pt>
                <c:pt idx="3392">
                  <c:v>1.734</c:v>
                </c:pt>
                <c:pt idx="3393">
                  <c:v>1.6910000000000001</c:v>
                </c:pt>
                <c:pt idx="3394">
                  <c:v>1.68</c:v>
                </c:pt>
                <c:pt idx="3395">
                  <c:v>1.7629999999999999</c:v>
                </c:pt>
                <c:pt idx="3396">
                  <c:v>1.75</c:v>
                </c:pt>
                <c:pt idx="3397">
                  <c:v>1.621</c:v>
                </c:pt>
                <c:pt idx="3398">
                  <c:v>1.591</c:v>
                </c:pt>
                <c:pt idx="3399">
                  <c:v>1.647</c:v>
                </c:pt>
                <c:pt idx="3400">
                  <c:v>1.6719999999999999</c:v>
                </c:pt>
                <c:pt idx="3401">
                  <c:v>1.641</c:v>
                </c:pt>
                <c:pt idx="3402">
                  <c:v>1.6259999999999999</c:v>
                </c:pt>
                <c:pt idx="3403">
                  <c:v>1.6259999999999999</c:v>
                </c:pt>
                <c:pt idx="3404">
                  <c:v>1.6459999999999999</c:v>
                </c:pt>
                <c:pt idx="3405">
                  <c:v>1.7010000000000001</c:v>
                </c:pt>
                <c:pt idx="3406">
                  <c:v>1.6020000000000001</c:v>
                </c:pt>
                <c:pt idx="3407">
                  <c:v>1.542</c:v>
                </c:pt>
                <c:pt idx="3408">
                  <c:v>1.569</c:v>
                </c:pt>
                <c:pt idx="3409">
                  <c:v>1.5569999999999999</c:v>
                </c:pt>
                <c:pt idx="3410">
                  <c:v>1.4970000000000001</c:v>
                </c:pt>
                <c:pt idx="3411">
                  <c:v>1.5109999999999999</c:v>
                </c:pt>
                <c:pt idx="3412">
                  <c:v>1.4910000000000001</c:v>
                </c:pt>
                <c:pt idx="3413">
                  <c:v>1.4370000000000001</c:v>
                </c:pt>
                <c:pt idx="3414">
                  <c:v>1.468</c:v>
                </c:pt>
                <c:pt idx="3415">
                  <c:v>1.4910000000000001</c:v>
                </c:pt>
                <c:pt idx="3416">
                  <c:v>1.52</c:v>
                </c:pt>
                <c:pt idx="3417">
                  <c:v>1.47</c:v>
                </c:pt>
                <c:pt idx="3418">
                  <c:v>1.4710000000000001</c:v>
                </c:pt>
                <c:pt idx="3419">
                  <c:v>1.534</c:v>
                </c:pt>
                <c:pt idx="3420">
                  <c:v>1.5629999999999999</c:v>
                </c:pt>
                <c:pt idx="3421">
                  <c:v>1.502</c:v>
                </c:pt>
                <c:pt idx="3422">
                  <c:v>1.5249999999999999</c:v>
                </c:pt>
                <c:pt idx="3423">
                  <c:v>1.5249999999999999</c:v>
                </c:pt>
                <c:pt idx="3424">
                  <c:v>1.4790000000000001</c:v>
                </c:pt>
                <c:pt idx="3425">
                  <c:v>1.5169999999999999</c:v>
                </c:pt>
                <c:pt idx="3426">
                  <c:v>1.5389999999999999</c:v>
                </c:pt>
                <c:pt idx="3427">
                  <c:v>1.534</c:v>
                </c:pt>
                <c:pt idx="3428">
                  <c:v>1.5449999999999999</c:v>
                </c:pt>
                <c:pt idx="3429">
                  <c:v>1.512</c:v>
                </c:pt>
                <c:pt idx="3430">
                  <c:v>1.476</c:v>
                </c:pt>
                <c:pt idx="3431">
                  <c:v>1.4830000000000001</c:v>
                </c:pt>
                <c:pt idx="3432">
                  <c:v>1.502</c:v>
                </c:pt>
                <c:pt idx="3433">
                  <c:v>1.458</c:v>
                </c:pt>
                <c:pt idx="3434">
                  <c:v>1.5369999999999999</c:v>
                </c:pt>
                <c:pt idx="3435">
                  <c:v>1.5429999999999999</c:v>
                </c:pt>
                <c:pt idx="3436">
                  <c:v>1.57</c:v>
                </c:pt>
                <c:pt idx="3437">
                  <c:v>1.637</c:v>
                </c:pt>
                <c:pt idx="3438">
                  <c:v>1.6220000000000001</c:v>
                </c:pt>
                <c:pt idx="3439">
                  <c:v>1.6160000000000001</c:v>
                </c:pt>
                <c:pt idx="3440">
                  <c:v>1.589</c:v>
                </c:pt>
                <c:pt idx="3441">
                  <c:v>1.52</c:v>
                </c:pt>
                <c:pt idx="3442">
                  <c:v>1.5349999999999999</c:v>
                </c:pt>
                <c:pt idx="3443">
                  <c:v>1.5680000000000001</c:v>
                </c:pt>
                <c:pt idx="3444">
                  <c:v>1.5469999999999999</c:v>
                </c:pt>
                <c:pt idx="3445">
                  <c:v>1.708</c:v>
                </c:pt>
                <c:pt idx="3446">
                  <c:v>1.7010000000000001</c:v>
                </c:pt>
                <c:pt idx="3447">
                  <c:v>1.708</c:v>
                </c:pt>
                <c:pt idx="3448">
                  <c:v>1.7310000000000001</c:v>
                </c:pt>
                <c:pt idx="3449">
                  <c:v>1.73</c:v>
                </c:pt>
                <c:pt idx="3450">
                  <c:v>1.673</c:v>
                </c:pt>
                <c:pt idx="3451">
                  <c:v>1.716</c:v>
                </c:pt>
                <c:pt idx="3452">
                  <c:v>1.7490000000000001</c:v>
                </c:pt>
                <c:pt idx="3453">
                  <c:v>1.7190000000000001</c:v>
                </c:pt>
                <c:pt idx="3454">
                  <c:v>1.732</c:v>
                </c:pt>
                <c:pt idx="3455">
                  <c:v>1.7929999999999999</c:v>
                </c:pt>
                <c:pt idx="3456">
                  <c:v>1.7969999999999999</c:v>
                </c:pt>
                <c:pt idx="3457">
                  <c:v>1.698</c:v>
                </c:pt>
                <c:pt idx="3458">
                  <c:v>1.6779999999999999</c:v>
                </c:pt>
                <c:pt idx="3459">
                  <c:v>1.667</c:v>
                </c:pt>
                <c:pt idx="3460">
                  <c:v>1.6240000000000001</c:v>
                </c:pt>
                <c:pt idx="3461">
                  <c:v>1.591</c:v>
                </c:pt>
                <c:pt idx="3462">
                  <c:v>1.5760000000000001</c:v>
                </c:pt>
                <c:pt idx="3463">
                  <c:v>1.6140000000000001</c:v>
                </c:pt>
                <c:pt idx="3464">
                  <c:v>1.621</c:v>
                </c:pt>
                <c:pt idx="3465">
                  <c:v>1.647</c:v>
                </c:pt>
                <c:pt idx="3466">
                  <c:v>1.7350000000000001</c:v>
                </c:pt>
                <c:pt idx="3467">
                  <c:v>1.7350000000000001</c:v>
                </c:pt>
                <c:pt idx="3468">
                  <c:v>1.722</c:v>
                </c:pt>
                <c:pt idx="3469">
                  <c:v>1.734</c:v>
                </c:pt>
                <c:pt idx="3470">
                  <c:v>1.7250000000000001</c:v>
                </c:pt>
                <c:pt idx="3471">
                  <c:v>1.7370000000000001</c:v>
                </c:pt>
                <c:pt idx="3472">
                  <c:v>1.726</c:v>
                </c:pt>
                <c:pt idx="3473">
                  <c:v>1.74</c:v>
                </c:pt>
                <c:pt idx="3474">
                  <c:v>1.736</c:v>
                </c:pt>
                <c:pt idx="3475">
                  <c:v>1.677</c:v>
                </c:pt>
                <c:pt idx="3476">
                  <c:v>1.659</c:v>
                </c:pt>
                <c:pt idx="3477">
                  <c:v>1.6639999999999999</c:v>
                </c:pt>
                <c:pt idx="3478">
                  <c:v>1.68</c:v>
                </c:pt>
                <c:pt idx="3479">
                  <c:v>1.6779999999999999</c:v>
                </c:pt>
                <c:pt idx="3480">
                  <c:v>1.6519999999999999</c:v>
                </c:pt>
                <c:pt idx="3481">
                  <c:v>1.6259999999999999</c:v>
                </c:pt>
                <c:pt idx="3482">
                  <c:v>1.629</c:v>
                </c:pt>
                <c:pt idx="3483">
                  <c:v>1.6639999999999999</c:v>
                </c:pt>
                <c:pt idx="3484">
                  <c:v>1.6140000000000001</c:v>
                </c:pt>
                <c:pt idx="3485">
                  <c:v>1.5649999999999999</c:v>
                </c:pt>
                <c:pt idx="3486">
                  <c:v>1.524</c:v>
                </c:pt>
                <c:pt idx="3487">
                  <c:v>1.5549999999999999</c:v>
                </c:pt>
                <c:pt idx="3488">
                  <c:v>1.5469999999999999</c:v>
                </c:pt>
                <c:pt idx="3489">
                  <c:v>1.5089999999999999</c:v>
                </c:pt>
                <c:pt idx="3490">
                  <c:v>1.524</c:v>
                </c:pt>
                <c:pt idx="3491">
                  <c:v>1.5429999999999999</c:v>
                </c:pt>
                <c:pt idx="3492">
                  <c:v>1.5249999999999999</c:v>
                </c:pt>
                <c:pt idx="3493">
                  <c:v>1.5249999999999999</c:v>
                </c:pt>
                <c:pt idx="3494">
                  <c:v>1.5269999999999999</c:v>
                </c:pt>
                <c:pt idx="3495">
                  <c:v>1.48</c:v>
                </c:pt>
                <c:pt idx="3496">
                  <c:v>1.53</c:v>
                </c:pt>
                <c:pt idx="3497">
                  <c:v>1.54</c:v>
                </c:pt>
                <c:pt idx="3498">
                  <c:v>1.591</c:v>
                </c:pt>
                <c:pt idx="3499">
                  <c:v>1.643</c:v>
                </c:pt>
                <c:pt idx="3500">
                  <c:v>1.64</c:v>
                </c:pt>
                <c:pt idx="3501">
                  <c:v>1.625</c:v>
                </c:pt>
                <c:pt idx="3502">
                  <c:v>1.6439999999999999</c:v>
                </c:pt>
                <c:pt idx="3503">
                  <c:v>1.677</c:v>
                </c:pt>
                <c:pt idx="3504">
                  <c:v>1.7130000000000001</c:v>
                </c:pt>
                <c:pt idx="3505">
                  <c:v>1.702</c:v>
                </c:pt>
                <c:pt idx="3506">
                  <c:v>1.6839999999999999</c:v>
                </c:pt>
                <c:pt idx="3507">
                  <c:v>1.694</c:v>
                </c:pt>
                <c:pt idx="3508">
                  <c:v>1.6970000000000001</c:v>
                </c:pt>
                <c:pt idx="3509">
                  <c:v>1.7509999999999999</c:v>
                </c:pt>
                <c:pt idx="3510">
                  <c:v>1.673</c:v>
                </c:pt>
                <c:pt idx="3511">
                  <c:v>1.6759999999999999</c:v>
                </c:pt>
                <c:pt idx="3512">
                  <c:v>1.681</c:v>
                </c:pt>
                <c:pt idx="3513">
                  <c:v>1.7030000000000001</c:v>
                </c:pt>
                <c:pt idx="3514">
                  <c:v>1.67</c:v>
                </c:pt>
                <c:pt idx="3515">
                  <c:v>1.655</c:v>
                </c:pt>
                <c:pt idx="3516">
                  <c:v>1.649</c:v>
                </c:pt>
                <c:pt idx="3517">
                  <c:v>1.639</c:v>
                </c:pt>
                <c:pt idx="3518">
                  <c:v>1.631</c:v>
                </c:pt>
                <c:pt idx="3519">
                  <c:v>1.659</c:v>
                </c:pt>
                <c:pt idx="3520">
                  <c:v>1.7090000000000001</c:v>
                </c:pt>
                <c:pt idx="3521">
                  <c:v>1.736</c:v>
                </c:pt>
                <c:pt idx="3522">
                  <c:v>1.736</c:v>
                </c:pt>
                <c:pt idx="3523">
                  <c:v>1.7310000000000001</c:v>
                </c:pt>
                <c:pt idx="3524">
                  <c:v>1.69</c:v>
                </c:pt>
                <c:pt idx="3525">
                  <c:v>1.669</c:v>
                </c:pt>
                <c:pt idx="3526">
                  <c:v>1.65</c:v>
                </c:pt>
                <c:pt idx="3527">
                  <c:v>1.641</c:v>
                </c:pt>
                <c:pt idx="3528">
                  <c:v>1.6719999999999999</c:v>
                </c:pt>
                <c:pt idx="3529">
                  <c:v>1.6879999999999999</c:v>
                </c:pt>
                <c:pt idx="3530">
                  <c:v>1.69</c:v>
                </c:pt>
                <c:pt idx="3531">
                  <c:v>1.6180000000000001</c:v>
                </c:pt>
                <c:pt idx="3532">
                  <c:v>1.669</c:v>
                </c:pt>
                <c:pt idx="3533">
                  <c:v>1.677</c:v>
                </c:pt>
                <c:pt idx="3534">
                  <c:v>1.6539999999999999</c:v>
                </c:pt>
                <c:pt idx="3535">
                  <c:v>1.649</c:v>
                </c:pt>
                <c:pt idx="3536">
                  <c:v>1.6950000000000001</c:v>
                </c:pt>
                <c:pt idx="3537">
                  <c:v>1.6719999999999999</c:v>
                </c:pt>
                <c:pt idx="3538">
                  <c:v>1.704</c:v>
                </c:pt>
                <c:pt idx="3539">
                  <c:v>1.6890000000000001</c:v>
                </c:pt>
                <c:pt idx="3540">
                  <c:v>1.768</c:v>
                </c:pt>
                <c:pt idx="3541">
                  <c:v>1.754</c:v>
                </c:pt>
                <c:pt idx="3542">
                  <c:v>1.663</c:v>
                </c:pt>
                <c:pt idx="3543">
                  <c:v>1.649</c:v>
                </c:pt>
                <c:pt idx="3544">
                  <c:v>1.6639999999999999</c:v>
                </c:pt>
                <c:pt idx="3545">
                  <c:v>1.649</c:v>
                </c:pt>
                <c:pt idx="3546">
                  <c:v>1.5980000000000001</c:v>
                </c:pt>
                <c:pt idx="3547">
                  <c:v>1.6240000000000001</c:v>
                </c:pt>
                <c:pt idx="3548">
                  <c:v>1.6160000000000001</c:v>
                </c:pt>
                <c:pt idx="3549">
                  <c:v>1.621</c:v>
                </c:pt>
                <c:pt idx="3550">
                  <c:v>1.5780000000000001</c:v>
                </c:pt>
                <c:pt idx="3551">
                  <c:v>1.575</c:v>
                </c:pt>
                <c:pt idx="3552">
                  <c:v>1.5369999999999999</c:v>
                </c:pt>
                <c:pt idx="3553">
                  <c:v>1.575</c:v>
                </c:pt>
                <c:pt idx="3554">
                  <c:v>1.5760000000000001</c:v>
                </c:pt>
                <c:pt idx="3555">
                  <c:v>1.631</c:v>
                </c:pt>
                <c:pt idx="3556">
                  <c:v>1.631</c:v>
                </c:pt>
                <c:pt idx="3557">
                  <c:v>1.661</c:v>
                </c:pt>
                <c:pt idx="3558">
                  <c:v>1.6659999999999999</c:v>
                </c:pt>
                <c:pt idx="3559">
                  <c:v>1.661</c:v>
                </c:pt>
                <c:pt idx="3560">
                  <c:v>1.639</c:v>
                </c:pt>
                <c:pt idx="3561">
                  <c:v>1.6319999999999999</c:v>
                </c:pt>
                <c:pt idx="3562">
                  <c:v>1.6259999999999999</c:v>
                </c:pt>
                <c:pt idx="3563">
                  <c:v>1.6259999999999999</c:v>
                </c:pt>
                <c:pt idx="3564">
                  <c:v>1.6850000000000001</c:v>
                </c:pt>
                <c:pt idx="3565">
                  <c:v>1.673</c:v>
                </c:pt>
                <c:pt idx="3566">
                  <c:v>1.7130000000000001</c:v>
                </c:pt>
                <c:pt idx="3567">
                  <c:v>1.6930000000000001</c:v>
                </c:pt>
                <c:pt idx="3568">
                  <c:v>1.72</c:v>
                </c:pt>
                <c:pt idx="3569">
                  <c:v>1.7629999999999999</c:v>
                </c:pt>
                <c:pt idx="3570">
                  <c:v>1.7889999999999999</c:v>
                </c:pt>
                <c:pt idx="3571">
                  <c:v>1.7889999999999999</c:v>
                </c:pt>
                <c:pt idx="3572">
                  <c:v>1.8180000000000001</c:v>
                </c:pt>
                <c:pt idx="3573">
                  <c:v>1.788</c:v>
                </c:pt>
                <c:pt idx="3574">
                  <c:v>1.7749999999999999</c:v>
                </c:pt>
                <c:pt idx="3575">
                  <c:v>1.831</c:v>
                </c:pt>
                <c:pt idx="3576">
                  <c:v>1.831</c:v>
                </c:pt>
                <c:pt idx="3577">
                  <c:v>1.8120000000000001</c:v>
                </c:pt>
                <c:pt idx="3578">
                  <c:v>1.782</c:v>
                </c:pt>
                <c:pt idx="3579">
                  <c:v>1.7589999999999999</c:v>
                </c:pt>
                <c:pt idx="3580">
                  <c:v>1.7949999999999999</c:v>
                </c:pt>
                <c:pt idx="3581">
                  <c:v>1.752</c:v>
                </c:pt>
                <c:pt idx="3582">
                  <c:v>1.7969999999999999</c:v>
                </c:pt>
                <c:pt idx="3583">
                  <c:v>1.7569999999999999</c:v>
                </c:pt>
                <c:pt idx="3584">
                  <c:v>1.7569999999999999</c:v>
                </c:pt>
                <c:pt idx="3585">
                  <c:v>1.671</c:v>
                </c:pt>
                <c:pt idx="3586">
                  <c:v>1.6850000000000001</c:v>
                </c:pt>
                <c:pt idx="3587">
                  <c:v>1.7230000000000001</c:v>
                </c:pt>
                <c:pt idx="3588">
                  <c:v>1.6930000000000001</c:v>
                </c:pt>
                <c:pt idx="3589">
                  <c:v>1.623</c:v>
                </c:pt>
                <c:pt idx="3590">
                  <c:v>1.5509999999999999</c:v>
                </c:pt>
                <c:pt idx="3591">
                  <c:v>1.5609999999999999</c:v>
                </c:pt>
                <c:pt idx="3592">
                  <c:v>1.532</c:v>
                </c:pt>
                <c:pt idx="3593">
                  <c:v>1.532</c:v>
                </c:pt>
                <c:pt idx="3594">
                  <c:v>1.4410000000000001</c:v>
                </c:pt>
                <c:pt idx="3595">
                  <c:v>1.3440000000000001</c:v>
                </c:pt>
                <c:pt idx="3596">
                  <c:v>1.381</c:v>
                </c:pt>
                <c:pt idx="3597">
                  <c:v>1.4159999999999999</c:v>
                </c:pt>
                <c:pt idx="3598">
                  <c:v>1.4059999999999999</c:v>
                </c:pt>
                <c:pt idx="3599">
                  <c:v>1.429</c:v>
                </c:pt>
                <c:pt idx="3600">
                  <c:v>1.427</c:v>
                </c:pt>
                <c:pt idx="3601">
                  <c:v>1.494</c:v>
                </c:pt>
                <c:pt idx="3602">
                  <c:v>1.496</c:v>
                </c:pt>
                <c:pt idx="3603">
                  <c:v>1.488</c:v>
                </c:pt>
                <c:pt idx="3604">
                  <c:v>1.516</c:v>
                </c:pt>
                <c:pt idx="3605">
                  <c:v>1.585</c:v>
                </c:pt>
                <c:pt idx="3606">
                  <c:v>1.573</c:v>
                </c:pt>
                <c:pt idx="3607">
                  <c:v>1.61</c:v>
                </c:pt>
                <c:pt idx="3608">
                  <c:v>1.6279999999999999</c:v>
                </c:pt>
                <c:pt idx="3609">
                  <c:v>1.625</c:v>
                </c:pt>
                <c:pt idx="3610">
                  <c:v>1.6319999999999999</c:v>
                </c:pt>
                <c:pt idx="3611">
                  <c:v>1.675</c:v>
                </c:pt>
                <c:pt idx="3612">
                  <c:v>1.5840000000000001</c:v>
                </c:pt>
                <c:pt idx="3613">
                  <c:v>1.6439999999999999</c:v>
                </c:pt>
                <c:pt idx="3614">
                  <c:v>1.6439999999999999</c:v>
                </c:pt>
                <c:pt idx="3615">
                  <c:v>1.6519999999999999</c:v>
                </c:pt>
                <c:pt idx="3616">
                  <c:v>1.621</c:v>
                </c:pt>
                <c:pt idx="3617">
                  <c:v>1.6060000000000001</c:v>
                </c:pt>
                <c:pt idx="3618">
                  <c:v>1.6259999999999999</c:v>
                </c:pt>
                <c:pt idx="3619">
                  <c:v>1.6060000000000001</c:v>
                </c:pt>
                <c:pt idx="3620">
                  <c:v>1.6439999999999999</c:v>
                </c:pt>
                <c:pt idx="3621">
                  <c:v>1.63</c:v>
                </c:pt>
                <c:pt idx="3622">
                  <c:v>1.6080000000000001</c:v>
                </c:pt>
                <c:pt idx="3623">
                  <c:v>1.6020000000000001</c:v>
                </c:pt>
                <c:pt idx="3624">
                  <c:v>1.569</c:v>
                </c:pt>
                <c:pt idx="3625">
                  <c:v>1.56</c:v>
                </c:pt>
                <c:pt idx="3626">
                  <c:v>1.56</c:v>
                </c:pt>
                <c:pt idx="3627">
                  <c:v>1.4810000000000001</c:v>
                </c:pt>
                <c:pt idx="3628">
                  <c:v>1.5369999999999999</c:v>
                </c:pt>
                <c:pt idx="3629">
                  <c:v>1.5960000000000001</c:v>
                </c:pt>
                <c:pt idx="3630">
                  <c:v>1.6040000000000001</c:v>
                </c:pt>
                <c:pt idx="3631">
                  <c:v>1.573</c:v>
                </c:pt>
                <c:pt idx="3632">
                  <c:v>1.6850000000000001</c:v>
                </c:pt>
                <c:pt idx="3633">
                  <c:v>1.663</c:v>
                </c:pt>
                <c:pt idx="3634">
                  <c:v>1.621</c:v>
                </c:pt>
                <c:pt idx="3635">
                  <c:v>1.56</c:v>
                </c:pt>
                <c:pt idx="3636">
                  <c:v>1.5960000000000001</c:v>
                </c:pt>
                <c:pt idx="3637">
                  <c:v>1.512</c:v>
                </c:pt>
                <c:pt idx="3638">
                  <c:v>1.571</c:v>
                </c:pt>
                <c:pt idx="3639">
                  <c:v>1.5169999999999999</c:v>
                </c:pt>
                <c:pt idx="3640">
                  <c:v>1.613</c:v>
                </c:pt>
                <c:pt idx="3641">
                  <c:v>1.663</c:v>
                </c:pt>
                <c:pt idx="3642">
                  <c:v>1.6479999999999999</c:v>
                </c:pt>
                <c:pt idx="3643">
                  <c:v>1.6579999999999999</c:v>
                </c:pt>
                <c:pt idx="3644">
                  <c:v>1.736</c:v>
                </c:pt>
                <c:pt idx="3645">
                  <c:v>1.762</c:v>
                </c:pt>
                <c:pt idx="3646">
                  <c:v>1.762</c:v>
                </c:pt>
                <c:pt idx="3647">
                  <c:v>1.762</c:v>
                </c:pt>
                <c:pt idx="3648">
                  <c:v>1.708</c:v>
                </c:pt>
                <c:pt idx="3649">
                  <c:v>1.68</c:v>
                </c:pt>
                <c:pt idx="3650">
                  <c:v>1.6539999999999999</c:v>
                </c:pt>
                <c:pt idx="3651">
                  <c:v>1.6539999999999999</c:v>
                </c:pt>
                <c:pt idx="3652">
                  <c:v>1.6080000000000001</c:v>
                </c:pt>
                <c:pt idx="3653">
                  <c:v>1.5649999999999999</c:v>
                </c:pt>
                <c:pt idx="3654">
                  <c:v>1.4790000000000001</c:v>
                </c:pt>
                <c:pt idx="3655">
                  <c:v>1.4790000000000001</c:v>
                </c:pt>
                <c:pt idx="3656">
                  <c:v>1.492</c:v>
                </c:pt>
                <c:pt idx="3657">
                  <c:v>1.42</c:v>
                </c:pt>
                <c:pt idx="3658">
                  <c:v>1.381</c:v>
                </c:pt>
                <c:pt idx="3659">
                  <c:v>1.369</c:v>
                </c:pt>
                <c:pt idx="3660">
                  <c:v>1.32</c:v>
                </c:pt>
                <c:pt idx="3661">
                  <c:v>1.1619999999999999</c:v>
                </c:pt>
                <c:pt idx="3662">
                  <c:v>1.3029999999999999</c:v>
                </c:pt>
                <c:pt idx="3663">
                  <c:v>1.3029999999999999</c:v>
                </c:pt>
                <c:pt idx="3664">
                  <c:v>1.28</c:v>
                </c:pt>
                <c:pt idx="3665">
                  <c:v>1.35</c:v>
                </c:pt>
                <c:pt idx="3666">
                  <c:v>1.365</c:v>
                </c:pt>
                <c:pt idx="3667">
                  <c:v>1.3089999999999999</c:v>
                </c:pt>
                <c:pt idx="3668">
                  <c:v>1.3380000000000001</c:v>
                </c:pt>
                <c:pt idx="3669">
                  <c:v>1.3360000000000001</c:v>
                </c:pt>
                <c:pt idx="3670">
                  <c:v>1.24</c:v>
                </c:pt>
                <c:pt idx="3671">
                  <c:v>1.2709999999999999</c:v>
                </c:pt>
                <c:pt idx="3672">
                  <c:v>1.1559999999999999</c:v>
                </c:pt>
                <c:pt idx="3673">
                  <c:v>1.18</c:v>
                </c:pt>
                <c:pt idx="3674">
                  <c:v>1.29</c:v>
                </c:pt>
                <c:pt idx="3675">
                  <c:v>1.2490000000000001</c:v>
                </c:pt>
                <c:pt idx="3676">
                  <c:v>1.304</c:v>
                </c:pt>
                <c:pt idx="3677">
                  <c:v>1.48</c:v>
                </c:pt>
                <c:pt idx="3678">
                  <c:v>1.508</c:v>
                </c:pt>
                <c:pt idx="3679">
                  <c:v>1.5129999999999999</c:v>
                </c:pt>
                <c:pt idx="3680">
                  <c:v>1.5429999999999999</c:v>
                </c:pt>
                <c:pt idx="3681">
                  <c:v>1.492</c:v>
                </c:pt>
                <c:pt idx="3682">
                  <c:v>1.5389999999999999</c:v>
                </c:pt>
                <c:pt idx="3683">
                  <c:v>1.5389999999999999</c:v>
                </c:pt>
                <c:pt idx="3684">
                  <c:v>1.607</c:v>
                </c:pt>
                <c:pt idx="3685">
                  <c:v>1.5189999999999999</c:v>
                </c:pt>
                <c:pt idx="3686">
                  <c:v>1.577</c:v>
                </c:pt>
                <c:pt idx="3687">
                  <c:v>1.5860000000000001</c:v>
                </c:pt>
                <c:pt idx="3688">
                  <c:v>1.5409999999999999</c:v>
                </c:pt>
                <c:pt idx="3689">
                  <c:v>1.4570000000000001</c:v>
                </c:pt>
                <c:pt idx="3690">
                  <c:v>1.454</c:v>
                </c:pt>
                <c:pt idx="3691">
                  <c:v>1.5369999999999999</c:v>
                </c:pt>
                <c:pt idx="3692">
                  <c:v>1.5</c:v>
                </c:pt>
                <c:pt idx="3693">
                  <c:v>1.575</c:v>
                </c:pt>
                <c:pt idx="3694">
                  <c:v>1.6060000000000001</c:v>
                </c:pt>
                <c:pt idx="3695">
                  <c:v>1.5880000000000001</c:v>
                </c:pt>
                <c:pt idx="3696">
                  <c:v>1.5740000000000001</c:v>
                </c:pt>
                <c:pt idx="3697">
                  <c:v>1.6950000000000001</c:v>
                </c:pt>
                <c:pt idx="3698">
                  <c:v>1.65</c:v>
                </c:pt>
                <c:pt idx="3699">
                  <c:v>1.609</c:v>
                </c:pt>
                <c:pt idx="3700">
                  <c:v>1.6060000000000001</c:v>
                </c:pt>
                <c:pt idx="3701">
                  <c:v>1.5980000000000001</c:v>
                </c:pt>
                <c:pt idx="3702">
                  <c:v>1.585</c:v>
                </c:pt>
                <c:pt idx="3703">
                  <c:v>1.5529999999999999</c:v>
                </c:pt>
                <c:pt idx="3704">
                  <c:v>1.5529999999999999</c:v>
                </c:pt>
                <c:pt idx="3705">
                  <c:v>1.389</c:v>
                </c:pt>
                <c:pt idx="3706">
                  <c:v>1.468</c:v>
                </c:pt>
                <c:pt idx="3707">
                  <c:v>1.415</c:v>
                </c:pt>
                <c:pt idx="3708">
                  <c:v>1.391</c:v>
                </c:pt>
                <c:pt idx="3709">
                  <c:v>1.361</c:v>
                </c:pt>
                <c:pt idx="3710">
                  <c:v>1.415</c:v>
                </c:pt>
                <c:pt idx="3711">
                  <c:v>1.4590000000000001</c:v>
                </c:pt>
                <c:pt idx="3712">
                  <c:v>1.4359999999999999</c:v>
                </c:pt>
                <c:pt idx="3713">
                  <c:v>1.403</c:v>
                </c:pt>
                <c:pt idx="3714">
                  <c:v>1.371</c:v>
                </c:pt>
                <c:pt idx="3715">
                  <c:v>1.319</c:v>
                </c:pt>
                <c:pt idx="3716">
                  <c:v>1.351</c:v>
                </c:pt>
                <c:pt idx="3717">
                  <c:v>1.254</c:v>
                </c:pt>
                <c:pt idx="3718">
                  <c:v>1.304</c:v>
                </c:pt>
                <c:pt idx="3719">
                  <c:v>1.3220000000000001</c:v>
                </c:pt>
                <c:pt idx="3720">
                  <c:v>1.3480000000000001</c:v>
                </c:pt>
                <c:pt idx="3721">
                  <c:v>1.399</c:v>
                </c:pt>
                <c:pt idx="3722">
                  <c:v>1.395</c:v>
                </c:pt>
                <c:pt idx="3723">
                  <c:v>1.3680000000000001</c:v>
                </c:pt>
                <c:pt idx="3724">
                  <c:v>1.3380000000000001</c:v>
                </c:pt>
                <c:pt idx="3725">
                  <c:v>1.3149999999999999</c:v>
                </c:pt>
                <c:pt idx="3726">
                  <c:v>1.3009999999999999</c:v>
                </c:pt>
                <c:pt idx="3727">
                  <c:v>1.3069999999999999</c:v>
                </c:pt>
                <c:pt idx="3728">
                  <c:v>1.3180000000000001</c:v>
                </c:pt>
                <c:pt idx="3729">
                  <c:v>1.3320000000000001</c:v>
                </c:pt>
                <c:pt idx="3730">
                  <c:v>1.3939999999999999</c:v>
                </c:pt>
                <c:pt idx="3731">
                  <c:v>1.3660000000000001</c:v>
                </c:pt>
                <c:pt idx="3732">
                  <c:v>1.3149999999999999</c:v>
                </c:pt>
                <c:pt idx="3733">
                  <c:v>1.3380000000000001</c:v>
                </c:pt>
                <c:pt idx="3734">
                  <c:v>1.4019999999999999</c:v>
                </c:pt>
                <c:pt idx="3735">
                  <c:v>1.423</c:v>
                </c:pt>
                <c:pt idx="3736">
                  <c:v>1.4259999999999999</c:v>
                </c:pt>
                <c:pt idx="3737">
                  <c:v>1.5</c:v>
                </c:pt>
                <c:pt idx="3738">
                  <c:v>1.5029999999999999</c:v>
                </c:pt>
                <c:pt idx="3739">
                  <c:v>1.5509999999999999</c:v>
                </c:pt>
                <c:pt idx="3740">
                  <c:v>1.587</c:v>
                </c:pt>
                <c:pt idx="3741">
                  <c:v>1.5620000000000001</c:v>
                </c:pt>
                <c:pt idx="3742">
                  <c:v>1.4890000000000001</c:v>
                </c:pt>
                <c:pt idx="3743">
                  <c:v>1.601</c:v>
                </c:pt>
                <c:pt idx="3744">
                  <c:v>1.5629999999999999</c:v>
                </c:pt>
                <c:pt idx="3745">
                  <c:v>1.5660000000000001</c:v>
                </c:pt>
                <c:pt idx="3746">
                  <c:v>1.5049999999999999</c:v>
                </c:pt>
                <c:pt idx="3747">
                  <c:v>1.4610000000000001</c:v>
                </c:pt>
                <c:pt idx="3748">
                  <c:v>1.5369999999999999</c:v>
                </c:pt>
                <c:pt idx="3749">
                  <c:v>1.603</c:v>
                </c:pt>
                <c:pt idx="3750">
                  <c:v>1.552</c:v>
                </c:pt>
                <c:pt idx="3751">
                  <c:v>1.512</c:v>
                </c:pt>
                <c:pt idx="3752">
                  <c:v>1.5629999999999999</c:v>
                </c:pt>
                <c:pt idx="3753">
                  <c:v>1.5629999999999999</c:v>
                </c:pt>
                <c:pt idx="3754">
                  <c:v>1.5209999999999999</c:v>
                </c:pt>
                <c:pt idx="3755">
                  <c:v>1.5309999999999999</c:v>
                </c:pt>
                <c:pt idx="3756">
                  <c:v>1.5169999999999999</c:v>
                </c:pt>
                <c:pt idx="3757">
                  <c:v>1.486</c:v>
                </c:pt>
                <c:pt idx="3758">
                  <c:v>1.546</c:v>
                </c:pt>
                <c:pt idx="3759">
                  <c:v>1.607</c:v>
                </c:pt>
                <c:pt idx="3760">
                  <c:v>1.6879999999999999</c:v>
                </c:pt>
                <c:pt idx="3761">
                  <c:v>1.6419999999999999</c:v>
                </c:pt>
                <c:pt idx="3762">
                  <c:v>1.7410000000000001</c:v>
                </c:pt>
                <c:pt idx="3763">
                  <c:v>1.706</c:v>
                </c:pt>
                <c:pt idx="3764">
                  <c:v>1.7549999999999999</c:v>
                </c:pt>
                <c:pt idx="3765">
                  <c:v>1.786</c:v>
                </c:pt>
                <c:pt idx="3766">
                  <c:v>1.7270000000000001</c:v>
                </c:pt>
                <c:pt idx="3767">
                  <c:v>1.7450000000000001</c:v>
                </c:pt>
                <c:pt idx="3768">
                  <c:v>1.702</c:v>
                </c:pt>
                <c:pt idx="3769">
                  <c:v>1.661</c:v>
                </c:pt>
                <c:pt idx="3770">
                  <c:v>1.6259999999999999</c:v>
                </c:pt>
                <c:pt idx="3771">
                  <c:v>1.6259999999999999</c:v>
                </c:pt>
                <c:pt idx="3772">
                  <c:v>1.5720000000000001</c:v>
                </c:pt>
                <c:pt idx="3773">
                  <c:v>1.6679999999999999</c:v>
                </c:pt>
                <c:pt idx="3774">
                  <c:v>1.696</c:v>
                </c:pt>
                <c:pt idx="3775">
                  <c:v>1.6659999999999999</c:v>
                </c:pt>
                <c:pt idx="3776">
                  <c:v>1.7110000000000001</c:v>
                </c:pt>
                <c:pt idx="3777">
                  <c:v>1.7549999999999999</c:v>
                </c:pt>
                <c:pt idx="3778">
                  <c:v>1.623</c:v>
                </c:pt>
                <c:pt idx="3779">
                  <c:v>1.649</c:v>
                </c:pt>
                <c:pt idx="3780">
                  <c:v>1.706</c:v>
                </c:pt>
                <c:pt idx="3781">
                  <c:v>1.6319999999999999</c:v>
                </c:pt>
                <c:pt idx="3782">
                  <c:v>1.6319999999999999</c:v>
                </c:pt>
                <c:pt idx="3783">
                  <c:v>1.5569999999999999</c:v>
                </c:pt>
                <c:pt idx="3784">
                  <c:v>1.5469999999999999</c:v>
                </c:pt>
                <c:pt idx="3785">
                  <c:v>1.488</c:v>
                </c:pt>
                <c:pt idx="3786">
                  <c:v>1.5860000000000001</c:v>
                </c:pt>
                <c:pt idx="3787">
                  <c:v>1.657</c:v>
                </c:pt>
                <c:pt idx="3788">
                  <c:v>1.718</c:v>
                </c:pt>
                <c:pt idx="3789">
                  <c:v>1.659</c:v>
                </c:pt>
                <c:pt idx="3790">
                  <c:v>1.6259999999999999</c:v>
                </c:pt>
                <c:pt idx="3791">
                  <c:v>1.6539999999999999</c:v>
                </c:pt>
                <c:pt idx="3792">
                  <c:v>1.67</c:v>
                </c:pt>
                <c:pt idx="3793">
                  <c:v>1.7070000000000001</c:v>
                </c:pt>
                <c:pt idx="3794">
                  <c:v>1.6539999999999999</c:v>
                </c:pt>
                <c:pt idx="3795">
                  <c:v>1.6719999999999999</c:v>
                </c:pt>
                <c:pt idx="3796">
                  <c:v>1.6339999999999999</c:v>
                </c:pt>
                <c:pt idx="3797">
                  <c:v>1.619</c:v>
                </c:pt>
                <c:pt idx="3798">
                  <c:v>1.5629999999999999</c:v>
                </c:pt>
                <c:pt idx="3799">
                  <c:v>1.589</c:v>
                </c:pt>
                <c:pt idx="3800">
                  <c:v>1.6140000000000001</c:v>
                </c:pt>
                <c:pt idx="3801">
                  <c:v>1.621</c:v>
                </c:pt>
                <c:pt idx="3802">
                  <c:v>1.53</c:v>
                </c:pt>
                <c:pt idx="3803">
                  <c:v>1.516</c:v>
                </c:pt>
                <c:pt idx="3804">
                  <c:v>1.605</c:v>
                </c:pt>
                <c:pt idx="3805">
                  <c:v>1.645</c:v>
                </c:pt>
                <c:pt idx="3806">
                  <c:v>1.611</c:v>
                </c:pt>
                <c:pt idx="3807">
                  <c:v>1.5720000000000001</c:v>
                </c:pt>
                <c:pt idx="3808">
                  <c:v>1.611</c:v>
                </c:pt>
                <c:pt idx="3809">
                  <c:v>1.524</c:v>
                </c:pt>
                <c:pt idx="3810">
                  <c:v>1.522</c:v>
                </c:pt>
                <c:pt idx="3811">
                  <c:v>1.573</c:v>
                </c:pt>
                <c:pt idx="3812">
                  <c:v>1.5980000000000001</c:v>
                </c:pt>
                <c:pt idx="3813">
                  <c:v>1.5680000000000001</c:v>
                </c:pt>
                <c:pt idx="3814">
                  <c:v>1.58</c:v>
                </c:pt>
                <c:pt idx="3815">
                  <c:v>1.5009999999999999</c:v>
                </c:pt>
                <c:pt idx="3816">
                  <c:v>1.47</c:v>
                </c:pt>
                <c:pt idx="3817">
                  <c:v>1.4279999999999999</c:v>
                </c:pt>
                <c:pt idx="3818">
                  <c:v>1.3680000000000001</c:v>
                </c:pt>
                <c:pt idx="3819">
                  <c:v>1.4179999999999999</c:v>
                </c:pt>
                <c:pt idx="3820">
                  <c:v>1.482</c:v>
                </c:pt>
                <c:pt idx="3821">
                  <c:v>1.5</c:v>
                </c:pt>
                <c:pt idx="3822">
                  <c:v>1.5129999999999999</c:v>
                </c:pt>
                <c:pt idx="3823">
                  <c:v>1.5489999999999999</c:v>
                </c:pt>
                <c:pt idx="3824">
                  <c:v>1.488</c:v>
                </c:pt>
                <c:pt idx="3825">
                  <c:v>1.51</c:v>
                </c:pt>
                <c:pt idx="3826">
                  <c:v>1.4830000000000001</c:v>
                </c:pt>
                <c:pt idx="3827">
                  <c:v>1.4670000000000001</c:v>
                </c:pt>
                <c:pt idx="3828">
                  <c:v>1.4670000000000001</c:v>
                </c:pt>
                <c:pt idx="3829">
                  <c:v>1.518</c:v>
                </c:pt>
                <c:pt idx="3830">
                  <c:v>1.5309999999999999</c:v>
                </c:pt>
                <c:pt idx="3831">
                  <c:v>1.548</c:v>
                </c:pt>
                <c:pt idx="3832">
                  <c:v>1.514</c:v>
                </c:pt>
                <c:pt idx="3833">
                  <c:v>1.51</c:v>
                </c:pt>
                <c:pt idx="3834">
                  <c:v>1.611</c:v>
                </c:pt>
                <c:pt idx="3835">
                  <c:v>1.61</c:v>
                </c:pt>
                <c:pt idx="3836">
                  <c:v>1.4790000000000001</c:v>
                </c:pt>
                <c:pt idx="3837">
                  <c:v>1.4450000000000001</c:v>
                </c:pt>
                <c:pt idx="3838">
                  <c:v>1.494</c:v>
                </c:pt>
                <c:pt idx="3839">
                  <c:v>1.43</c:v>
                </c:pt>
                <c:pt idx="3840">
                  <c:v>1.448</c:v>
                </c:pt>
                <c:pt idx="3841">
                  <c:v>1.4510000000000001</c:v>
                </c:pt>
                <c:pt idx="3842">
                  <c:v>1.4750000000000001</c:v>
                </c:pt>
                <c:pt idx="3843">
                  <c:v>1.42</c:v>
                </c:pt>
                <c:pt idx="3844">
                  <c:v>1.377</c:v>
                </c:pt>
                <c:pt idx="3845">
                  <c:v>1.3580000000000001</c:v>
                </c:pt>
                <c:pt idx="3846">
                  <c:v>1.3660000000000001</c:v>
                </c:pt>
                <c:pt idx="3847">
                  <c:v>1.296</c:v>
                </c:pt>
                <c:pt idx="3848">
                  <c:v>1.343</c:v>
                </c:pt>
                <c:pt idx="3849">
                  <c:v>1.325</c:v>
                </c:pt>
                <c:pt idx="3850">
                  <c:v>1.371</c:v>
                </c:pt>
                <c:pt idx="3851">
                  <c:v>1.397</c:v>
                </c:pt>
                <c:pt idx="3852">
                  <c:v>1.399</c:v>
                </c:pt>
                <c:pt idx="3853">
                  <c:v>1.399</c:v>
                </c:pt>
                <c:pt idx="3854">
                  <c:v>1.355</c:v>
                </c:pt>
                <c:pt idx="3855">
                  <c:v>1.27</c:v>
                </c:pt>
                <c:pt idx="3856">
                  <c:v>1.333</c:v>
                </c:pt>
                <c:pt idx="3857">
                  <c:v>1.353</c:v>
                </c:pt>
                <c:pt idx="3858">
                  <c:v>1.3380000000000001</c:v>
                </c:pt>
                <c:pt idx="3859">
                  <c:v>1.389</c:v>
                </c:pt>
                <c:pt idx="3860">
                  <c:v>1.353</c:v>
                </c:pt>
                <c:pt idx="3861">
                  <c:v>1.353</c:v>
                </c:pt>
                <c:pt idx="3862">
                  <c:v>1.417</c:v>
                </c:pt>
                <c:pt idx="3863">
                  <c:v>1.3959999999999999</c:v>
                </c:pt>
                <c:pt idx="3864">
                  <c:v>1.3660000000000001</c:v>
                </c:pt>
                <c:pt idx="3865">
                  <c:v>1.468</c:v>
                </c:pt>
                <c:pt idx="3866">
                  <c:v>1.534</c:v>
                </c:pt>
                <c:pt idx="3867">
                  <c:v>1.5189999999999999</c:v>
                </c:pt>
                <c:pt idx="3868">
                  <c:v>1.554</c:v>
                </c:pt>
                <c:pt idx="3869">
                  <c:v>1.59</c:v>
                </c:pt>
                <c:pt idx="3870">
                  <c:v>1.635</c:v>
                </c:pt>
                <c:pt idx="3871">
                  <c:v>1.631</c:v>
                </c:pt>
                <c:pt idx="3872">
                  <c:v>1.7310000000000001</c:v>
                </c:pt>
                <c:pt idx="3873">
                  <c:v>1.74</c:v>
                </c:pt>
                <c:pt idx="3874">
                  <c:v>1.7230000000000001</c:v>
                </c:pt>
                <c:pt idx="3875">
                  <c:v>1.7230000000000001</c:v>
                </c:pt>
                <c:pt idx="3876">
                  <c:v>1.714</c:v>
                </c:pt>
                <c:pt idx="3877">
                  <c:v>1.653</c:v>
                </c:pt>
                <c:pt idx="3878">
                  <c:v>1.653</c:v>
                </c:pt>
                <c:pt idx="3879">
                  <c:v>1.655</c:v>
                </c:pt>
                <c:pt idx="3880">
                  <c:v>1.6850000000000001</c:v>
                </c:pt>
                <c:pt idx="3881">
                  <c:v>1.675</c:v>
                </c:pt>
                <c:pt idx="3882">
                  <c:v>1.6870000000000001</c:v>
                </c:pt>
                <c:pt idx="3883">
                  <c:v>1.6719999999999999</c:v>
                </c:pt>
                <c:pt idx="3884">
                  <c:v>1.6659999999999999</c:v>
                </c:pt>
                <c:pt idx="3885">
                  <c:v>1.6719999999999999</c:v>
                </c:pt>
                <c:pt idx="3886">
                  <c:v>1.6719999999999999</c:v>
                </c:pt>
                <c:pt idx="3887">
                  <c:v>1.645</c:v>
                </c:pt>
                <c:pt idx="3888">
                  <c:v>1.645</c:v>
                </c:pt>
                <c:pt idx="3889">
                  <c:v>1.587</c:v>
                </c:pt>
                <c:pt idx="3890">
                  <c:v>1.6339999999999999</c:v>
                </c:pt>
                <c:pt idx="3891">
                  <c:v>1.734</c:v>
                </c:pt>
                <c:pt idx="3892">
                  <c:v>1.706</c:v>
                </c:pt>
                <c:pt idx="3893">
                  <c:v>1.6719999999999999</c:v>
                </c:pt>
                <c:pt idx="3894">
                  <c:v>1.6619999999999999</c:v>
                </c:pt>
                <c:pt idx="3895">
                  <c:v>1.6439999999999999</c:v>
                </c:pt>
                <c:pt idx="3896">
                  <c:v>1.6779999999999999</c:v>
                </c:pt>
                <c:pt idx="3897">
                  <c:v>1.554</c:v>
                </c:pt>
                <c:pt idx="3898">
                  <c:v>1.6539999999999999</c:v>
                </c:pt>
                <c:pt idx="3899">
                  <c:v>1.6930000000000001</c:v>
                </c:pt>
                <c:pt idx="3900">
                  <c:v>1.748</c:v>
                </c:pt>
                <c:pt idx="3901">
                  <c:v>1.7030000000000001</c:v>
                </c:pt>
                <c:pt idx="3902">
                  <c:v>1.677</c:v>
                </c:pt>
                <c:pt idx="3903">
                  <c:v>1.669</c:v>
                </c:pt>
                <c:pt idx="3904">
                  <c:v>1.7050000000000001</c:v>
                </c:pt>
                <c:pt idx="3905">
                  <c:v>1.72</c:v>
                </c:pt>
                <c:pt idx="3906">
                  <c:v>1.714</c:v>
                </c:pt>
                <c:pt idx="3907">
                  <c:v>1.714</c:v>
                </c:pt>
                <c:pt idx="3908">
                  <c:v>1.7190000000000001</c:v>
                </c:pt>
                <c:pt idx="3909">
                  <c:v>1.786</c:v>
                </c:pt>
                <c:pt idx="3910">
                  <c:v>1.7929999999999999</c:v>
                </c:pt>
                <c:pt idx="3911">
                  <c:v>1.7609999999999999</c:v>
                </c:pt>
                <c:pt idx="3912">
                  <c:v>1.7609999999999999</c:v>
                </c:pt>
                <c:pt idx="3913">
                  <c:v>1.734</c:v>
                </c:pt>
                <c:pt idx="3914">
                  <c:v>1.7130000000000001</c:v>
                </c:pt>
                <c:pt idx="3915">
                  <c:v>1.643</c:v>
                </c:pt>
                <c:pt idx="3916">
                  <c:v>1.6</c:v>
                </c:pt>
                <c:pt idx="3917">
                  <c:v>1.5609999999999999</c:v>
                </c:pt>
                <c:pt idx="3918">
                  <c:v>1.595</c:v>
                </c:pt>
                <c:pt idx="3919">
                  <c:v>1.5409999999999999</c:v>
                </c:pt>
                <c:pt idx="3920">
                  <c:v>1.526</c:v>
                </c:pt>
                <c:pt idx="3921">
                  <c:v>1.508</c:v>
                </c:pt>
                <c:pt idx="3922">
                  <c:v>1.454</c:v>
                </c:pt>
                <c:pt idx="3923">
                  <c:v>1.454</c:v>
                </c:pt>
                <c:pt idx="3924">
                  <c:v>1.486</c:v>
                </c:pt>
                <c:pt idx="3925">
                  <c:v>1.417</c:v>
                </c:pt>
                <c:pt idx="3926">
                  <c:v>1.4430000000000001</c:v>
                </c:pt>
                <c:pt idx="3927">
                  <c:v>1.482</c:v>
                </c:pt>
                <c:pt idx="3928">
                  <c:v>1.4390000000000001</c:v>
                </c:pt>
                <c:pt idx="3929">
                  <c:v>1.4279999999999999</c:v>
                </c:pt>
                <c:pt idx="3930">
                  <c:v>1.411</c:v>
                </c:pt>
                <c:pt idx="3931">
                  <c:v>1.4</c:v>
                </c:pt>
                <c:pt idx="3932">
                  <c:v>1.329</c:v>
                </c:pt>
                <c:pt idx="3933">
                  <c:v>1.3640000000000001</c:v>
                </c:pt>
                <c:pt idx="3934">
                  <c:v>1.2609999999999999</c:v>
                </c:pt>
                <c:pt idx="3935">
                  <c:v>1.2749999999999999</c:v>
                </c:pt>
                <c:pt idx="3936">
                  <c:v>1.23</c:v>
                </c:pt>
                <c:pt idx="3937">
                  <c:v>1.2410000000000001</c:v>
                </c:pt>
                <c:pt idx="3938">
                  <c:v>1.159</c:v>
                </c:pt>
                <c:pt idx="3939">
                  <c:v>1.1539999999999999</c:v>
                </c:pt>
                <c:pt idx="3940">
                  <c:v>1.121</c:v>
                </c:pt>
                <c:pt idx="3941">
                  <c:v>1.1319999999999999</c:v>
                </c:pt>
                <c:pt idx="3942">
                  <c:v>1.2110000000000001</c:v>
                </c:pt>
                <c:pt idx="3943">
                  <c:v>1.2110000000000001</c:v>
                </c:pt>
                <c:pt idx="3944">
                  <c:v>1.216</c:v>
                </c:pt>
                <c:pt idx="3945">
                  <c:v>1.2649999999999999</c:v>
                </c:pt>
                <c:pt idx="3946">
                  <c:v>1.198</c:v>
                </c:pt>
                <c:pt idx="3947">
                  <c:v>1.2250000000000001</c:v>
                </c:pt>
                <c:pt idx="3948">
                  <c:v>1.232</c:v>
                </c:pt>
                <c:pt idx="3949">
                  <c:v>1.198</c:v>
                </c:pt>
                <c:pt idx="3950">
                  <c:v>1.2170000000000001</c:v>
                </c:pt>
                <c:pt idx="3951">
                  <c:v>1.171</c:v>
                </c:pt>
                <c:pt idx="3952">
                  <c:v>1.2410000000000001</c:v>
                </c:pt>
                <c:pt idx="3953">
                  <c:v>1.2130000000000001</c:v>
                </c:pt>
                <c:pt idx="3954">
                  <c:v>1.3169999999999999</c:v>
                </c:pt>
                <c:pt idx="3955">
                  <c:v>1.34</c:v>
                </c:pt>
                <c:pt idx="3956">
                  <c:v>1.343</c:v>
                </c:pt>
                <c:pt idx="3957">
                  <c:v>1.375</c:v>
                </c:pt>
                <c:pt idx="3958">
                  <c:v>1.4179999999999999</c:v>
                </c:pt>
                <c:pt idx="3959">
                  <c:v>1.341</c:v>
                </c:pt>
                <c:pt idx="3960">
                  <c:v>1.3839999999999999</c:v>
                </c:pt>
                <c:pt idx="3961">
                  <c:v>1.446</c:v>
                </c:pt>
                <c:pt idx="3962">
                  <c:v>1.4930000000000001</c:v>
                </c:pt>
                <c:pt idx="3963">
                  <c:v>1.478</c:v>
                </c:pt>
                <c:pt idx="3964">
                  <c:v>1.492</c:v>
                </c:pt>
                <c:pt idx="3965">
                  <c:v>1.381</c:v>
                </c:pt>
                <c:pt idx="3966">
                  <c:v>1.373</c:v>
                </c:pt>
                <c:pt idx="3967">
                  <c:v>1.3340000000000001</c:v>
                </c:pt>
                <c:pt idx="3968">
                  <c:v>1.379</c:v>
                </c:pt>
                <c:pt idx="3969">
                  <c:v>1.415</c:v>
                </c:pt>
                <c:pt idx="3970">
                  <c:v>1.3560000000000001</c:v>
                </c:pt>
                <c:pt idx="3971">
                  <c:v>1.379</c:v>
                </c:pt>
                <c:pt idx="3972">
                  <c:v>1.379</c:v>
                </c:pt>
                <c:pt idx="3973">
                  <c:v>1.365</c:v>
                </c:pt>
                <c:pt idx="3974">
                  <c:v>1.27</c:v>
                </c:pt>
                <c:pt idx="3975">
                  <c:v>1.2589999999999999</c:v>
                </c:pt>
                <c:pt idx="3976">
                  <c:v>1.206</c:v>
                </c:pt>
                <c:pt idx="3977">
                  <c:v>1.2150000000000001</c:v>
                </c:pt>
                <c:pt idx="3978">
                  <c:v>1.2050000000000001</c:v>
                </c:pt>
                <c:pt idx="3979">
                  <c:v>1.1759999999999999</c:v>
                </c:pt>
                <c:pt idx="3980">
                  <c:v>1.1990000000000001</c:v>
                </c:pt>
                <c:pt idx="3981">
                  <c:v>1.137</c:v>
                </c:pt>
                <c:pt idx="3982">
                  <c:v>1.1519999999999999</c:v>
                </c:pt>
                <c:pt idx="3983">
                  <c:v>1.1579999999999999</c:v>
                </c:pt>
                <c:pt idx="3984">
                  <c:v>1.212</c:v>
                </c:pt>
                <c:pt idx="3985">
                  <c:v>1.2130000000000001</c:v>
                </c:pt>
                <c:pt idx="3986">
                  <c:v>1.2509999999999999</c:v>
                </c:pt>
                <c:pt idx="3987">
                  <c:v>1.212</c:v>
                </c:pt>
                <c:pt idx="3988">
                  <c:v>1.23</c:v>
                </c:pt>
                <c:pt idx="3989">
                  <c:v>1.252</c:v>
                </c:pt>
                <c:pt idx="3990">
                  <c:v>1.3129999999999999</c:v>
                </c:pt>
                <c:pt idx="3991">
                  <c:v>1.331</c:v>
                </c:pt>
                <c:pt idx="3992">
                  <c:v>1.3560000000000001</c:v>
                </c:pt>
                <c:pt idx="3993">
                  <c:v>1.377</c:v>
                </c:pt>
                <c:pt idx="3994">
                  <c:v>1.3919999999999999</c:v>
                </c:pt>
                <c:pt idx="3995">
                  <c:v>1.319</c:v>
                </c:pt>
                <c:pt idx="3996">
                  <c:v>1.292</c:v>
                </c:pt>
                <c:pt idx="3997">
                  <c:v>1.2949999999999999</c:v>
                </c:pt>
                <c:pt idx="3998">
                  <c:v>1.3240000000000001</c:v>
                </c:pt>
                <c:pt idx="3999">
                  <c:v>1.2529999999999999</c:v>
                </c:pt>
                <c:pt idx="4000">
                  <c:v>1.2330000000000001</c:v>
                </c:pt>
                <c:pt idx="4001">
                  <c:v>1.202</c:v>
                </c:pt>
                <c:pt idx="4002">
                  <c:v>1.23</c:v>
                </c:pt>
                <c:pt idx="4003">
                  <c:v>1.194</c:v>
                </c:pt>
                <c:pt idx="4004">
                  <c:v>1.21</c:v>
                </c:pt>
                <c:pt idx="4005">
                  <c:v>1.202</c:v>
                </c:pt>
                <c:pt idx="4006">
                  <c:v>1.2370000000000001</c:v>
                </c:pt>
                <c:pt idx="4007">
                  <c:v>1.206</c:v>
                </c:pt>
                <c:pt idx="4008">
                  <c:v>1.262</c:v>
                </c:pt>
                <c:pt idx="4009">
                  <c:v>1.3009999999999999</c:v>
                </c:pt>
                <c:pt idx="4010">
                  <c:v>1.3859999999999999</c:v>
                </c:pt>
                <c:pt idx="4011">
                  <c:v>1.3759999999999999</c:v>
                </c:pt>
                <c:pt idx="4012">
                  <c:v>1.363</c:v>
                </c:pt>
                <c:pt idx="4013">
                  <c:v>1.369</c:v>
                </c:pt>
                <c:pt idx="4014">
                  <c:v>1.405</c:v>
                </c:pt>
                <c:pt idx="4015">
                  <c:v>1.4019999999999999</c:v>
                </c:pt>
                <c:pt idx="4016">
                  <c:v>1.3480000000000001</c:v>
                </c:pt>
                <c:pt idx="4017">
                  <c:v>1.3859999999999999</c:v>
                </c:pt>
                <c:pt idx="4018">
                  <c:v>1.3859999999999999</c:v>
                </c:pt>
                <c:pt idx="4019">
                  <c:v>1.373</c:v>
                </c:pt>
                <c:pt idx="4020">
                  <c:v>1.381</c:v>
                </c:pt>
                <c:pt idx="4021">
                  <c:v>1.353</c:v>
                </c:pt>
                <c:pt idx="4022">
                  <c:v>1.232</c:v>
                </c:pt>
                <c:pt idx="4023">
                  <c:v>1.2509999999999999</c:v>
                </c:pt>
                <c:pt idx="4024">
                  <c:v>1.2330000000000001</c:v>
                </c:pt>
                <c:pt idx="4025">
                  <c:v>1.2310000000000001</c:v>
                </c:pt>
                <c:pt idx="4026">
                  <c:v>1.222</c:v>
                </c:pt>
                <c:pt idx="4027">
                  <c:v>1.1679999999999999</c:v>
                </c:pt>
                <c:pt idx="4028">
                  <c:v>1.127</c:v>
                </c:pt>
                <c:pt idx="4029">
                  <c:v>1.139</c:v>
                </c:pt>
                <c:pt idx="4030">
                  <c:v>1.0720000000000001</c:v>
                </c:pt>
                <c:pt idx="4031">
                  <c:v>1.0920000000000001</c:v>
                </c:pt>
                <c:pt idx="4032">
                  <c:v>1.1140000000000001</c:v>
                </c:pt>
                <c:pt idx="4033">
                  <c:v>1.1830000000000001</c:v>
                </c:pt>
                <c:pt idx="4034">
                  <c:v>1.1990000000000001</c:v>
                </c:pt>
                <c:pt idx="4035">
                  <c:v>1.2</c:v>
                </c:pt>
                <c:pt idx="4036">
                  <c:v>1.258</c:v>
                </c:pt>
                <c:pt idx="4037">
                  <c:v>1.0740000000000001</c:v>
                </c:pt>
                <c:pt idx="4038">
                  <c:v>0.98099999999999998</c:v>
                </c:pt>
                <c:pt idx="4039">
                  <c:v>1.0089999999999999</c:v>
                </c:pt>
                <c:pt idx="4040">
                  <c:v>1.0580000000000001</c:v>
                </c:pt>
                <c:pt idx="4041">
                  <c:v>1</c:v>
                </c:pt>
                <c:pt idx="4042">
                  <c:v>0.995</c:v>
                </c:pt>
                <c:pt idx="4043">
                  <c:v>0.995</c:v>
                </c:pt>
                <c:pt idx="4044">
                  <c:v>0.93899999999999995</c:v>
                </c:pt>
                <c:pt idx="4045">
                  <c:v>0.94399999999999995</c:v>
                </c:pt>
                <c:pt idx="4046">
                  <c:v>0.96099999999999997</c:v>
                </c:pt>
                <c:pt idx="4047">
                  <c:v>0.94799999999999995</c:v>
                </c:pt>
                <c:pt idx="4048">
                  <c:v>1.022</c:v>
                </c:pt>
                <c:pt idx="4049">
                  <c:v>1.087</c:v>
                </c:pt>
                <c:pt idx="4050">
                  <c:v>1.0609999999999999</c:v>
                </c:pt>
                <c:pt idx="4051">
                  <c:v>1.097</c:v>
                </c:pt>
                <c:pt idx="4052">
                  <c:v>1.105</c:v>
                </c:pt>
                <c:pt idx="4053">
                  <c:v>1.1319999999999999</c:v>
                </c:pt>
                <c:pt idx="4054">
                  <c:v>1.111</c:v>
                </c:pt>
                <c:pt idx="4055">
                  <c:v>1.1359999999999999</c:v>
                </c:pt>
                <c:pt idx="4056">
                  <c:v>1.095</c:v>
                </c:pt>
                <c:pt idx="4057">
                  <c:v>1.1180000000000001</c:v>
                </c:pt>
                <c:pt idx="4058">
                  <c:v>1.1399999999999999</c:v>
                </c:pt>
                <c:pt idx="4059">
                  <c:v>1.1339999999999999</c:v>
                </c:pt>
                <c:pt idx="4060">
                  <c:v>1.087</c:v>
                </c:pt>
                <c:pt idx="4061">
                  <c:v>1.0860000000000001</c:v>
                </c:pt>
                <c:pt idx="4062">
                  <c:v>1.0249999999999999</c:v>
                </c:pt>
                <c:pt idx="4063">
                  <c:v>1.0760000000000001</c:v>
                </c:pt>
                <c:pt idx="4064">
                  <c:v>1.0900000000000001</c:v>
                </c:pt>
                <c:pt idx="4065">
                  <c:v>1.071</c:v>
                </c:pt>
                <c:pt idx="4066">
                  <c:v>1.0289999999999999</c:v>
                </c:pt>
                <c:pt idx="4067">
                  <c:v>1.137</c:v>
                </c:pt>
                <c:pt idx="4068">
                  <c:v>1.145</c:v>
                </c:pt>
                <c:pt idx="4069">
                  <c:v>1.1080000000000001</c:v>
                </c:pt>
                <c:pt idx="4070">
                  <c:v>1.0720000000000001</c:v>
                </c:pt>
                <c:pt idx="4071">
                  <c:v>1.145</c:v>
                </c:pt>
                <c:pt idx="4072">
                  <c:v>1.0980000000000001</c:v>
                </c:pt>
                <c:pt idx="4073">
                  <c:v>1.1359999999999999</c:v>
                </c:pt>
                <c:pt idx="4074">
                  <c:v>1.1599999999999999</c:v>
                </c:pt>
                <c:pt idx="4075">
                  <c:v>1.1319999999999999</c:v>
                </c:pt>
                <c:pt idx="4076">
                  <c:v>1.1100000000000001</c:v>
                </c:pt>
                <c:pt idx="4077">
                  <c:v>1.165</c:v>
                </c:pt>
                <c:pt idx="4078">
                  <c:v>1.1359999999999999</c:v>
                </c:pt>
                <c:pt idx="4079">
                  <c:v>1.1359999999999999</c:v>
                </c:pt>
                <c:pt idx="4080">
                  <c:v>1.145</c:v>
                </c:pt>
                <c:pt idx="4081">
                  <c:v>1.161</c:v>
                </c:pt>
                <c:pt idx="4082">
                  <c:v>1.2370000000000001</c:v>
                </c:pt>
                <c:pt idx="4083">
                  <c:v>1.169</c:v>
                </c:pt>
                <c:pt idx="4084">
                  <c:v>1.177</c:v>
                </c:pt>
                <c:pt idx="4085">
                  <c:v>1.198</c:v>
                </c:pt>
                <c:pt idx="4086">
                  <c:v>1.181</c:v>
                </c:pt>
                <c:pt idx="4087">
                  <c:v>1.1919999999999999</c:v>
                </c:pt>
                <c:pt idx="4088">
                  <c:v>1.1919999999999999</c:v>
                </c:pt>
                <c:pt idx="4089">
                  <c:v>1.1180000000000001</c:v>
                </c:pt>
                <c:pt idx="4090">
                  <c:v>1.1240000000000001</c:v>
                </c:pt>
                <c:pt idx="4091">
                  <c:v>1.1779999999999999</c:v>
                </c:pt>
                <c:pt idx="4092">
                  <c:v>1.2230000000000001</c:v>
                </c:pt>
                <c:pt idx="4093">
                  <c:v>1.1970000000000001</c:v>
                </c:pt>
                <c:pt idx="4094">
                  <c:v>1.246</c:v>
                </c:pt>
                <c:pt idx="4095">
                  <c:v>1.2070000000000001</c:v>
                </c:pt>
                <c:pt idx="4096">
                  <c:v>1.18</c:v>
                </c:pt>
                <c:pt idx="4097">
                  <c:v>1.1990000000000001</c:v>
                </c:pt>
                <c:pt idx="4098">
                  <c:v>1.22</c:v>
                </c:pt>
                <c:pt idx="4099">
                  <c:v>1.2010000000000001</c:v>
                </c:pt>
                <c:pt idx="4100">
                  <c:v>1.1879999999999999</c:v>
                </c:pt>
                <c:pt idx="4101">
                  <c:v>1.165</c:v>
                </c:pt>
                <c:pt idx="4102">
                  <c:v>1.157</c:v>
                </c:pt>
                <c:pt idx="4103">
                  <c:v>1.119</c:v>
                </c:pt>
                <c:pt idx="4104">
                  <c:v>1.113</c:v>
                </c:pt>
                <c:pt idx="4105">
                  <c:v>1.135</c:v>
                </c:pt>
                <c:pt idx="4106">
                  <c:v>1.1180000000000001</c:v>
                </c:pt>
                <c:pt idx="4107">
                  <c:v>1.1499999999999999</c:v>
                </c:pt>
                <c:pt idx="4108">
                  <c:v>1.179</c:v>
                </c:pt>
                <c:pt idx="4109">
                  <c:v>1.228</c:v>
                </c:pt>
                <c:pt idx="4110">
                  <c:v>1.244</c:v>
                </c:pt>
                <c:pt idx="4111">
                  <c:v>1.278</c:v>
                </c:pt>
                <c:pt idx="4112">
                  <c:v>1.256</c:v>
                </c:pt>
                <c:pt idx="4113">
                  <c:v>1.256</c:v>
                </c:pt>
                <c:pt idx="4114">
                  <c:v>1.2949999999999999</c:v>
                </c:pt>
                <c:pt idx="4115">
                  <c:v>1.292</c:v>
                </c:pt>
                <c:pt idx="4116">
                  <c:v>1.2589999999999999</c:v>
                </c:pt>
                <c:pt idx="4117">
                  <c:v>1.2869999999999999</c:v>
                </c:pt>
                <c:pt idx="4118">
                  <c:v>1.2549999999999999</c:v>
                </c:pt>
                <c:pt idx="4119">
                  <c:v>1.2250000000000001</c:v>
                </c:pt>
                <c:pt idx="4120">
                  <c:v>1.2270000000000001</c:v>
                </c:pt>
                <c:pt idx="4121">
                  <c:v>1.2529999999999999</c:v>
                </c:pt>
                <c:pt idx="4122">
                  <c:v>1.244</c:v>
                </c:pt>
                <c:pt idx="4123">
                  <c:v>1.2749999999999999</c:v>
                </c:pt>
                <c:pt idx="4124">
                  <c:v>1.2749999999999999</c:v>
                </c:pt>
                <c:pt idx="4125">
                  <c:v>1.3049999999999999</c:v>
                </c:pt>
                <c:pt idx="4126">
                  <c:v>1.3480000000000001</c:v>
                </c:pt>
                <c:pt idx="4127">
                  <c:v>1.325</c:v>
                </c:pt>
                <c:pt idx="4128">
                  <c:v>1.3080000000000001</c:v>
                </c:pt>
                <c:pt idx="4129">
                  <c:v>1.2929999999999999</c:v>
                </c:pt>
                <c:pt idx="4130">
                  <c:v>1.264</c:v>
                </c:pt>
                <c:pt idx="4131">
                  <c:v>1.2649999999999999</c:v>
                </c:pt>
                <c:pt idx="4132">
                  <c:v>1.2330000000000001</c:v>
                </c:pt>
                <c:pt idx="4133">
                  <c:v>1.288</c:v>
                </c:pt>
                <c:pt idx="4134">
                  <c:v>1.327</c:v>
                </c:pt>
                <c:pt idx="4135">
                  <c:v>1.4730000000000001</c:v>
                </c:pt>
                <c:pt idx="4136">
                  <c:v>1.5580000000000001</c:v>
                </c:pt>
                <c:pt idx="4137">
                  <c:v>1.5580000000000001</c:v>
                </c:pt>
                <c:pt idx="4138">
                  <c:v>1.6830000000000001</c:v>
                </c:pt>
                <c:pt idx="4139">
                  <c:v>1.66</c:v>
                </c:pt>
                <c:pt idx="4140">
                  <c:v>1.6719999999999999</c:v>
                </c:pt>
                <c:pt idx="4141">
                  <c:v>1.7370000000000001</c:v>
                </c:pt>
                <c:pt idx="4142">
                  <c:v>1.798</c:v>
                </c:pt>
                <c:pt idx="4143">
                  <c:v>1.77</c:v>
                </c:pt>
                <c:pt idx="4144">
                  <c:v>1.7769999999999999</c:v>
                </c:pt>
                <c:pt idx="4145">
                  <c:v>1.833</c:v>
                </c:pt>
                <c:pt idx="4146">
                  <c:v>1.833</c:v>
                </c:pt>
                <c:pt idx="4147">
                  <c:v>1.8360000000000001</c:v>
                </c:pt>
                <c:pt idx="4148">
                  <c:v>1.79</c:v>
                </c:pt>
                <c:pt idx="4149">
                  <c:v>1.7749999999999999</c:v>
                </c:pt>
                <c:pt idx="4150">
                  <c:v>1.843</c:v>
                </c:pt>
                <c:pt idx="4151">
                  <c:v>1.899</c:v>
                </c:pt>
                <c:pt idx="4152">
                  <c:v>1.8220000000000001</c:v>
                </c:pt>
                <c:pt idx="4153">
                  <c:v>1.8460000000000001</c:v>
                </c:pt>
                <c:pt idx="4154">
                  <c:v>1.835</c:v>
                </c:pt>
                <c:pt idx="4155">
                  <c:v>1.79</c:v>
                </c:pt>
                <c:pt idx="4156">
                  <c:v>1.8380000000000001</c:v>
                </c:pt>
                <c:pt idx="4157">
                  <c:v>1.891</c:v>
                </c:pt>
                <c:pt idx="4158">
                  <c:v>1.887</c:v>
                </c:pt>
                <c:pt idx="4159">
                  <c:v>1.91</c:v>
                </c:pt>
                <c:pt idx="4160">
                  <c:v>2.0489999999999999</c:v>
                </c:pt>
                <c:pt idx="4161">
                  <c:v>2.089</c:v>
                </c:pt>
                <c:pt idx="4162">
                  <c:v>2.0659999999999998</c:v>
                </c:pt>
                <c:pt idx="4163">
                  <c:v>2.0230000000000001</c:v>
                </c:pt>
                <c:pt idx="4164">
                  <c:v>2.04</c:v>
                </c:pt>
                <c:pt idx="4165">
                  <c:v>2.02</c:v>
                </c:pt>
                <c:pt idx="4166">
                  <c:v>2.0350000000000001</c:v>
                </c:pt>
                <c:pt idx="4167">
                  <c:v>2.0249999999999999</c:v>
                </c:pt>
                <c:pt idx="4168">
                  <c:v>2.0249999999999999</c:v>
                </c:pt>
                <c:pt idx="4169">
                  <c:v>2.056</c:v>
                </c:pt>
                <c:pt idx="4170">
                  <c:v>1.9970000000000001</c:v>
                </c:pt>
                <c:pt idx="4171">
                  <c:v>1.9550000000000001</c:v>
                </c:pt>
                <c:pt idx="4172">
                  <c:v>1.9279999999999999</c:v>
                </c:pt>
                <c:pt idx="4173">
                  <c:v>1.9279999999999999</c:v>
                </c:pt>
                <c:pt idx="4174">
                  <c:v>1.9430000000000001</c:v>
                </c:pt>
                <c:pt idx="4175">
                  <c:v>1.931</c:v>
                </c:pt>
                <c:pt idx="4176">
                  <c:v>1.8440000000000001</c:v>
                </c:pt>
                <c:pt idx="4177">
                  <c:v>1.925</c:v>
                </c:pt>
                <c:pt idx="4178">
                  <c:v>1.8740000000000001</c:v>
                </c:pt>
                <c:pt idx="4179">
                  <c:v>1.877</c:v>
                </c:pt>
                <c:pt idx="4180">
                  <c:v>1.885</c:v>
                </c:pt>
                <c:pt idx="4181">
                  <c:v>1.867</c:v>
                </c:pt>
                <c:pt idx="4182">
                  <c:v>1.8979999999999999</c:v>
                </c:pt>
                <c:pt idx="4183">
                  <c:v>1.8979999999999999</c:v>
                </c:pt>
                <c:pt idx="4184">
                  <c:v>1.82</c:v>
                </c:pt>
                <c:pt idx="4185">
                  <c:v>1.9390000000000001</c:v>
                </c:pt>
                <c:pt idx="4186">
                  <c:v>1.964</c:v>
                </c:pt>
                <c:pt idx="4187">
                  <c:v>1.9370000000000001</c:v>
                </c:pt>
                <c:pt idx="4188">
                  <c:v>1.8640000000000001</c:v>
                </c:pt>
                <c:pt idx="4189">
                  <c:v>1.9339999999999999</c:v>
                </c:pt>
                <c:pt idx="4190">
                  <c:v>1.9770000000000001</c:v>
                </c:pt>
                <c:pt idx="4191">
                  <c:v>1.966</c:v>
                </c:pt>
                <c:pt idx="4192">
                  <c:v>1.9470000000000001</c:v>
                </c:pt>
                <c:pt idx="4193">
                  <c:v>1.95</c:v>
                </c:pt>
                <c:pt idx="4194">
                  <c:v>1.9139999999999999</c:v>
                </c:pt>
                <c:pt idx="4195">
                  <c:v>1.93</c:v>
                </c:pt>
                <c:pt idx="4196">
                  <c:v>1.9239999999999999</c:v>
                </c:pt>
                <c:pt idx="4197">
                  <c:v>1.91</c:v>
                </c:pt>
                <c:pt idx="4198">
                  <c:v>1.8460000000000001</c:v>
                </c:pt>
                <c:pt idx="4199">
                  <c:v>1.8480000000000001</c:v>
                </c:pt>
                <c:pt idx="4200">
                  <c:v>1.8029999999999999</c:v>
                </c:pt>
                <c:pt idx="4201">
                  <c:v>1.8680000000000001</c:v>
                </c:pt>
                <c:pt idx="4202">
                  <c:v>1.887</c:v>
                </c:pt>
                <c:pt idx="4203">
                  <c:v>1.9159999999999999</c:v>
                </c:pt>
                <c:pt idx="4204">
                  <c:v>1.964</c:v>
                </c:pt>
                <c:pt idx="4205">
                  <c:v>1.992</c:v>
                </c:pt>
                <c:pt idx="4206">
                  <c:v>1.9370000000000001</c:v>
                </c:pt>
                <c:pt idx="4207">
                  <c:v>1.9019999999999999</c:v>
                </c:pt>
                <c:pt idx="4208">
                  <c:v>1.9019999999999999</c:v>
                </c:pt>
                <c:pt idx="4209">
                  <c:v>1.921</c:v>
                </c:pt>
                <c:pt idx="4210">
                  <c:v>1.9059999999999999</c:v>
                </c:pt>
                <c:pt idx="4211">
                  <c:v>1.859</c:v>
                </c:pt>
                <c:pt idx="4212">
                  <c:v>1.8049999999999999</c:v>
                </c:pt>
                <c:pt idx="4213">
                  <c:v>1.8660000000000001</c:v>
                </c:pt>
                <c:pt idx="4214">
                  <c:v>1.93</c:v>
                </c:pt>
                <c:pt idx="4215">
                  <c:v>1.988</c:v>
                </c:pt>
                <c:pt idx="4216">
                  <c:v>2.016</c:v>
                </c:pt>
                <c:pt idx="4217">
                  <c:v>2.0099999999999998</c:v>
                </c:pt>
                <c:pt idx="4218">
                  <c:v>2.02</c:v>
                </c:pt>
                <c:pt idx="4219">
                  <c:v>2.0499999999999998</c:v>
                </c:pt>
                <c:pt idx="4220">
                  <c:v>2.093</c:v>
                </c:pt>
                <c:pt idx="4221">
                  <c:v>2.137</c:v>
                </c:pt>
                <c:pt idx="4222">
                  <c:v>2.1019999999999999</c:v>
                </c:pt>
                <c:pt idx="4223">
                  <c:v>2.1389999999999998</c:v>
                </c:pt>
                <c:pt idx="4224">
                  <c:v>2.129</c:v>
                </c:pt>
                <c:pt idx="4225">
                  <c:v>2.004</c:v>
                </c:pt>
                <c:pt idx="4226">
                  <c:v>2.0510000000000002</c:v>
                </c:pt>
                <c:pt idx="4227">
                  <c:v>2.0190000000000001</c:v>
                </c:pt>
                <c:pt idx="4228">
                  <c:v>1.986</c:v>
                </c:pt>
                <c:pt idx="4229">
                  <c:v>1.9470000000000001</c:v>
                </c:pt>
                <c:pt idx="4230">
                  <c:v>1.9370000000000001</c:v>
                </c:pt>
                <c:pt idx="4231">
                  <c:v>1.952</c:v>
                </c:pt>
                <c:pt idx="4232">
                  <c:v>1.946</c:v>
                </c:pt>
                <c:pt idx="4233">
                  <c:v>1.919</c:v>
                </c:pt>
                <c:pt idx="4234">
                  <c:v>1.964</c:v>
                </c:pt>
                <c:pt idx="4235">
                  <c:v>1.927</c:v>
                </c:pt>
                <c:pt idx="4236">
                  <c:v>1.9650000000000001</c:v>
                </c:pt>
                <c:pt idx="4237">
                  <c:v>1.9219999999999999</c:v>
                </c:pt>
                <c:pt idx="4238">
                  <c:v>1.853</c:v>
                </c:pt>
                <c:pt idx="4239">
                  <c:v>1.891</c:v>
                </c:pt>
                <c:pt idx="4240">
                  <c:v>1.853</c:v>
                </c:pt>
                <c:pt idx="4241">
                  <c:v>1.859</c:v>
                </c:pt>
                <c:pt idx="4242">
                  <c:v>1.92</c:v>
                </c:pt>
                <c:pt idx="4243">
                  <c:v>1.901</c:v>
                </c:pt>
                <c:pt idx="4244">
                  <c:v>1.831</c:v>
                </c:pt>
                <c:pt idx="4245">
                  <c:v>1.768</c:v>
                </c:pt>
                <c:pt idx="4246">
                  <c:v>1.77</c:v>
                </c:pt>
                <c:pt idx="4247">
                  <c:v>1.77</c:v>
                </c:pt>
                <c:pt idx="4248">
                  <c:v>1.776</c:v>
                </c:pt>
                <c:pt idx="4249">
                  <c:v>1.7010000000000001</c:v>
                </c:pt>
                <c:pt idx="4250">
                  <c:v>1.74</c:v>
                </c:pt>
                <c:pt idx="4251">
                  <c:v>1.7649999999999999</c:v>
                </c:pt>
                <c:pt idx="4252">
                  <c:v>1.7709999999999999</c:v>
                </c:pt>
                <c:pt idx="4253">
                  <c:v>1.8029999999999999</c:v>
                </c:pt>
                <c:pt idx="4254">
                  <c:v>1.8560000000000001</c:v>
                </c:pt>
                <c:pt idx="4255">
                  <c:v>1.829</c:v>
                </c:pt>
                <c:pt idx="4256">
                  <c:v>1.823</c:v>
                </c:pt>
                <c:pt idx="4257">
                  <c:v>1.8149999999999999</c:v>
                </c:pt>
                <c:pt idx="4258">
                  <c:v>1.841</c:v>
                </c:pt>
                <c:pt idx="4259">
                  <c:v>1.8029999999999999</c:v>
                </c:pt>
                <c:pt idx="4260">
                  <c:v>1.853</c:v>
                </c:pt>
                <c:pt idx="4261">
                  <c:v>1.887</c:v>
                </c:pt>
                <c:pt idx="4262">
                  <c:v>1.8819999999999999</c:v>
                </c:pt>
                <c:pt idx="4263">
                  <c:v>1.9119999999999999</c:v>
                </c:pt>
                <c:pt idx="4264">
                  <c:v>1.9239999999999999</c:v>
                </c:pt>
                <c:pt idx="4265">
                  <c:v>1.9390000000000001</c:v>
                </c:pt>
                <c:pt idx="4266">
                  <c:v>1.9159999999999999</c:v>
                </c:pt>
                <c:pt idx="4267">
                  <c:v>1.8480000000000001</c:v>
                </c:pt>
                <c:pt idx="4268">
                  <c:v>1.8620000000000001</c:v>
                </c:pt>
                <c:pt idx="4269">
                  <c:v>1.849</c:v>
                </c:pt>
                <c:pt idx="4270">
                  <c:v>1.7549999999999999</c:v>
                </c:pt>
                <c:pt idx="4271">
                  <c:v>1.7729999999999999</c:v>
                </c:pt>
                <c:pt idx="4272">
                  <c:v>1.7809999999999999</c:v>
                </c:pt>
                <c:pt idx="4273">
                  <c:v>1.7989999999999999</c:v>
                </c:pt>
                <c:pt idx="4274">
                  <c:v>1.8280000000000001</c:v>
                </c:pt>
                <c:pt idx="4275">
                  <c:v>1.786</c:v>
                </c:pt>
                <c:pt idx="4276">
                  <c:v>1.7949999999999999</c:v>
                </c:pt>
                <c:pt idx="4277">
                  <c:v>1.79</c:v>
                </c:pt>
                <c:pt idx="4278">
                  <c:v>1.79</c:v>
                </c:pt>
                <c:pt idx="4279">
                  <c:v>1.756</c:v>
                </c:pt>
                <c:pt idx="4280">
                  <c:v>1.752</c:v>
                </c:pt>
                <c:pt idx="4281">
                  <c:v>1.762</c:v>
                </c:pt>
                <c:pt idx="4282">
                  <c:v>1.72</c:v>
                </c:pt>
                <c:pt idx="4283">
                  <c:v>1.7430000000000001</c:v>
                </c:pt>
                <c:pt idx="4284">
                  <c:v>1.7150000000000001</c:v>
                </c:pt>
                <c:pt idx="4285">
                  <c:v>1.7390000000000001</c:v>
                </c:pt>
                <c:pt idx="4286">
                  <c:v>1.7490000000000001</c:v>
                </c:pt>
                <c:pt idx="4287">
                  <c:v>1.7669999999999999</c:v>
                </c:pt>
                <c:pt idx="4288">
                  <c:v>1.7789999999999999</c:v>
                </c:pt>
                <c:pt idx="4289">
                  <c:v>1.7829999999999999</c:v>
                </c:pt>
                <c:pt idx="4290">
                  <c:v>1.716</c:v>
                </c:pt>
                <c:pt idx="4291">
                  <c:v>1.764</c:v>
                </c:pt>
                <c:pt idx="4292">
                  <c:v>1.744</c:v>
                </c:pt>
                <c:pt idx="4293">
                  <c:v>1.7889999999999999</c:v>
                </c:pt>
                <c:pt idx="4294">
                  <c:v>1.764</c:v>
                </c:pt>
                <c:pt idx="4295">
                  <c:v>1.774</c:v>
                </c:pt>
                <c:pt idx="4296">
                  <c:v>1.7589999999999999</c:v>
                </c:pt>
                <c:pt idx="4297">
                  <c:v>1.7569999999999999</c:v>
                </c:pt>
                <c:pt idx="4298">
                  <c:v>1.7569999999999999</c:v>
                </c:pt>
                <c:pt idx="4299">
                  <c:v>1.8120000000000001</c:v>
                </c:pt>
                <c:pt idx="4300">
                  <c:v>1.821</c:v>
                </c:pt>
                <c:pt idx="4301">
                  <c:v>1.851</c:v>
                </c:pt>
                <c:pt idx="4302">
                  <c:v>1.889</c:v>
                </c:pt>
                <c:pt idx="4303">
                  <c:v>1.9319999999999999</c:v>
                </c:pt>
                <c:pt idx="4304">
                  <c:v>1.9319999999999999</c:v>
                </c:pt>
                <c:pt idx="4305">
                  <c:v>1.9139999999999999</c:v>
                </c:pt>
                <c:pt idx="4306">
                  <c:v>1.9359999999999999</c:v>
                </c:pt>
                <c:pt idx="4307">
                  <c:v>1.948</c:v>
                </c:pt>
                <c:pt idx="4308">
                  <c:v>1.9330000000000001</c:v>
                </c:pt>
                <c:pt idx="4309">
                  <c:v>1.9159999999999999</c:v>
                </c:pt>
                <c:pt idx="4310">
                  <c:v>1.875</c:v>
                </c:pt>
                <c:pt idx="4311">
                  <c:v>1.8919999999999999</c:v>
                </c:pt>
                <c:pt idx="4312">
                  <c:v>1.867</c:v>
                </c:pt>
                <c:pt idx="4313">
                  <c:v>1.86</c:v>
                </c:pt>
                <c:pt idx="4314">
                  <c:v>1.8140000000000001</c:v>
                </c:pt>
                <c:pt idx="4315">
                  <c:v>1.825</c:v>
                </c:pt>
                <c:pt idx="4316">
                  <c:v>1.819</c:v>
                </c:pt>
                <c:pt idx="4317">
                  <c:v>1.804</c:v>
                </c:pt>
                <c:pt idx="4318">
                  <c:v>1.8220000000000001</c:v>
                </c:pt>
                <c:pt idx="4319">
                  <c:v>1.891</c:v>
                </c:pt>
                <c:pt idx="4320">
                  <c:v>1.827</c:v>
                </c:pt>
                <c:pt idx="4321">
                  <c:v>1.853</c:v>
                </c:pt>
                <c:pt idx="4322">
                  <c:v>1.835</c:v>
                </c:pt>
                <c:pt idx="4323">
                  <c:v>1.837</c:v>
                </c:pt>
                <c:pt idx="4324">
                  <c:v>1.8</c:v>
                </c:pt>
                <c:pt idx="4325">
                  <c:v>1.8260000000000001</c:v>
                </c:pt>
                <c:pt idx="4326">
                  <c:v>1.7889999999999999</c:v>
                </c:pt>
                <c:pt idx="4327">
                  <c:v>1.8160000000000001</c:v>
                </c:pt>
                <c:pt idx="4328">
                  <c:v>1.8120000000000001</c:v>
                </c:pt>
                <c:pt idx="4329">
                  <c:v>1.8180000000000001</c:v>
                </c:pt>
                <c:pt idx="4330">
                  <c:v>1.8049999999999999</c:v>
                </c:pt>
                <c:pt idx="4331">
                  <c:v>1.772</c:v>
                </c:pt>
                <c:pt idx="4332">
                  <c:v>1.744</c:v>
                </c:pt>
                <c:pt idx="4333">
                  <c:v>1.77</c:v>
                </c:pt>
                <c:pt idx="4334">
                  <c:v>1.8260000000000001</c:v>
                </c:pt>
                <c:pt idx="4335">
                  <c:v>1.7809999999999999</c:v>
                </c:pt>
                <c:pt idx="4336">
                  <c:v>1.75</c:v>
                </c:pt>
                <c:pt idx="4337">
                  <c:v>1.7609999999999999</c:v>
                </c:pt>
                <c:pt idx="4338">
                  <c:v>1.7509999999999999</c:v>
                </c:pt>
                <c:pt idx="4339">
                  <c:v>1.784</c:v>
                </c:pt>
                <c:pt idx="4340">
                  <c:v>1.7450000000000001</c:v>
                </c:pt>
                <c:pt idx="4341">
                  <c:v>1.776</c:v>
                </c:pt>
                <c:pt idx="4342">
                  <c:v>1.758</c:v>
                </c:pt>
                <c:pt idx="4343">
                  <c:v>1.7410000000000001</c:v>
                </c:pt>
                <c:pt idx="4344">
                  <c:v>1.704</c:v>
                </c:pt>
                <c:pt idx="4345">
                  <c:v>1.718</c:v>
                </c:pt>
                <c:pt idx="4346">
                  <c:v>1.7030000000000001</c:v>
                </c:pt>
                <c:pt idx="4347">
                  <c:v>1.7390000000000001</c:v>
                </c:pt>
                <c:pt idx="4348">
                  <c:v>1.7390000000000001</c:v>
                </c:pt>
                <c:pt idx="4349">
                  <c:v>1.6419999999999999</c:v>
                </c:pt>
                <c:pt idx="4350">
                  <c:v>1.6850000000000001</c:v>
                </c:pt>
                <c:pt idx="4351">
                  <c:v>1.6259999999999999</c:v>
                </c:pt>
                <c:pt idx="4352">
                  <c:v>1.6339999999999999</c:v>
                </c:pt>
                <c:pt idx="4353">
                  <c:v>1.71</c:v>
                </c:pt>
                <c:pt idx="4354">
                  <c:v>1.746</c:v>
                </c:pt>
                <c:pt idx="4355">
                  <c:v>1.768</c:v>
                </c:pt>
                <c:pt idx="4356">
                  <c:v>1.778</c:v>
                </c:pt>
                <c:pt idx="4357">
                  <c:v>1.806</c:v>
                </c:pt>
                <c:pt idx="4358">
                  <c:v>1.8260000000000001</c:v>
                </c:pt>
                <c:pt idx="4359">
                  <c:v>1.835</c:v>
                </c:pt>
                <c:pt idx="4360">
                  <c:v>1.875</c:v>
                </c:pt>
                <c:pt idx="4361">
                  <c:v>1.887</c:v>
                </c:pt>
                <c:pt idx="4362">
                  <c:v>1.8620000000000001</c:v>
                </c:pt>
                <c:pt idx="4363">
                  <c:v>1.837</c:v>
                </c:pt>
                <c:pt idx="4364">
                  <c:v>1.859</c:v>
                </c:pt>
                <c:pt idx="4365">
                  <c:v>1.9059999999999999</c:v>
                </c:pt>
                <c:pt idx="4366">
                  <c:v>1.8939999999999999</c:v>
                </c:pt>
                <c:pt idx="4367">
                  <c:v>1.9370000000000001</c:v>
                </c:pt>
                <c:pt idx="4368">
                  <c:v>1.9350000000000001</c:v>
                </c:pt>
                <c:pt idx="4369">
                  <c:v>1.917</c:v>
                </c:pt>
                <c:pt idx="4370">
                  <c:v>1.917</c:v>
                </c:pt>
                <c:pt idx="4371">
                  <c:v>1.9450000000000001</c:v>
                </c:pt>
                <c:pt idx="4372">
                  <c:v>1.9570000000000001</c:v>
                </c:pt>
                <c:pt idx="4373">
                  <c:v>1.9570000000000001</c:v>
                </c:pt>
                <c:pt idx="4374">
                  <c:v>1.96</c:v>
                </c:pt>
                <c:pt idx="4375">
                  <c:v>1.9570000000000001</c:v>
                </c:pt>
                <c:pt idx="4376">
                  <c:v>1.9390000000000001</c:v>
                </c:pt>
                <c:pt idx="4377">
                  <c:v>1.901</c:v>
                </c:pt>
                <c:pt idx="4378">
                  <c:v>1.9510000000000001</c:v>
                </c:pt>
                <c:pt idx="4379">
                  <c:v>1.9590000000000001</c:v>
                </c:pt>
                <c:pt idx="4380">
                  <c:v>1.994</c:v>
                </c:pt>
                <c:pt idx="4381">
                  <c:v>1.954</c:v>
                </c:pt>
                <c:pt idx="4382">
                  <c:v>2.0209999999999999</c:v>
                </c:pt>
                <c:pt idx="4383">
                  <c:v>1.9990000000000001</c:v>
                </c:pt>
                <c:pt idx="4384">
                  <c:v>2.0449999999999999</c:v>
                </c:pt>
                <c:pt idx="4385">
                  <c:v>2.0449999999999999</c:v>
                </c:pt>
                <c:pt idx="4386">
                  <c:v>2.0790000000000002</c:v>
                </c:pt>
                <c:pt idx="4387">
                  <c:v>2.0289999999999999</c:v>
                </c:pt>
                <c:pt idx="4388">
                  <c:v>1.996</c:v>
                </c:pt>
                <c:pt idx="4389">
                  <c:v>2.0169999999999999</c:v>
                </c:pt>
                <c:pt idx="4390">
                  <c:v>2.0190000000000001</c:v>
                </c:pt>
                <c:pt idx="4391">
                  <c:v>2.0009999999999999</c:v>
                </c:pt>
                <c:pt idx="4392">
                  <c:v>1.9910000000000001</c:v>
                </c:pt>
                <c:pt idx="4393">
                  <c:v>1.984</c:v>
                </c:pt>
                <c:pt idx="4394">
                  <c:v>1.9890000000000001</c:v>
                </c:pt>
                <c:pt idx="4395">
                  <c:v>2.0110000000000001</c:v>
                </c:pt>
                <c:pt idx="4396">
                  <c:v>2.012</c:v>
                </c:pt>
                <c:pt idx="4397">
                  <c:v>2.052</c:v>
                </c:pt>
                <c:pt idx="4398">
                  <c:v>2.0760000000000001</c:v>
                </c:pt>
                <c:pt idx="4399">
                  <c:v>2.0590000000000002</c:v>
                </c:pt>
                <c:pt idx="4400">
                  <c:v>2.032</c:v>
                </c:pt>
                <c:pt idx="4401">
                  <c:v>2.0710000000000002</c:v>
                </c:pt>
                <c:pt idx="4402">
                  <c:v>2.0579999999999998</c:v>
                </c:pt>
                <c:pt idx="4403">
                  <c:v>2.093</c:v>
                </c:pt>
                <c:pt idx="4404">
                  <c:v>2.0990000000000002</c:v>
                </c:pt>
                <c:pt idx="4405">
                  <c:v>2.0430000000000001</c:v>
                </c:pt>
                <c:pt idx="4406">
                  <c:v>2.0430000000000001</c:v>
                </c:pt>
                <c:pt idx="4407">
                  <c:v>2.0640000000000001</c:v>
                </c:pt>
                <c:pt idx="4408">
                  <c:v>2.048</c:v>
                </c:pt>
                <c:pt idx="4409">
                  <c:v>2.06</c:v>
                </c:pt>
                <c:pt idx="4410">
                  <c:v>2.1070000000000002</c:v>
                </c:pt>
                <c:pt idx="4411">
                  <c:v>2.1379999999999999</c:v>
                </c:pt>
                <c:pt idx="4412">
                  <c:v>2.1139999999999999</c:v>
                </c:pt>
                <c:pt idx="4413">
                  <c:v>2.1440000000000001</c:v>
                </c:pt>
                <c:pt idx="4414">
                  <c:v>2.1440000000000001</c:v>
                </c:pt>
                <c:pt idx="4415">
                  <c:v>2.1269999999999998</c:v>
                </c:pt>
                <c:pt idx="4416">
                  <c:v>2.1389999999999998</c:v>
                </c:pt>
                <c:pt idx="4417">
                  <c:v>2.141</c:v>
                </c:pt>
                <c:pt idx="4418">
                  <c:v>2.157</c:v>
                </c:pt>
                <c:pt idx="4419">
                  <c:v>2.173</c:v>
                </c:pt>
                <c:pt idx="4420">
                  <c:v>2.1059999999999999</c:v>
                </c:pt>
                <c:pt idx="4421">
                  <c:v>2.1389999999999998</c:v>
                </c:pt>
                <c:pt idx="4422">
                  <c:v>2.1549999999999998</c:v>
                </c:pt>
                <c:pt idx="4423">
                  <c:v>2.1680000000000001</c:v>
                </c:pt>
                <c:pt idx="4424">
                  <c:v>2.222</c:v>
                </c:pt>
                <c:pt idx="4425">
                  <c:v>2.2370000000000001</c:v>
                </c:pt>
                <c:pt idx="4426">
                  <c:v>2.246</c:v>
                </c:pt>
                <c:pt idx="4427">
                  <c:v>2.25</c:v>
                </c:pt>
                <c:pt idx="4428">
                  <c:v>2.25</c:v>
                </c:pt>
                <c:pt idx="4429">
                  <c:v>2.2429999999999999</c:v>
                </c:pt>
                <c:pt idx="4430">
                  <c:v>2.194</c:v>
                </c:pt>
                <c:pt idx="4431">
                  <c:v>2.2370000000000001</c:v>
                </c:pt>
                <c:pt idx="4432">
                  <c:v>2.2069999999999999</c:v>
                </c:pt>
                <c:pt idx="4433">
                  <c:v>2.2069999999999999</c:v>
                </c:pt>
                <c:pt idx="4434">
                  <c:v>2.2490000000000001</c:v>
                </c:pt>
                <c:pt idx="4435">
                  <c:v>2.246</c:v>
                </c:pt>
                <c:pt idx="4436">
                  <c:v>2.2690000000000001</c:v>
                </c:pt>
                <c:pt idx="4437">
                  <c:v>2.2890000000000001</c:v>
                </c:pt>
                <c:pt idx="4438">
                  <c:v>2.2879999999999998</c:v>
                </c:pt>
                <c:pt idx="4439">
                  <c:v>2.3319999999999999</c:v>
                </c:pt>
                <c:pt idx="4440">
                  <c:v>2.33</c:v>
                </c:pt>
                <c:pt idx="4441">
                  <c:v>2.327</c:v>
                </c:pt>
                <c:pt idx="4442">
                  <c:v>2.347</c:v>
                </c:pt>
                <c:pt idx="4443">
                  <c:v>2.347</c:v>
                </c:pt>
                <c:pt idx="4444">
                  <c:v>2.3530000000000002</c:v>
                </c:pt>
                <c:pt idx="4445">
                  <c:v>2.4049999999999998</c:v>
                </c:pt>
                <c:pt idx="4446">
                  <c:v>2.419</c:v>
                </c:pt>
                <c:pt idx="4447">
                  <c:v>2.4500000000000002</c:v>
                </c:pt>
                <c:pt idx="4448">
                  <c:v>2.448</c:v>
                </c:pt>
                <c:pt idx="4449">
                  <c:v>2.4129999999999998</c:v>
                </c:pt>
                <c:pt idx="4450">
                  <c:v>2.4350000000000001</c:v>
                </c:pt>
                <c:pt idx="4451">
                  <c:v>2.4209999999999998</c:v>
                </c:pt>
                <c:pt idx="4452">
                  <c:v>2.4710000000000001</c:v>
                </c:pt>
                <c:pt idx="4453">
                  <c:v>2.4910000000000001</c:v>
                </c:pt>
                <c:pt idx="4454">
                  <c:v>2.5059999999999998</c:v>
                </c:pt>
                <c:pt idx="4455">
                  <c:v>2.5150000000000001</c:v>
                </c:pt>
                <c:pt idx="4456">
                  <c:v>2.5720000000000001</c:v>
                </c:pt>
                <c:pt idx="4457">
                  <c:v>2.589</c:v>
                </c:pt>
                <c:pt idx="4458">
                  <c:v>2.4380000000000002</c:v>
                </c:pt>
                <c:pt idx="4459">
                  <c:v>2.54</c:v>
                </c:pt>
                <c:pt idx="4460">
                  <c:v>2.5569999999999999</c:v>
                </c:pt>
                <c:pt idx="4461">
                  <c:v>2.5390000000000001</c:v>
                </c:pt>
                <c:pt idx="4462">
                  <c:v>2.544</c:v>
                </c:pt>
                <c:pt idx="4463">
                  <c:v>2.56</c:v>
                </c:pt>
                <c:pt idx="4464">
                  <c:v>2.5430000000000001</c:v>
                </c:pt>
                <c:pt idx="4465">
                  <c:v>2.633</c:v>
                </c:pt>
                <c:pt idx="4466">
                  <c:v>2.6520000000000001</c:v>
                </c:pt>
                <c:pt idx="4467">
                  <c:v>2.63</c:v>
                </c:pt>
                <c:pt idx="4468">
                  <c:v>2.63</c:v>
                </c:pt>
                <c:pt idx="4469">
                  <c:v>2.645</c:v>
                </c:pt>
                <c:pt idx="4470">
                  <c:v>2.6869999999999998</c:v>
                </c:pt>
                <c:pt idx="4471">
                  <c:v>2.6560000000000001</c:v>
                </c:pt>
                <c:pt idx="4472">
                  <c:v>2.6190000000000002</c:v>
                </c:pt>
                <c:pt idx="4473">
                  <c:v>2.6110000000000002</c:v>
                </c:pt>
                <c:pt idx="4474">
                  <c:v>2.661</c:v>
                </c:pt>
                <c:pt idx="4475">
                  <c:v>2.641</c:v>
                </c:pt>
                <c:pt idx="4476">
                  <c:v>2.581</c:v>
                </c:pt>
                <c:pt idx="4477">
                  <c:v>2.629</c:v>
                </c:pt>
                <c:pt idx="4478">
                  <c:v>2.6459999999999999</c:v>
                </c:pt>
                <c:pt idx="4479">
                  <c:v>2.6539999999999999</c:v>
                </c:pt>
                <c:pt idx="4480">
                  <c:v>2.649</c:v>
                </c:pt>
                <c:pt idx="4481">
                  <c:v>2.6309999999999998</c:v>
                </c:pt>
                <c:pt idx="4482">
                  <c:v>2.6509999999999998</c:v>
                </c:pt>
                <c:pt idx="4483">
                  <c:v>2.6360000000000001</c:v>
                </c:pt>
                <c:pt idx="4484">
                  <c:v>2.6190000000000002</c:v>
                </c:pt>
                <c:pt idx="4485">
                  <c:v>2.6110000000000002</c:v>
                </c:pt>
                <c:pt idx="4486">
                  <c:v>2.6259999999999999</c:v>
                </c:pt>
                <c:pt idx="4487">
                  <c:v>2.6429999999999998</c:v>
                </c:pt>
                <c:pt idx="4488">
                  <c:v>2.6560000000000001</c:v>
                </c:pt>
                <c:pt idx="4489">
                  <c:v>2.6970000000000001</c:v>
                </c:pt>
                <c:pt idx="4490">
                  <c:v>2.6749999999999998</c:v>
                </c:pt>
                <c:pt idx="4491">
                  <c:v>2.6240000000000001</c:v>
                </c:pt>
                <c:pt idx="4492">
                  <c:v>2.6</c:v>
                </c:pt>
                <c:pt idx="4493">
                  <c:v>2.641</c:v>
                </c:pt>
                <c:pt idx="4494">
                  <c:v>2.5680000000000001</c:v>
                </c:pt>
                <c:pt idx="4495">
                  <c:v>2.5960000000000001</c:v>
                </c:pt>
                <c:pt idx="4496">
                  <c:v>2.5630000000000002</c:v>
                </c:pt>
                <c:pt idx="4497">
                  <c:v>2.5630000000000002</c:v>
                </c:pt>
                <c:pt idx="4498">
                  <c:v>2.548</c:v>
                </c:pt>
                <c:pt idx="4499">
                  <c:v>2.597</c:v>
                </c:pt>
                <c:pt idx="4500">
                  <c:v>2.62</c:v>
                </c:pt>
                <c:pt idx="4501">
                  <c:v>2.6389999999999998</c:v>
                </c:pt>
                <c:pt idx="4502">
                  <c:v>2.5870000000000002</c:v>
                </c:pt>
                <c:pt idx="4503">
                  <c:v>2.5979999999999999</c:v>
                </c:pt>
                <c:pt idx="4504">
                  <c:v>2.6259999999999999</c:v>
                </c:pt>
                <c:pt idx="4505">
                  <c:v>2.6139999999999999</c:v>
                </c:pt>
                <c:pt idx="4506">
                  <c:v>2.6709999999999998</c:v>
                </c:pt>
                <c:pt idx="4507">
                  <c:v>2.673</c:v>
                </c:pt>
                <c:pt idx="4508">
                  <c:v>2.68</c:v>
                </c:pt>
                <c:pt idx="4509">
                  <c:v>2.6890000000000001</c:v>
                </c:pt>
                <c:pt idx="4510">
                  <c:v>2.7320000000000002</c:v>
                </c:pt>
                <c:pt idx="4511">
                  <c:v>2.7559999999999998</c:v>
                </c:pt>
                <c:pt idx="4512">
                  <c:v>2.8010000000000002</c:v>
                </c:pt>
                <c:pt idx="4513">
                  <c:v>2.8220000000000001</c:v>
                </c:pt>
                <c:pt idx="4514">
                  <c:v>2.827</c:v>
                </c:pt>
                <c:pt idx="4515">
                  <c:v>2.8370000000000002</c:v>
                </c:pt>
                <c:pt idx="4516">
                  <c:v>2.8130000000000002</c:v>
                </c:pt>
                <c:pt idx="4517">
                  <c:v>2.8010000000000002</c:v>
                </c:pt>
                <c:pt idx="4518">
                  <c:v>2.798</c:v>
                </c:pt>
                <c:pt idx="4519">
                  <c:v>2.8130000000000002</c:v>
                </c:pt>
                <c:pt idx="4520">
                  <c:v>2.7959999999999998</c:v>
                </c:pt>
                <c:pt idx="4521">
                  <c:v>2.7810000000000001</c:v>
                </c:pt>
                <c:pt idx="4522">
                  <c:v>2.7850000000000001</c:v>
                </c:pt>
                <c:pt idx="4523">
                  <c:v>2.7879999999999998</c:v>
                </c:pt>
                <c:pt idx="4524">
                  <c:v>2.8149999999999999</c:v>
                </c:pt>
                <c:pt idx="4525">
                  <c:v>2.8410000000000002</c:v>
                </c:pt>
                <c:pt idx="4526">
                  <c:v>2.83</c:v>
                </c:pt>
                <c:pt idx="4527">
                  <c:v>2.839</c:v>
                </c:pt>
                <c:pt idx="4528">
                  <c:v>2.863</c:v>
                </c:pt>
                <c:pt idx="4529">
                  <c:v>2.919</c:v>
                </c:pt>
                <c:pt idx="4530">
                  <c:v>2.94</c:v>
                </c:pt>
                <c:pt idx="4531">
                  <c:v>2.9369999999999998</c:v>
                </c:pt>
                <c:pt idx="4532">
                  <c:v>2.8889999999999998</c:v>
                </c:pt>
                <c:pt idx="4533">
                  <c:v>2.8959999999999999</c:v>
                </c:pt>
                <c:pt idx="4534">
                  <c:v>2.8980000000000001</c:v>
                </c:pt>
                <c:pt idx="4535">
                  <c:v>2.8260000000000001</c:v>
                </c:pt>
                <c:pt idx="4536">
                  <c:v>2.8149999999999999</c:v>
                </c:pt>
                <c:pt idx="4537">
                  <c:v>2.766</c:v>
                </c:pt>
                <c:pt idx="4538">
                  <c:v>2.766</c:v>
                </c:pt>
                <c:pt idx="4539">
                  <c:v>2.585</c:v>
                </c:pt>
                <c:pt idx="4540">
                  <c:v>2.6819999999999999</c:v>
                </c:pt>
                <c:pt idx="4541">
                  <c:v>2.6970000000000001</c:v>
                </c:pt>
                <c:pt idx="4542">
                  <c:v>2.7490000000000001</c:v>
                </c:pt>
                <c:pt idx="4543">
                  <c:v>2.7949999999999999</c:v>
                </c:pt>
                <c:pt idx="4544">
                  <c:v>2.7690000000000001</c:v>
                </c:pt>
                <c:pt idx="4545">
                  <c:v>2.81</c:v>
                </c:pt>
                <c:pt idx="4546">
                  <c:v>2.7639999999999998</c:v>
                </c:pt>
                <c:pt idx="4547">
                  <c:v>2.7850000000000001</c:v>
                </c:pt>
                <c:pt idx="4548">
                  <c:v>2.7970000000000002</c:v>
                </c:pt>
                <c:pt idx="4549">
                  <c:v>2.81</c:v>
                </c:pt>
                <c:pt idx="4550">
                  <c:v>2.831</c:v>
                </c:pt>
                <c:pt idx="4551">
                  <c:v>2.8069999999999999</c:v>
                </c:pt>
                <c:pt idx="4552">
                  <c:v>2.798</c:v>
                </c:pt>
                <c:pt idx="4553">
                  <c:v>2.7919999999999998</c:v>
                </c:pt>
                <c:pt idx="4554">
                  <c:v>2.7709999999999999</c:v>
                </c:pt>
                <c:pt idx="4555">
                  <c:v>2.8090000000000002</c:v>
                </c:pt>
                <c:pt idx="4556">
                  <c:v>2.7679999999999998</c:v>
                </c:pt>
                <c:pt idx="4557">
                  <c:v>2.7679999999999998</c:v>
                </c:pt>
                <c:pt idx="4558">
                  <c:v>2.7519999999999998</c:v>
                </c:pt>
                <c:pt idx="4559">
                  <c:v>2.7469999999999999</c:v>
                </c:pt>
                <c:pt idx="4560">
                  <c:v>2.6960000000000002</c:v>
                </c:pt>
                <c:pt idx="4561">
                  <c:v>2.7149999999999999</c:v>
                </c:pt>
                <c:pt idx="4562">
                  <c:v>2.7389999999999999</c:v>
                </c:pt>
                <c:pt idx="4563">
                  <c:v>2.7559999999999998</c:v>
                </c:pt>
                <c:pt idx="4564">
                  <c:v>2.722</c:v>
                </c:pt>
                <c:pt idx="4565">
                  <c:v>2.722</c:v>
                </c:pt>
                <c:pt idx="4566">
                  <c:v>2.7290000000000001</c:v>
                </c:pt>
                <c:pt idx="4567">
                  <c:v>2.7189999999999999</c:v>
                </c:pt>
                <c:pt idx="4568">
                  <c:v>2.7490000000000001</c:v>
                </c:pt>
                <c:pt idx="4569">
                  <c:v>2.7480000000000002</c:v>
                </c:pt>
                <c:pt idx="4570">
                  <c:v>2.7509999999999999</c:v>
                </c:pt>
                <c:pt idx="4571">
                  <c:v>2.7480000000000002</c:v>
                </c:pt>
                <c:pt idx="4572">
                  <c:v>2.726</c:v>
                </c:pt>
                <c:pt idx="4573">
                  <c:v>2.7530000000000001</c:v>
                </c:pt>
                <c:pt idx="4574">
                  <c:v>2.7629999999999999</c:v>
                </c:pt>
                <c:pt idx="4575">
                  <c:v>2.7679999999999998</c:v>
                </c:pt>
                <c:pt idx="4576">
                  <c:v>2.734</c:v>
                </c:pt>
                <c:pt idx="4577">
                  <c:v>2.7650000000000001</c:v>
                </c:pt>
                <c:pt idx="4578">
                  <c:v>2.819</c:v>
                </c:pt>
                <c:pt idx="4579">
                  <c:v>2.82</c:v>
                </c:pt>
                <c:pt idx="4580">
                  <c:v>2.85</c:v>
                </c:pt>
                <c:pt idx="4581">
                  <c:v>2.8610000000000002</c:v>
                </c:pt>
                <c:pt idx="4582">
                  <c:v>2.84</c:v>
                </c:pt>
                <c:pt idx="4583">
                  <c:v>2.85</c:v>
                </c:pt>
                <c:pt idx="4584">
                  <c:v>2.8490000000000002</c:v>
                </c:pt>
                <c:pt idx="4585">
                  <c:v>2.8759999999999999</c:v>
                </c:pt>
                <c:pt idx="4586">
                  <c:v>2.8559999999999999</c:v>
                </c:pt>
                <c:pt idx="4587">
                  <c:v>2.8130000000000002</c:v>
                </c:pt>
                <c:pt idx="4588">
                  <c:v>2.8050000000000002</c:v>
                </c:pt>
                <c:pt idx="4589">
                  <c:v>2.8420000000000001</c:v>
                </c:pt>
                <c:pt idx="4590">
                  <c:v>2.8319999999999999</c:v>
                </c:pt>
                <c:pt idx="4591">
                  <c:v>2.8079999999999998</c:v>
                </c:pt>
                <c:pt idx="4592">
                  <c:v>2.746</c:v>
                </c:pt>
                <c:pt idx="4593">
                  <c:v>2.7509999999999999</c:v>
                </c:pt>
                <c:pt idx="4594">
                  <c:v>2.7730000000000001</c:v>
                </c:pt>
                <c:pt idx="4595">
                  <c:v>2.7349999999999999</c:v>
                </c:pt>
                <c:pt idx="4596">
                  <c:v>2.742</c:v>
                </c:pt>
                <c:pt idx="4597">
                  <c:v>2.742</c:v>
                </c:pt>
                <c:pt idx="4598">
                  <c:v>2.698</c:v>
                </c:pt>
                <c:pt idx="4599">
                  <c:v>2.7120000000000002</c:v>
                </c:pt>
                <c:pt idx="4600">
                  <c:v>2.7050000000000001</c:v>
                </c:pt>
                <c:pt idx="4601">
                  <c:v>2.7229999999999999</c:v>
                </c:pt>
                <c:pt idx="4602">
                  <c:v>2.7130000000000001</c:v>
                </c:pt>
                <c:pt idx="4603">
                  <c:v>2.742</c:v>
                </c:pt>
                <c:pt idx="4604">
                  <c:v>2.7749999999999999</c:v>
                </c:pt>
                <c:pt idx="4605">
                  <c:v>2.7829999999999999</c:v>
                </c:pt>
                <c:pt idx="4606">
                  <c:v>2.7509999999999999</c:v>
                </c:pt>
                <c:pt idx="4607">
                  <c:v>2.7389999999999999</c:v>
                </c:pt>
                <c:pt idx="4608">
                  <c:v>2.7389999999999999</c:v>
                </c:pt>
                <c:pt idx="4609">
                  <c:v>2.7730000000000001</c:v>
                </c:pt>
                <c:pt idx="4610">
                  <c:v>2.7690000000000001</c:v>
                </c:pt>
                <c:pt idx="4611">
                  <c:v>2.742</c:v>
                </c:pt>
                <c:pt idx="4612">
                  <c:v>2.8220000000000001</c:v>
                </c:pt>
                <c:pt idx="4613">
                  <c:v>2.8239999999999998</c:v>
                </c:pt>
                <c:pt idx="4614">
                  <c:v>2.8679999999999999</c:v>
                </c:pt>
                <c:pt idx="4615">
                  <c:v>2.863</c:v>
                </c:pt>
                <c:pt idx="4616">
                  <c:v>2.8730000000000002</c:v>
                </c:pt>
                <c:pt idx="4617">
                  <c:v>2.9039999999999999</c:v>
                </c:pt>
                <c:pt idx="4618">
                  <c:v>2.8889999999999998</c:v>
                </c:pt>
                <c:pt idx="4619">
                  <c:v>2.944</c:v>
                </c:pt>
                <c:pt idx="4620">
                  <c:v>2.9470000000000001</c:v>
                </c:pt>
                <c:pt idx="4621">
                  <c:v>2.9540000000000002</c:v>
                </c:pt>
                <c:pt idx="4622">
                  <c:v>2.9489999999999998</c:v>
                </c:pt>
                <c:pt idx="4623">
                  <c:v>2.968</c:v>
                </c:pt>
                <c:pt idx="4624">
                  <c:v>2.9820000000000002</c:v>
                </c:pt>
                <c:pt idx="4625">
                  <c:v>2.9449999999999998</c:v>
                </c:pt>
                <c:pt idx="4626">
                  <c:v>2.9569999999999999</c:v>
                </c:pt>
                <c:pt idx="4627">
                  <c:v>2.9540000000000002</c:v>
                </c:pt>
                <c:pt idx="4628">
                  <c:v>2.9620000000000002</c:v>
                </c:pt>
                <c:pt idx="4629">
                  <c:v>2.952</c:v>
                </c:pt>
                <c:pt idx="4630">
                  <c:v>3.0459999999999998</c:v>
                </c:pt>
                <c:pt idx="4631">
                  <c:v>3.0459999999999998</c:v>
                </c:pt>
                <c:pt idx="4632">
                  <c:v>3.07</c:v>
                </c:pt>
                <c:pt idx="4633">
                  <c:v>3.07</c:v>
                </c:pt>
                <c:pt idx="4634">
                  <c:v>3.0569999999999999</c:v>
                </c:pt>
                <c:pt idx="4635">
                  <c:v>3.004</c:v>
                </c:pt>
                <c:pt idx="4636">
                  <c:v>3.0049999999999999</c:v>
                </c:pt>
                <c:pt idx="4637">
                  <c:v>3.016</c:v>
                </c:pt>
                <c:pt idx="4638">
                  <c:v>3.0110000000000001</c:v>
                </c:pt>
                <c:pt idx="4639">
                  <c:v>3.024</c:v>
                </c:pt>
                <c:pt idx="4640">
                  <c:v>3.0590000000000002</c:v>
                </c:pt>
                <c:pt idx="4641">
                  <c:v>3.028</c:v>
                </c:pt>
                <c:pt idx="4642">
                  <c:v>3.0470000000000002</c:v>
                </c:pt>
                <c:pt idx="4643">
                  <c:v>3.0510000000000002</c:v>
                </c:pt>
                <c:pt idx="4644">
                  <c:v>3.0129999999999999</c:v>
                </c:pt>
                <c:pt idx="4645">
                  <c:v>2.9409999999999998</c:v>
                </c:pt>
                <c:pt idx="4646">
                  <c:v>2.96</c:v>
                </c:pt>
                <c:pt idx="4647">
                  <c:v>2.9079999999999999</c:v>
                </c:pt>
                <c:pt idx="4648">
                  <c:v>2.92</c:v>
                </c:pt>
                <c:pt idx="4649">
                  <c:v>2.9569999999999999</c:v>
                </c:pt>
                <c:pt idx="4650">
                  <c:v>2.976</c:v>
                </c:pt>
                <c:pt idx="4651">
                  <c:v>2.9569999999999999</c:v>
                </c:pt>
                <c:pt idx="4652">
                  <c:v>3.0339999999999998</c:v>
                </c:pt>
                <c:pt idx="4653">
                  <c:v>3.0289999999999999</c:v>
                </c:pt>
                <c:pt idx="4654">
                  <c:v>3.056</c:v>
                </c:pt>
                <c:pt idx="4655">
                  <c:v>3.08</c:v>
                </c:pt>
                <c:pt idx="4656">
                  <c:v>3.0920000000000001</c:v>
                </c:pt>
                <c:pt idx="4657">
                  <c:v>3.036</c:v>
                </c:pt>
                <c:pt idx="4658">
                  <c:v>3.036</c:v>
                </c:pt>
                <c:pt idx="4659">
                  <c:v>2.9849999999999999</c:v>
                </c:pt>
                <c:pt idx="4660">
                  <c:v>2.9580000000000002</c:v>
                </c:pt>
                <c:pt idx="4661">
                  <c:v>2.9390000000000001</c:v>
                </c:pt>
                <c:pt idx="4662">
                  <c:v>2.879</c:v>
                </c:pt>
                <c:pt idx="4663">
                  <c:v>2.871</c:v>
                </c:pt>
                <c:pt idx="4664">
                  <c:v>2.8879999999999999</c:v>
                </c:pt>
                <c:pt idx="4665">
                  <c:v>2.891</c:v>
                </c:pt>
                <c:pt idx="4666">
                  <c:v>2.891</c:v>
                </c:pt>
                <c:pt idx="4667">
                  <c:v>2.8679999999999999</c:v>
                </c:pt>
                <c:pt idx="4668">
                  <c:v>2.8860000000000001</c:v>
                </c:pt>
                <c:pt idx="4669">
                  <c:v>2.891</c:v>
                </c:pt>
                <c:pt idx="4670">
                  <c:v>2.8660000000000001</c:v>
                </c:pt>
                <c:pt idx="4671">
                  <c:v>2.847</c:v>
                </c:pt>
                <c:pt idx="4672">
                  <c:v>2.8130000000000002</c:v>
                </c:pt>
                <c:pt idx="4673">
                  <c:v>2.8180000000000001</c:v>
                </c:pt>
                <c:pt idx="4674">
                  <c:v>2.7879999999999998</c:v>
                </c:pt>
                <c:pt idx="4675">
                  <c:v>2.7879999999999998</c:v>
                </c:pt>
                <c:pt idx="4676">
                  <c:v>2.754</c:v>
                </c:pt>
                <c:pt idx="4677">
                  <c:v>2.69</c:v>
                </c:pt>
                <c:pt idx="4678">
                  <c:v>2.7149999999999999</c:v>
                </c:pt>
                <c:pt idx="4679">
                  <c:v>2.742</c:v>
                </c:pt>
                <c:pt idx="4680">
                  <c:v>2.7690000000000001</c:v>
                </c:pt>
                <c:pt idx="4681">
                  <c:v>2.7549999999999999</c:v>
                </c:pt>
                <c:pt idx="4682">
                  <c:v>2.7309999999999999</c:v>
                </c:pt>
                <c:pt idx="4683">
                  <c:v>2.694</c:v>
                </c:pt>
                <c:pt idx="4684">
                  <c:v>2.6469999999999998</c:v>
                </c:pt>
                <c:pt idx="4685">
                  <c:v>2.62</c:v>
                </c:pt>
                <c:pt idx="4686">
                  <c:v>2.669</c:v>
                </c:pt>
                <c:pt idx="4687">
                  <c:v>2.6389999999999998</c:v>
                </c:pt>
                <c:pt idx="4688">
                  <c:v>2.58</c:v>
                </c:pt>
                <c:pt idx="4689">
                  <c:v>2.58</c:v>
                </c:pt>
                <c:pt idx="4690">
                  <c:v>2.649</c:v>
                </c:pt>
                <c:pt idx="4691">
                  <c:v>2.617</c:v>
                </c:pt>
                <c:pt idx="4692">
                  <c:v>2.556</c:v>
                </c:pt>
                <c:pt idx="4693">
                  <c:v>2.512</c:v>
                </c:pt>
                <c:pt idx="4694">
                  <c:v>2.512</c:v>
                </c:pt>
                <c:pt idx="4695">
                  <c:v>2.4590000000000001</c:v>
                </c:pt>
                <c:pt idx="4696">
                  <c:v>2.359</c:v>
                </c:pt>
                <c:pt idx="4697">
                  <c:v>2.5019999999999998</c:v>
                </c:pt>
                <c:pt idx="4698">
                  <c:v>2.5379999999999998</c:v>
                </c:pt>
                <c:pt idx="4699">
                  <c:v>2.58</c:v>
                </c:pt>
                <c:pt idx="4700">
                  <c:v>2.548</c:v>
                </c:pt>
                <c:pt idx="4701">
                  <c:v>2.5680000000000001</c:v>
                </c:pt>
                <c:pt idx="4702">
                  <c:v>2.5299999999999998</c:v>
                </c:pt>
                <c:pt idx="4703">
                  <c:v>2.5249999999999999</c:v>
                </c:pt>
                <c:pt idx="4704">
                  <c:v>2.5310000000000001</c:v>
                </c:pt>
                <c:pt idx="4705">
                  <c:v>2.5379999999999998</c:v>
                </c:pt>
                <c:pt idx="4706">
                  <c:v>2.5720000000000001</c:v>
                </c:pt>
                <c:pt idx="4707">
                  <c:v>2.6240000000000001</c:v>
                </c:pt>
                <c:pt idx="4708">
                  <c:v>2.6240000000000001</c:v>
                </c:pt>
                <c:pt idx="4709">
                  <c:v>2.5779999999999998</c:v>
                </c:pt>
                <c:pt idx="4710">
                  <c:v>2.577</c:v>
                </c:pt>
                <c:pt idx="4711">
                  <c:v>2.5510000000000002</c:v>
                </c:pt>
                <c:pt idx="4712">
                  <c:v>2.6</c:v>
                </c:pt>
                <c:pt idx="4713">
                  <c:v>2.581</c:v>
                </c:pt>
                <c:pt idx="4714">
                  <c:v>2.5459999999999998</c:v>
                </c:pt>
                <c:pt idx="4715">
                  <c:v>2.484</c:v>
                </c:pt>
                <c:pt idx="4716">
                  <c:v>2.4369999999999998</c:v>
                </c:pt>
                <c:pt idx="4717">
                  <c:v>2.504</c:v>
                </c:pt>
                <c:pt idx="4718">
                  <c:v>2.536</c:v>
                </c:pt>
                <c:pt idx="4719">
                  <c:v>2.5110000000000001</c:v>
                </c:pt>
                <c:pt idx="4720">
                  <c:v>2.504</c:v>
                </c:pt>
                <c:pt idx="4721">
                  <c:v>2.464</c:v>
                </c:pt>
                <c:pt idx="4722">
                  <c:v>2.4460000000000002</c:v>
                </c:pt>
                <c:pt idx="4723">
                  <c:v>2.4670000000000001</c:v>
                </c:pt>
                <c:pt idx="4724">
                  <c:v>2.4969999999999999</c:v>
                </c:pt>
                <c:pt idx="4725">
                  <c:v>2.524</c:v>
                </c:pt>
                <c:pt idx="4726">
                  <c:v>2.4740000000000002</c:v>
                </c:pt>
                <c:pt idx="4727">
                  <c:v>2.4940000000000002</c:v>
                </c:pt>
                <c:pt idx="4728">
                  <c:v>2.4940000000000002</c:v>
                </c:pt>
                <c:pt idx="4729">
                  <c:v>2.4580000000000002</c:v>
                </c:pt>
                <c:pt idx="4730">
                  <c:v>2.4689999999999999</c:v>
                </c:pt>
                <c:pt idx="4731">
                  <c:v>2.5139999999999998</c:v>
                </c:pt>
                <c:pt idx="4732">
                  <c:v>2.472</c:v>
                </c:pt>
                <c:pt idx="4733">
                  <c:v>2.4769999999999999</c:v>
                </c:pt>
                <c:pt idx="4734">
                  <c:v>2.4460000000000002</c:v>
                </c:pt>
                <c:pt idx="4735">
                  <c:v>2.4809999999999999</c:v>
                </c:pt>
                <c:pt idx="4736">
                  <c:v>2.5129999999999999</c:v>
                </c:pt>
                <c:pt idx="4737">
                  <c:v>2.5569999999999999</c:v>
                </c:pt>
                <c:pt idx="4738">
                  <c:v>2.528</c:v>
                </c:pt>
                <c:pt idx="4739">
                  <c:v>2.5289999999999999</c:v>
                </c:pt>
                <c:pt idx="4740">
                  <c:v>2.5</c:v>
                </c:pt>
                <c:pt idx="4741">
                  <c:v>2.4420000000000002</c:v>
                </c:pt>
                <c:pt idx="4742">
                  <c:v>2.431</c:v>
                </c:pt>
                <c:pt idx="4743">
                  <c:v>2.4430000000000001</c:v>
                </c:pt>
                <c:pt idx="4744">
                  <c:v>2.4089999999999998</c:v>
                </c:pt>
                <c:pt idx="4745">
                  <c:v>2.431</c:v>
                </c:pt>
                <c:pt idx="4746">
                  <c:v>2.431</c:v>
                </c:pt>
                <c:pt idx="4747">
                  <c:v>2.3959999999999999</c:v>
                </c:pt>
                <c:pt idx="4748">
                  <c:v>2.4129999999999998</c:v>
                </c:pt>
                <c:pt idx="4749">
                  <c:v>2.4260000000000002</c:v>
                </c:pt>
                <c:pt idx="4750">
                  <c:v>2.3290000000000002</c:v>
                </c:pt>
                <c:pt idx="4751">
                  <c:v>2.3420000000000001</c:v>
                </c:pt>
                <c:pt idx="4752">
                  <c:v>2.2429999999999999</c:v>
                </c:pt>
                <c:pt idx="4753">
                  <c:v>2.1789999999999998</c:v>
                </c:pt>
                <c:pt idx="4754">
                  <c:v>2.206</c:v>
                </c:pt>
                <c:pt idx="4755">
                  <c:v>2.157</c:v>
                </c:pt>
                <c:pt idx="4756">
                  <c:v>2.2149999999999999</c:v>
                </c:pt>
                <c:pt idx="4757">
                  <c:v>2.234</c:v>
                </c:pt>
                <c:pt idx="4758">
                  <c:v>2.3220000000000001</c:v>
                </c:pt>
                <c:pt idx="4759">
                  <c:v>2.2869999999999999</c:v>
                </c:pt>
                <c:pt idx="4760">
                  <c:v>2.3279999999999998</c:v>
                </c:pt>
                <c:pt idx="4761">
                  <c:v>2.3210000000000002</c:v>
                </c:pt>
                <c:pt idx="4762">
                  <c:v>2.306</c:v>
                </c:pt>
                <c:pt idx="4763">
                  <c:v>2.3279999999999998</c:v>
                </c:pt>
                <c:pt idx="4764">
                  <c:v>2.306</c:v>
                </c:pt>
                <c:pt idx="4765">
                  <c:v>2.2730000000000001</c:v>
                </c:pt>
                <c:pt idx="4766">
                  <c:v>2.3119999999999998</c:v>
                </c:pt>
                <c:pt idx="4767">
                  <c:v>2.3809999999999998</c:v>
                </c:pt>
                <c:pt idx="4768">
                  <c:v>2.3730000000000002</c:v>
                </c:pt>
                <c:pt idx="4769">
                  <c:v>2.407</c:v>
                </c:pt>
                <c:pt idx="4770">
                  <c:v>2.403</c:v>
                </c:pt>
                <c:pt idx="4771">
                  <c:v>2.3719999999999999</c:v>
                </c:pt>
                <c:pt idx="4772">
                  <c:v>2.3719999999999999</c:v>
                </c:pt>
                <c:pt idx="4773">
                  <c:v>2.387</c:v>
                </c:pt>
                <c:pt idx="4774">
                  <c:v>2.36</c:v>
                </c:pt>
                <c:pt idx="4775">
                  <c:v>2.3130000000000002</c:v>
                </c:pt>
                <c:pt idx="4776">
                  <c:v>2.331</c:v>
                </c:pt>
                <c:pt idx="4777">
                  <c:v>2.2890000000000001</c:v>
                </c:pt>
                <c:pt idx="4778">
                  <c:v>2.3119999999999998</c:v>
                </c:pt>
                <c:pt idx="4779">
                  <c:v>2.2789999999999999</c:v>
                </c:pt>
                <c:pt idx="4780">
                  <c:v>2.3010000000000002</c:v>
                </c:pt>
                <c:pt idx="4781">
                  <c:v>2.3460000000000001</c:v>
                </c:pt>
                <c:pt idx="4782">
                  <c:v>2.3239999999999998</c:v>
                </c:pt>
                <c:pt idx="4783">
                  <c:v>2.2639999999999998</c:v>
                </c:pt>
                <c:pt idx="4784">
                  <c:v>2.2589999999999999</c:v>
                </c:pt>
                <c:pt idx="4785">
                  <c:v>2.286</c:v>
                </c:pt>
                <c:pt idx="4786">
                  <c:v>2.246</c:v>
                </c:pt>
                <c:pt idx="4787">
                  <c:v>2.2639999999999998</c:v>
                </c:pt>
                <c:pt idx="4788">
                  <c:v>2.1840000000000002</c:v>
                </c:pt>
                <c:pt idx="4789">
                  <c:v>2.1890000000000001</c:v>
                </c:pt>
                <c:pt idx="4790">
                  <c:v>2.149</c:v>
                </c:pt>
                <c:pt idx="4791">
                  <c:v>2.17</c:v>
                </c:pt>
                <c:pt idx="4792">
                  <c:v>2.1749999999999998</c:v>
                </c:pt>
                <c:pt idx="4793">
                  <c:v>2.2050000000000001</c:v>
                </c:pt>
                <c:pt idx="4794">
                  <c:v>2.2269999999999999</c:v>
                </c:pt>
                <c:pt idx="4795">
                  <c:v>2.1800000000000002</c:v>
                </c:pt>
                <c:pt idx="4796">
                  <c:v>2.1150000000000002</c:v>
                </c:pt>
                <c:pt idx="4797">
                  <c:v>2.121</c:v>
                </c:pt>
                <c:pt idx="4798">
                  <c:v>2.121</c:v>
                </c:pt>
                <c:pt idx="4799">
                  <c:v>2.069</c:v>
                </c:pt>
                <c:pt idx="4800">
                  <c:v>2.0710000000000002</c:v>
                </c:pt>
                <c:pt idx="4801">
                  <c:v>2.0209999999999999</c:v>
                </c:pt>
                <c:pt idx="4802">
                  <c:v>1.9119999999999999</c:v>
                </c:pt>
                <c:pt idx="4803">
                  <c:v>1.8360000000000001</c:v>
                </c:pt>
                <c:pt idx="4804">
                  <c:v>1.8979999999999999</c:v>
                </c:pt>
                <c:pt idx="4805">
                  <c:v>1.877</c:v>
                </c:pt>
                <c:pt idx="4806">
                  <c:v>1.8839999999999999</c:v>
                </c:pt>
                <c:pt idx="4807">
                  <c:v>1.8540000000000001</c:v>
                </c:pt>
                <c:pt idx="4808">
                  <c:v>1.9159999999999999</c:v>
                </c:pt>
                <c:pt idx="4809">
                  <c:v>1.9159999999999999</c:v>
                </c:pt>
                <c:pt idx="4810">
                  <c:v>1.8720000000000001</c:v>
                </c:pt>
                <c:pt idx="4811">
                  <c:v>1.839</c:v>
                </c:pt>
                <c:pt idx="4812">
                  <c:v>1.833</c:v>
                </c:pt>
                <c:pt idx="4813">
                  <c:v>1.8560000000000001</c:v>
                </c:pt>
                <c:pt idx="4814">
                  <c:v>1.833</c:v>
                </c:pt>
                <c:pt idx="4815">
                  <c:v>1.7589999999999999</c:v>
                </c:pt>
                <c:pt idx="4816">
                  <c:v>1.782</c:v>
                </c:pt>
                <c:pt idx="4817">
                  <c:v>1.7909999999999999</c:v>
                </c:pt>
                <c:pt idx="4818">
                  <c:v>1.748</c:v>
                </c:pt>
                <c:pt idx="4819">
                  <c:v>1.726</c:v>
                </c:pt>
                <c:pt idx="4820">
                  <c:v>1.796</c:v>
                </c:pt>
                <c:pt idx="4821">
                  <c:v>1.7709999999999999</c:v>
                </c:pt>
                <c:pt idx="4822">
                  <c:v>1.7669999999999999</c:v>
                </c:pt>
                <c:pt idx="4823">
                  <c:v>1.79</c:v>
                </c:pt>
                <c:pt idx="4824">
                  <c:v>1.744</c:v>
                </c:pt>
                <c:pt idx="4825">
                  <c:v>1.734</c:v>
                </c:pt>
                <c:pt idx="4826">
                  <c:v>1.734</c:v>
                </c:pt>
                <c:pt idx="4827">
                  <c:v>1.8320000000000001</c:v>
                </c:pt>
                <c:pt idx="4828">
                  <c:v>1.8560000000000001</c:v>
                </c:pt>
                <c:pt idx="4829">
                  <c:v>1.88</c:v>
                </c:pt>
                <c:pt idx="4830">
                  <c:v>1.827</c:v>
                </c:pt>
                <c:pt idx="4831">
                  <c:v>1.893</c:v>
                </c:pt>
                <c:pt idx="4832">
                  <c:v>1.8720000000000001</c:v>
                </c:pt>
                <c:pt idx="4833">
                  <c:v>1.845</c:v>
                </c:pt>
                <c:pt idx="4834">
                  <c:v>1.869</c:v>
                </c:pt>
                <c:pt idx="4835">
                  <c:v>1.8140000000000001</c:v>
                </c:pt>
                <c:pt idx="4836">
                  <c:v>1.7669999999999999</c:v>
                </c:pt>
                <c:pt idx="4837">
                  <c:v>1.8160000000000001</c:v>
                </c:pt>
                <c:pt idx="4838">
                  <c:v>1.804</c:v>
                </c:pt>
                <c:pt idx="4839">
                  <c:v>1.8340000000000001</c:v>
                </c:pt>
                <c:pt idx="4840">
                  <c:v>1.8109999999999999</c:v>
                </c:pt>
                <c:pt idx="4841">
                  <c:v>1.859</c:v>
                </c:pt>
                <c:pt idx="4842">
                  <c:v>1.849</c:v>
                </c:pt>
                <c:pt idx="4843">
                  <c:v>1.8480000000000001</c:v>
                </c:pt>
                <c:pt idx="4844">
                  <c:v>1.843</c:v>
                </c:pt>
                <c:pt idx="4845">
                  <c:v>1.8280000000000001</c:v>
                </c:pt>
                <c:pt idx="4846">
                  <c:v>1.6839999999999999</c:v>
                </c:pt>
                <c:pt idx="4847">
                  <c:v>1.659</c:v>
                </c:pt>
                <c:pt idx="4848">
                  <c:v>1.5189999999999999</c:v>
                </c:pt>
                <c:pt idx="4849">
                  <c:v>1.514</c:v>
                </c:pt>
                <c:pt idx="4850">
                  <c:v>1.5509999999999999</c:v>
                </c:pt>
                <c:pt idx="4851">
                  <c:v>1.546</c:v>
                </c:pt>
                <c:pt idx="4852">
                  <c:v>1.58</c:v>
                </c:pt>
                <c:pt idx="4853">
                  <c:v>1.494</c:v>
                </c:pt>
                <c:pt idx="4854">
                  <c:v>1.585</c:v>
                </c:pt>
                <c:pt idx="4855">
                  <c:v>1.49</c:v>
                </c:pt>
                <c:pt idx="4856">
                  <c:v>1.425</c:v>
                </c:pt>
                <c:pt idx="4857">
                  <c:v>1.419</c:v>
                </c:pt>
                <c:pt idx="4858">
                  <c:v>1.478</c:v>
                </c:pt>
                <c:pt idx="4859">
                  <c:v>1.4339999999999999</c:v>
                </c:pt>
                <c:pt idx="4860">
                  <c:v>1.474</c:v>
                </c:pt>
                <c:pt idx="4861">
                  <c:v>1.502</c:v>
                </c:pt>
                <c:pt idx="4862">
                  <c:v>1.4179999999999999</c:v>
                </c:pt>
                <c:pt idx="4863">
                  <c:v>1.4179999999999999</c:v>
                </c:pt>
                <c:pt idx="4864">
                  <c:v>1.379</c:v>
                </c:pt>
                <c:pt idx="4865">
                  <c:v>1.38</c:v>
                </c:pt>
                <c:pt idx="4866">
                  <c:v>1.397</c:v>
                </c:pt>
                <c:pt idx="4867">
                  <c:v>1.387</c:v>
                </c:pt>
                <c:pt idx="4868">
                  <c:v>1.387</c:v>
                </c:pt>
                <c:pt idx="4869">
                  <c:v>1.33</c:v>
                </c:pt>
                <c:pt idx="4870">
                  <c:v>1.319</c:v>
                </c:pt>
                <c:pt idx="4871">
                  <c:v>1.427</c:v>
                </c:pt>
                <c:pt idx="4872">
                  <c:v>1.4339999999999999</c:v>
                </c:pt>
                <c:pt idx="4873">
                  <c:v>1.5</c:v>
                </c:pt>
                <c:pt idx="4874">
                  <c:v>1.5920000000000001</c:v>
                </c:pt>
                <c:pt idx="4875">
                  <c:v>1.5940000000000001</c:v>
                </c:pt>
                <c:pt idx="4876">
                  <c:v>1.6359999999999999</c:v>
                </c:pt>
                <c:pt idx="4877">
                  <c:v>1.752</c:v>
                </c:pt>
                <c:pt idx="4878">
                  <c:v>1.7</c:v>
                </c:pt>
                <c:pt idx="4879">
                  <c:v>1.6579999999999999</c:v>
                </c:pt>
                <c:pt idx="4880">
                  <c:v>1.6779999999999999</c:v>
                </c:pt>
                <c:pt idx="4881">
                  <c:v>1.661</c:v>
                </c:pt>
                <c:pt idx="4882">
                  <c:v>1.601</c:v>
                </c:pt>
                <c:pt idx="4883">
                  <c:v>1.603</c:v>
                </c:pt>
                <c:pt idx="4884">
                  <c:v>1.5289999999999999</c:v>
                </c:pt>
                <c:pt idx="4885">
                  <c:v>1.609</c:v>
                </c:pt>
                <c:pt idx="4886">
                  <c:v>1.581</c:v>
                </c:pt>
                <c:pt idx="4887">
                  <c:v>1.5629999999999999</c:v>
                </c:pt>
                <c:pt idx="4888">
                  <c:v>1.5449999999999999</c:v>
                </c:pt>
                <c:pt idx="4889">
                  <c:v>1.4910000000000001</c:v>
                </c:pt>
                <c:pt idx="4890">
                  <c:v>1.4319999999999999</c:v>
                </c:pt>
                <c:pt idx="4891">
                  <c:v>1.3480000000000001</c:v>
                </c:pt>
                <c:pt idx="4892">
                  <c:v>1.3480000000000001</c:v>
                </c:pt>
                <c:pt idx="4893">
                  <c:v>1.3919999999999999</c:v>
                </c:pt>
                <c:pt idx="4894">
                  <c:v>1.353</c:v>
                </c:pt>
                <c:pt idx="4895">
                  <c:v>1.4039999999999999</c:v>
                </c:pt>
                <c:pt idx="4896">
                  <c:v>1.4890000000000001</c:v>
                </c:pt>
                <c:pt idx="4897">
                  <c:v>1.5549999999999999</c:v>
                </c:pt>
                <c:pt idx="4898">
                  <c:v>1.5549999999999999</c:v>
                </c:pt>
                <c:pt idx="4899">
                  <c:v>1.5980000000000001</c:v>
                </c:pt>
                <c:pt idx="4900">
                  <c:v>1.5620000000000001</c:v>
                </c:pt>
                <c:pt idx="4901">
                  <c:v>1.577</c:v>
                </c:pt>
                <c:pt idx="4902">
                  <c:v>1.5680000000000001</c:v>
                </c:pt>
                <c:pt idx="4903">
                  <c:v>1.611</c:v>
                </c:pt>
                <c:pt idx="4904">
                  <c:v>1.587</c:v>
                </c:pt>
                <c:pt idx="4905">
                  <c:v>1.5920000000000001</c:v>
                </c:pt>
                <c:pt idx="4906">
                  <c:v>1.5840000000000001</c:v>
                </c:pt>
                <c:pt idx="4907">
                  <c:v>1.621</c:v>
                </c:pt>
                <c:pt idx="4908">
                  <c:v>1.663</c:v>
                </c:pt>
                <c:pt idx="4909">
                  <c:v>1.663</c:v>
                </c:pt>
                <c:pt idx="4910">
                  <c:v>1.607</c:v>
                </c:pt>
                <c:pt idx="4911">
                  <c:v>1.52</c:v>
                </c:pt>
                <c:pt idx="4912">
                  <c:v>1.5429999999999999</c:v>
                </c:pt>
                <c:pt idx="4913">
                  <c:v>1.5940000000000001</c:v>
                </c:pt>
                <c:pt idx="4914">
                  <c:v>1.665</c:v>
                </c:pt>
                <c:pt idx="4915">
                  <c:v>1.6319999999999999</c:v>
                </c:pt>
                <c:pt idx="4916">
                  <c:v>1.7310000000000001</c:v>
                </c:pt>
                <c:pt idx="4917">
                  <c:v>1.746</c:v>
                </c:pt>
                <c:pt idx="4918">
                  <c:v>1.746</c:v>
                </c:pt>
                <c:pt idx="4919">
                  <c:v>1.74</c:v>
                </c:pt>
                <c:pt idx="4920">
                  <c:v>1.6919999999999999</c:v>
                </c:pt>
                <c:pt idx="4921">
                  <c:v>1.629</c:v>
                </c:pt>
                <c:pt idx="4922">
                  <c:v>1.6479999999999999</c:v>
                </c:pt>
                <c:pt idx="4923">
                  <c:v>1.6359999999999999</c:v>
                </c:pt>
                <c:pt idx="4924">
                  <c:v>1.6220000000000001</c:v>
                </c:pt>
                <c:pt idx="4925">
                  <c:v>1.59</c:v>
                </c:pt>
                <c:pt idx="4926">
                  <c:v>1.62</c:v>
                </c:pt>
                <c:pt idx="4927">
                  <c:v>1.625</c:v>
                </c:pt>
                <c:pt idx="4928">
                  <c:v>1.6120000000000001</c:v>
                </c:pt>
                <c:pt idx="4929">
                  <c:v>1.597</c:v>
                </c:pt>
                <c:pt idx="4930">
                  <c:v>1.63</c:v>
                </c:pt>
                <c:pt idx="4931">
                  <c:v>1.63</c:v>
                </c:pt>
                <c:pt idx="4932">
                  <c:v>1.627</c:v>
                </c:pt>
                <c:pt idx="4933">
                  <c:v>1.643</c:v>
                </c:pt>
                <c:pt idx="4934">
                  <c:v>1.5429999999999999</c:v>
                </c:pt>
                <c:pt idx="4935">
                  <c:v>1.601</c:v>
                </c:pt>
                <c:pt idx="4936">
                  <c:v>1.6339999999999999</c:v>
                </c:pt>
                <c:pt idx="4937">
                  <c:v>1.663</c:v>
                </c:pt>
                <c:pt idx="4938">
                  <c:v>1.657</c:v>
                </c:pt>
                <c:pt idx="4939">
                  <c:v>1.6870000000000001</c:v>
                </c:pt>
                <c:pt idx="4940">
                  <c:v>1.639</c:v>
                </c:pt>
                <c:pt idx="4941">
                  <c:v>1.7270000000000001</c:v>
                </c:pt>
                <c:pt idx="4942">
                  <c:v>1.6539999999999999</c:v>
                </c:pt>
                <c:pt idx="4943">
                  <c:v>1.702</c:v>
                </c:pt>
                <c:pt idx="4944">
                  <c:v>1.7070000000000001</c:v>
                </c:pt>
                <c:pt idx="4945">
                  <c:v>1.734</c:v>
                </c:pt>
                <c:pt idx="4946">
                  <c:v>1.732</c:v>
                </c:pt>
                <c:pt idx="4947">
                  <c:v>1.732</c:v>
                </c:pt>
                <c:pt idx="4948">
                  <c:v>1.75</c:v>
                </c:pt>
                <c:pt idx="4949">
                  <c:v>1.71</c:v>
                </c:pt>
                <c:pt idx="4950">
                  <c:v>1.71</c:v>
                </c:pt>
                <c:pt idx="4951">
                  <c:v>1.72</c:v>
                </c:pt>
                <c:pt idx="4952">
                  <c:v>1.679</c:v>
                </c:pt>
                <c:pt idx="4953">
                  <c:v>1.6719999999999999</c:v>
                </c:pt>
                <c:pt idx="4954">
                  <c:v>1.6919999999999999</c:v>
                </c:pt>
                <c:pt idx="4955">
                  <c:v>1.6919999999999999</c:v>
                </c:pt>
                <c:pt idx="4956">
                  <c:v>1.667</c:v>
                </c:pt>
                <c:pt idx="4957">
                  <c:v>1.59</c:v>
                </c:pt>
                <c:pt idx="4958">
                  <c:v>1.607</c:v>
                </c:pt>
                <c:pt idx="4959">
                  <c:v>1.613</c:v>
                </c:pt>
                <c:pt idx="4960">
                  <c:v>1.6639999999999999</c:v>
                </c:pt>
                <c:pt idx="4961">
                  <c:v>1.6539999999999999</c:v>
                </c:pt>
                <c:pt idx="4962">
                  <c:v>1.6319999999999999</c:v>
                </c:pt>
                <c:pt idx="4963">
                  <c:v>1.65</c:v>
                </c:pt>
                <c:pt idx="4964">
                  <c:v>1.621</c:v>
                </c:pt>
                <c:pt idx="4965">
                  <c:v>1.599</c:v>
                </c:pt>
                <c:pt idx="4966">
                  <c:v>1.6259999999999999</c:v>
                </c:pt>
                <c:pt idx="4967">
                  <c:v>1.62</c:v>
                </c:pt>
                <c:pt idx="4968">
                  <c:v>1.62</c:v>
                </c:pt>
                <c:pt idx="4969">
                  <c:v>1.5760000000000001</c:v>
                </c:pt>
                <c:pt idx="4970">
                  <c:v>1.5760000000000001</c:v>
                </c:pt>
                <c:pt idx="4971">
                  <c:v>1.548</c:v>
                </c:pt>
                <c:pt idx="4972">
                  <c:v>1.5049999999999999</c:v>
                </c:pt>
                <c:pt idx="4973">
                  <c:v>1.4419999999999999</c:v>
                </c:pt>
                <c:pt idx="4974">
                  <c:v>1.48</c:v>
                </c:pt>
                <c:pt idx="4975">
                  <c:v>1.407</c:v>
                </c:pt>
                <c:pt idx="4976">
                  <c:v>1.407</c:v>
                </c:pt>
                <c:pt idx="4977">
                  <c:v>1.3140000000000001</c:v>
                </c:pt>
                <c:pt idx="4978">
                  <c:v>1.3480000000000001</c:v>
                </c:pt>
                <c:pt idx="4979">
                  <c:v>1.42</c:v>
                </c:pt>
                <c:pt idx="4980">
                  <c:v>1.464</c:v>
                </c:pt>
                <c:pt idx="4981">
                  <c:v>1.462</c:v>
                </c:pt>
                <c:pt idx="4982">
                  <c:v>1.405</c:v>
                </c:pt>
                <c:pt idx="4983">
                  <c:v>1.389</c:v>
                </c:pt>
                <c:pt idx="4984">
                  <c:v>1.4219999999999999</c:v>
                </c:pt>
                <c:pt idx="4985">
                  <c:v>1.4510000000000001</c:v>
                </c:pt>
                <c:pt idx="4986">
                  <c:v>1.4450000000000001</c:v>
                </c:pt>
                <c:pt idx="4987">
                  <c:v>1.417</c:v>
                </c:pt>
                <c:pt idx="4988">
                  <c:v>1.417</c:v>
                </c:pt>
                <c:pt idx="4989">
                  <c:v>1.399</c:v>
                </c:pt>
                <c:pt idx="4990">
                  <c:v>1.409</c:v>
                </c:pt>
                <c:pt idx="4991">
                  <c:v>1.3640000000000001</c:v>
                </c:pt>
                <c:pt idx="4992">
                  <c:v>1.3240000000000001</c:v>
                </c:pt>
                <c:pt idx="4993">
                  <c:v>1.21</c:v>
                </c:pt>
                <c:pt idx="4994">
                  <c:v>1.1839999999999999</c:v>
                </c:pt>
                <c:pt idx="4995">
                  <c:v>1.161</c:v>
                </c:pt>
                <c:pt idx="4996">
                  <c:v>1.069</c:v>
                </c:pt>
                <c:pt idx="4997">
                  <c:v>0.93600000000000005</c:v>
                </c:pt>
                <c:pt idx="4998">
                  <c:v>0.94299999999999995</c:v>
                </c:pt>
                <c:pt idx="4999">
                  <c:v>0.745</c:v>
                </c:pt>
                <c:pt idx="5000">
                  <c:v>0.78400000000000003</c:v>
                </c:pt>
                <c:pt idx="5001">
                  <c:v>0.67900000000000005</c:v>
                </c:pt>
                <c:pt idx="5002">
                  <c:v>0.61</c:v>
                </c:pt>
                <c:pt idx="5003">
                  <c:v>0.47899999999999998</c:v>
                </c:pt>
                <c:pt idx="5004">
                  <c:v>0.67</c:v>
                </c:pt>
                <c:pt idx="5005">
                  <c:v>0.70499999999999996</c:v>
                </c:pt>
                <c:pt idx="5006">
                  <c:v>0.60699999999999998</c:v>
                </c:pt>
                <c:pt idx="5007">
                  <c:v>0.71799999999999997</c:v>
                </c:pt>
                <c:pt idx="5008">
                  <c:v>0.49199999999999999</c:v>
                </c:pt>
                <c:pt idx="5009">
                  <c:v>0.74399999999999999</c:v>
                </c:pt>
                <c:pt idx="5010">
                  <c:v>0.78900000000000003</c:v>
                </c:pt>
                <c:pt idx="5011">
                  <c:v>0.69</c:v>
                </c:pt>
                <c:pt idx="5012">
                  <c:v>0.46</c:v>
                </c:pt>
                <c:pt idx="5013">
                  <c:v>0.41299999999999998</c:v>
                </c:pt>
                <c:pt idx="5014">
                  <c:v>0.52300000000000002</c:v>
                </c:pt>
                <c:pt idx="5015">
                  <c:v>0.52600000000000002</c:v>
                </c:pt>
                <c:pt idx="5016">
                  <c:v>0.52700000000000002</c:v>
                </c:pt>
                <c:pt idx="5017">
                  <c:v>0.39500000000000002</c:v>
                </c:pt>
                <c:pt idx="5018">
                  <c:v>0.41399999999999998</c:v>
                </c:pt>
                <c:pt idx="5019">
                  <c:v>0.38200000000000001</c:v>
                </c:pt>
                <c:pt idx="5020">
                  <c:v>0.35199999999999998</c:v>
                </c:pt>
                <c:pt idx="5021">
                  <c:v>0.38200000000000001</c:v>
                </c:pt>
                <c:pt idx="5022">
                  <c:v>0.38500000000000001</c:v>
                </c:pt>
                <c:pt idx="5023">
                  <c:v>0.441</c:v>
                </c:pt>
                <c:pt idx="5024">
                  <c:v>0.45800000000000002</c:v>
                </c:pt>
                <c:pt idx="5025">
                  <c:v>0.47199999999999998</c:v>
                </c:pt>
                <c:pt idx="5026">
                  <c:v>0.40500000000000003</c:v>
                </c:pt>
                <c:pt idx="5027">
                  <c:v>0.40500000000000003</c:v>
                </c:pt>
                <c:pt idx="5028">
                  <c:v>0.45</c:v>
                </c:pt>
                <c:pt idx="5029">
                  <c:v>0.42099999999999999</c:v>
                </c:pt>
                <c:pt idx="5030">
                  <c:v>0.33900000000000002</c:v>
                </c:pt>
                <c:pt idx="5031">
                  <c:v>0.35699999999999998</c:v>
                </c:pt>
                <c:pt idx="5032">
                  <c:v>0.36</c:v>
                </c:pt>
                <c:pt idx="5033">
                  <c:v>0.34399999999999997</c:v>
                </c:pt>
                <c:pt idx="5034">
                  <c:v>0.33600000000000002</c:v>
                </c:pt>
                <c:pt idx="5035">
                  <c:v>0.36799999999999999</c:v>
                </c:pt>
                <c:pt idx="5036">
                  <c:v>0.37</c:v>
                </c:pt>
                <c:pt idx="5037">
                  <c:v>0.374</c:v>
                </c:pt>
                <c:pt idx="5038">
                  <c:v>0.40500000000000003</c:v>
                </c:pt>
                <c:pt idx="5039">
                  <c:v>0.376</c:v>
                </c:pt>
                <c:pt idx="5040">
                  <c:v>0.36799999999999999</c:v>
                </c:pt>
                <c:pt idx="5041">
                  <c:v>0.36299999999999999</c:v>
                </c:pt>
                <c:pt idx="5042">
                  <c:v>0.35</c:v>
                </c:pt>
                <c:pt idx="5043">
                  <c:v>0.36499999999999999</c:v>
                </c:pt>
                <c:pt idx="5044">
                  <c:v>0.376</c:v>
                </c:pt>
                <c:pt idx="5045">
                  <c:v>0.373</c:v>
                </c:pt>
                <c:pt idx="5046">
                  <c:v>0.30599999999999999</c:v>
                </c:pt>
                <c:pt idx="5047">
                  <c:v>0.33500000000000002</c:v>
                </c:pt>
                <c:pt idx="5048">
                  <c:v>0.35199999999999998</c:v>
                </c:pt>
                <c:pt idx="5049">
                  <c:v>0.32500000000000001</c:v>
                </c:pt>
                <c:pt idx="5050">
                  <c:v>0.317</c:v>
                </c:pt>
                <c:pt idx="5051">
                  <c:v>0.30599999999999999</c:v>
                </c:pt>
                <c:pt idx="5052">
                  <c:v>0.309</c:v>
                </c:pt>
                <c:pt idx="5053">
                  <c:v>0.372</c:v>
                </c:pt>
                <c:pt idx="5054">
                  <c:v>0.33300000000000002</c:v>
                </c:pt>
                <c:pt idx="5055">
                  <c:v>0.33900000000000002</c:v>
                </c:pt>
                <c:pt idx="5056">
                  <c:v>0.33900000000000002</c:v>
                </c:pt>
                <c:pt idx="5057">
                  <c:v>0.33500000000000002</c:v>
                </c:pt>
                <c:pt idx="5058">
                  <c:v>0.33500000000000002</c:v>
                </c:pt>
                <c:pt idx="5059">
                  <c:v>0.34899999999999998</c:v>
                </c:pt>
                <c:pt idx="5060">
                  <c:v>0.34899999999999998</c:v>
                </c:pt>
                <c:pt idx="5061">
                  <c:v>0.33900000000000002</c:v>
                </c:pt>
                <c:pt idx="5062">
                  <c:v>0.30399999999999999</c:v>
                </c:pt>
                <c:pt idx="5063">
                  <c:v>0.30599999999999999</c:v>
                </c:pt>
                <c:pt idx="5064">
                  <c:v>0.31900000000000001</c:v>
                </c:pt>
                <c:pt idx="5065">
                  <c:v>0.36599999999999999</c:v>
                </c:pt>
                <c:pt idx="5066">
                  <c:v>0.40899999999999997</c:v>
                </c:pt>
                <c:pt idx="5067">
                  <c:v>0.46500000000000002</c:v>
                </c:pt>
                <c:pt idx="5068">
                  <c:v>0.44800000000000001</c:v>
                </c:pt>
                <c:pt idx="5069">
                  <c:v>0.40200000000000002</c:v>
                </c:pt>
                <c:pt idx="5070">
                  <c:v>0.316</c:v>
                </c:pt>
                <c:pt idx="5071">
                  <c:v>0.32400000000000001</c:v>
                </c:pt>
                <c:pt idx="5072">
                  <c:v>0.32900000000000001</c:v>
                </c:pt>
                <c:pt idx="5073">
                  <c:v>0.34300000000000003</c:v>
                </c:pt>
                <c:pt idx="5074">
                  <c:v>0.34499999999999997</c:v>
                </c:pt>
                <c:pt idx="5075">
                  <c:v>0.34499999999999997</c:v>
                </c:pt>
                <c:pt idx="5076">
                  <c:v>0.33400000000000002</c:v>
                </c:pt>
                <c:pt idx="5077">
                  <c:v>0.32700000000000001</c:v>
                </c:pt>
                <c:pt idx="5078">
                  <c:v>0.34</c:v>
                </c:pt>
                <c:pt idx="5079">
                  <c:v>0.33100000000000002</c:v>
                </c:pt>
                <c:pt idx="5080">
                  <c:v>0.316</c:v>
                </c:pt>
                <c:pt idx="5081">
                  <c:v>0.33300000000000002</c:v>
                </c:pt>
                <c:pt idx="5082">
                  <c:v>0.30299999999999999</c:v>
                </c:pt>
                <c:pt idx="5083">
                  <c:v>0.27400000000000002</c:v>
                </c:pt>
                <c:pt idx="5084">
                  <c:v>0.28899999999999998</c:v>
                </c:pt>
                <c:pt idx="5085">
                  <c:v>0.312</c:v>
                </c:pt>
                <c:pt idx="5086">
                  <c:v>0.29699999999999999</c:v>
                </c:pt>
                <c:pt idx="5087">
                  <c:v>0.29699999999999999</c:v>
                </c:pt>
                <c:pt idx="5088">
                  <c:v>0.30299999999999999</c:v>
                </c:pt>
                <c:pt idx="5089">
                  <c:v>0.28699999999999998</c:v>
                </c:pt>
                <c:pt idx="5090">
                  <c:v>0.30099999999999999</c:v>
                </c:pt>
                <c:pt idx="5091">
                  <c:v>0.28399999999999997</c:v>
                </c:pt>
                <c:pt idx="5092">
                  <c:v>0.30599999999999999</c:v>
                </c:pt>
                <c:pt idx="5093">
                  <c:v>0.28599999999999998</c:v>
                </c:pt>
                <c:pt idx="5094">
                  <c:v>0.28999999999999998</c:v>
                </c:pt>
                <c:pt idx="5095">
                  <c:v>0.28899999999999998</c:v>
                </c:pt>
                <c:pt idx="5096">
                  <c:v>0.27600000000000002</c:v>
                </c:pt>
                <c:pt idx="5097">
                  <c:v>0.28399999999999997</c:v>
                </c:pt>
                <c:pt idx="5098">
                  <c:v>0.27900000000000003</c:v>
                </c:pt>
                <c:pt idx="5099">
                  <c:v>0.26500000000000001</c:v>
                </c:pt>
                <c:pt idx="5100">
                  <c:v>0.27500000000000002</c:v>
                </c:pt>
                <c:pt idx="5101">
                  <c:v>0.27200000000000002</c:v>
                </c:pt>
                <c:pt idx="5102">
                  <c:v>0.27600000000000002</c:v>
                </c:pt>
                <c:pt idx="5103">
                  <c:v>0.28599999999999998</c:v>
                </c:pt>
                <c:pt idx="5104">
                  <c:v>0.26500000000000001</c:v>
                </c:pt>
                <c:pt idx="5105">
                  <c:v>0.252</c:v>
                </c:pt>
                <c:pt idx="5106">
                  <c:v>0.23200000000000001</c:v>
                </c:pt>
                <c:pt idx="5107">
                  <c:v>0.20499999999999999</c:v>
                </c:pt>
                <c:pt idx="5108">
                  <c:v>0.219</c:v>
                </c:pt>
                <c:pt idx="5109">
                  <c:v>0.191</c:v>
                </c:pt>
                <c:pt idx="5110">
                  <c:v>0.224</c:v>
                </c:pt>
                <c:pt idx="5111">
                  <c:v>0.215</c:v>
                </c:pt>
                <c:pt idx="5112">
                  <c:v>0.23200000000000001</c:v>
                </c:pt>
                <c:pt idx="5113">
                  <c:v>0.23699999999999999</c:v>
                </c:pt>
                <c:pt idx="5114">
                  <c:v>0.27600000000000002</c:v>
                </c:pt>
                <c:pt idx="5115">
                  <c:v>0.30499999999999999</c:v>
                </c:pt>
                <c:pt idx="5116">
                  <c:v>0.32200000000000001</c:v>
                </c:pt>
                <c:pt idx="5117">
                  <c:v>0.29499999999999998</c:v>
                </c:pt>
                <c:pt idx="5118">
                  <c:v>0.28899999999999998</c:v>
                </c:pt>
                <c:pt idx="5119">
                  <c:v>0.27800000000000002</c:v>
                </c:pt>
                <c:pt idx="5120">
                  <c:v>0.28399999999999997</c:v>
                </c:pt>
                <c:pt idx="5121">
                  <c:v>0.27300000000000002</c:v>
                </c:pt>
                <c:pt idx="5122">
                  <c:v>0.26500000000000001</c:v>
                </c:pt>
                <c:pt idx="5123">
                  <c:v>0.28299999999999997</c:v>
                </c:pt>
                <c:pt idx="5124">
                  <c:v>0.29399999999999998</c:v>
                </c:pt>
                <c:pt idx="5125">
                  <c:v>0.28599999999999998</c:v>
                </c:pt>
                <c:pt idx="5126">
                  <c:v>0.314</c:v>
                </c:pt>
                <c:pt idx="5127">
                  <c:v>0.27</c:v>
                </c:pt>
                <c:pt idx="5128">
                  <c:v>0.26800000000000002</c:v>
                </c:pt>
                <c:pt idx="5129">
                  <c:v>0.254</c:v>
                </c:pt>
                <c:pt idx="5130">
                  <c:v>0.252</c:v>
                </c:pt>
                <c:pt idx="5131">
                  <c:v>0.249</c:v>
                </c:pt>
                <c:pt idx="5132">
                  <c:v>0.3</c:v>
                </c:pt>
                <c:pt idx="5133">
                  <c:v>0.3</c:v>
                </c:pt>
                <c:pt idx="5134">
                  <c:v>0.26800000000000002</c:v>
                </c:pt>
                <c:pt idx="5135">
                  <c:v>0.28199999999999997</c:v>
                </c:pt>
                <c:pt idx="5136">
                  <c:v>0.26800000000000002</c:v>
                </c:pt>
                <c:pt idx="5137">
                  <c:v>0.252</c:v>
                </c:pt>
                <c:pt idx="5138">
                  <c:v>0.26500000000000001</c:v>
                </c:pt>
                <c:pt idx="5139">
                  <c:v>0.27300000000000002</c:v>
                </c:pt>
                <c:pt idx="5140">
                  <c:v>0.28299999999999997</c:v>
                </c:pt>
                <c:pt idx="5141">
                  <c:v>0.27800000000000002</c:v>
                </c:pt>
                <c:pt idx="5142">
                  <c:v>0.28299999999999997</c:v>
                </c:pt>
                <c:pt idx="5143">
                  <c:v>0.26700000000000002</c:v>
                </c:pt>
                <c:pt idx="5144">
                  <c:v>0.26700000000000002</c:v>
                </c:pt>
                <c:pt idx="5145">
                  <c:v>0.27200000000000002</c:v>
                </c:pt>
                <c:pt idx="5146">
                  <c:v>0.27600000000000002</c:v>
                </c:pt>
                <c:pt idx="5147">
                  <c:v>0.26800000000000002</c:v>
                </c:pt>
                <c:pt idx="5148">
                  <c:v>0.25900000000000001</c:v>
                </c:pt>
                <c:pt idx="5149">
                  <c:v>0.25600000000000001</c:v>
                </c:pt>
                <c:pt idx="5150">
                  <c:v>0.27800000000000002</c:v>
                </c:pt>
                <c:pt idx="5151">
                  <c:v>0.27300000000000002</c:v>
                </c:pt>
                <c:pt idx="5152">
                  <c:v>0.28699999999999998</c:v>
                </c:pt>
                <c:pt idx="5153">
                  <c:v>0.33600000000000002</c:v>
                </c:pt>
                <c:pt idx="5154">
                  <c:v>0.312</c:v>
                </c:pt>
                <c:pt idx="5155">
                  <c:v>0.34300000000000003</c:v>
                </c:pt>
                <c:pt idx="5156">
                  <c:v>0.33800000000000002</c:v>
                </c:pt>
                <c:pt idx="5157">
                  <c:v>0.33800000000000002</c:v>
                </c:pt>
                <c:pt idx="5158">
                  <c:v>0.33800000000000002</c:v>
                </c:pt>
                <c:pt idx="5159">
                  <c:v>0.30499999999999999</c:v>
                </c:pt>
                <c:pt idx="5160">
                  <c:v>0.30499999999999999</c:v>
                </c:pt>
                <c:pt idx="5161">
                  <c:v>0.314</c:v>
                </c:pt>
                <c:pt idx="5162">
                  <c:v>0.32200000000000001</c:v>
                </c:pt>
                <c:pt idx="5163">
                  <c:v>0.33500000000000002</c:v>
                </c:pt>
                <c:pt idx="5164">
                  <c:v>0.33500000000000002</c:v>
                </c:pt>
                <c:pt idx="5165">
                  <c:v>0.35599999999999998</c:v>
                </c:pt>
                <c:pt idx="5166">
                  <c:v>0.375</c:v>
                </c:pt>
                <c:pt idx="5167">
                  <c:v>0.377</c:v>
                </c:pt>
                <c:pt idx="5168">
                  <c:v>0.35199999999999998</c:v>
                </c:pt>
                <c:pt idx="5169">
                  <c:v>0.33100000000000002</c:v>
                </c:pt>
                <c:pt idx="5170">
                  <c:v>0.33100000000000002</c:v>
                </c:pt>
                <c:pt idx="5171">
                  <c:v>0.371</c:v>
                </c:pt>
                <c:pt idx="5172">
                  <c:v>0.38500000000000001</c:v>
                </c:pt>
                <c:pt idx="5173">
                  <c:v>0.376</c:v>
                </c:pt>
                <c:pt idx="5174">
                  <c:v>0.39600000000000002</c:v>
                </c:pt>
                <c:pt idx="5175">
                  <c:v>0.32900000000000001</c:v>
                </c:pt>
                <c:pt idx="5176">
                  <c:v>0.32700000000000001</c:v>
                </c:pt>
                <c:pt idx="5177">
                  <c:v>0.36199999999999999</c:v>
                </c:pt>
                <c:pt idx="5178">
                  <c:v>0.42899999999999999</c:v>
                </c:pt>
                <c:pt idx="5179">
                  <c:v>0.45500000000000002</c:v>
                </c:pt>
                <c:pt idx="5180">
                  <c:v>0.45500000000000002</c:v>
                </c:pt>
                <c:pt idx="5181">
                  <c:v>0.39200000000000002</c:v>
                </c:pt>
                <c:pt idx="5182">
                  <c:v>0.40699999999999997</c:v>
                </c:pt>
                <c:pt idx="5183">
                  <c:v>0.40699999999999997</c:v>
                </c:pt>
                <c:pt idx="5184">
                  <c:v>0.38</c:v>
                </c:pt>
                <c:pt idx="5185">
                  <c:v>0.39600000000000002</c:v>
                </c:pt>
                <c:pt idx="5186">
                  <c:v>0.374</c:v>
                </c:pt>
                <c:pt idx="5187">
                  <c:v>0.372</c:v>
                </c:pt>
                <c:pt idx="5188">
                  <c:v>0.38500000000000001</c:v>
                </c:pt>
                <c:pt idx="5189">
                  <c:v>0.39600000000000002</c:v>
                </c:pt>
                <c:pt idx="5190">
                  <c:v>0.39500000000000002</c:v>
                </c:pt>
                <c:pt idx="5191">
                  <c:v>0.39500000000000002</c:v>
                </c:pt>
                <c:pt idx="5192">
                  <c:v>0.36599999999999999</c:v>
                </c:pt>
                <c:pt idx="5193">
                  <c:v>0.36199999999999999</c:v>
                </c:pt>
                <c:pt idx="5194">
                  <c:v>0.41699999999999998</c:v>
                </c:pt>
                <c:pt idx="5195">
                  <c:v>0.41499999999999998</c:v>
                </c:pt>
                <c:pt idx="5196">
                  <c:v>0.39500000000000002</c:v>
                </c:pt>
                <c:pt idx="5197">
                  <c:v>0.41799999999999998</c:v>
                </c:pt>
                <c:pt idx="5198">
                  <c:v>0.38700000000000001</c:v>
                </c:pt>
                <c:pt idx="5199">
                  <c:v>0.39300000000000002</c:v>
                </c:pt>
                <c:pt idx="5200">
                  <c:v>0.40400000000000003</c:v>
                </c:pt>
                <c:pt idx="5201">
                  <c:v>0.38700000000000001</c:v>
                </c:pt>
                <c:pt idx="5202">
                  <c:v>0.36599999999999999</c:v>
                </c:pt>
                <c:pt idx="5203">
                  <c:v>0.35799999999999998</c:v>
                </c:pt>
                <c:pt idx="5204">
                  <c:v>0.36499999999999999</c:v>
                </c:pt>
                <c:pt idx="5205">
                  <c:v>0.36799999999999999</c:v>
                </c:pt>
                <c:pt idx="5206">
                  <c:v>0.379</c:v>
                </c:pt>
                <c:pt idx="5207">
                  <c:v>0.38300000000000001</c:v>
                </c:pt>
                <c:pt idx="5208">
                  <c:v>0.38100000000000001</c:v>
                </c:pt>
                <c:pt idx="5209">
                  <c:v>0.36299999999999999</c:v>
                </c:pt>
                <c:pt idx="5210">
                  <c:v>0.371</c:v>
                </c:pt>
                <c:pt idx="5211">
                  <c:v>0.36299999999999999</c:v>
                </c:pt>
                <c:pt idx="5212">
                  <c:v>0.36299999999999999</c:v>
                </c:pt>
                <c:pt idx="5213">
                  <c:v>0.35599999999999998</c:v>
                </c:pt>
                <c:pt idx="5214">
                  <c:v>0.379</c:v>
                </c:pt>
                <c:pt idx="5215">
                  <c:v>0.36899999999999999</c:v>
                </c:pt>
                <c:pt idx="5216">
                  <c:v>0.36199999999999999</c:v>
                </c:pt>
                <c:pt idx="5217">
                  <c:v>0.36199999999999999</c:v>
                </c:pt>
                <c:pt idx="5218">
                  <c:v>0.35</c:v>
                </c:pt>
                <c:pt idx="5219">
                  <c:v>0.377</c:v>
                </c:pt>
                <c:pt idx="5220">
                  <c:v>0.42699999999999999</c:v>
                </c:pt>
                <c:pt idx="5221">
                  <c:v>0.46</c:v>
                </c:pt>
                <c:pt idx="5222">
                  <c:v>0.48399999999999999</c:v>
                </c:pt>
                <c:pt idx="5223">
                  <c:v>0.50700000000000001</c:v>
                </c:pt>
                <c:pt idx="5224">
                  <c:v>0.5</c:v>
                </c:pt>
                <c:pt idx="5225">
                  <c:v>0.47</c:v>
                </c:pt>
                <c:pt idx="5226">
                  <c:v>0.48399999999999999</c:v>
                </c:pt>
                <c:pt idx="5227">
                  <c:v>0.45100000000000001</c:v>
                </c:pt>
                <c:pt idx="5228">
                  <c:v>0.45100000000000001</c:v>
                </c:pt>
                <c:pt idx="5229">
                  <c:v>0.44600000000000001</c:v>
                </c:pt>
                <c:pt idx="5230">
                  <c:v>0.441</c:v>
                </c:pt>
                <c:pt idx="5231">
                  <c:v>0.44600000000000001</c:v>
                </c:pt>
                <c:pt idx="5232">
                  <c:v>0.432</c:v>
                </c:pt>
                <c:pt idx="5233">
                  <c:v>0.40300000000000002</c:v>
                </c:pt>
                <c:pt idx="5234">
                  <c:v>0.40899999999999997</c:v>
                </c:pt>
                <c:pt idx="5235">
                  <c:v>0.41199999999999998</c:v>
                </c:pt>
                <c:pt idx="5236">
                  <c:v>0.42799999999999999</c:v>
                </c:pt>
                <c:pt idx="5237">
                  <c:v>0.42099999999999999</c:v>
                </c:pt>
                <c:pt idx="5238">
                  <c:v>0.42499999999999999</c:v>
                </c:pt>
                <c:pt idx="5239">
                  <c:v>0.441</c:v>
                </c:pt>
                <c:pt idx="5240">
                  <c:v>0.46300000000000002</c:v>
                </c:pt>
                <c:pt idx="5241">
                  <c:v>0.45800000000000002</c:v>
                </c:pt>
                <c:pt idx="5242">
                  <c:v>0.46300000000000002</c:v>
                </c:pt>
                <c:pt idx="5243">
                  <c:v>0.47899999999999998</c:v>
                </c:pt>
                <c:pt idx="5244">
                  <c:v>0.47399999999999998</c:v>
                </c:pt>
                <c:pt idx="5245">
                  <c:v>0.45100000000000001</c:v>
                </c:pt>
                <c:pt idx="5246">
                  <c:v>0.46400000000000002</c:v>
                </c:pt>
                <c:pt idx="5247">
                  <c:v>0.49199999999999999</c:v>
                </c:pt>
                <c:pt idx="5248">
                  <c:v>0.49199999999999999</c:v>
                </c:pt>
                <c:pt idx="5249">
                  <c:v>0.57399999999999995</c:v>
                </c:pt>
                <c:pt idx="5250">
                  <c:v>0.54700000000000004</c:v>
                </c:pt>
                <c:pt idx="5251">
                  <c:v>0.55500000000000005</c:v>
                </c:pt>
                <c:pt idx="5252">
                  <c:v>0.57699999999999996</c:v>
                </c:pt>
                <c:pt idx="5253">
                  <c:v>0.59899999999999998</c:v>
                </c:pt>
                <c:pt idx="5254">
                  <c:v>0.56699999999999995</c:v>
                </c:pt>
                <c:pt idx="5255">
                  <c:v>0.60099999999999998</c:v>
                </c:pt>
                <c:pt idx="5256">
                  <c:v>0.82099999999999995</c:v>
                </c:pt>
                <c:pt idx="5257">
                  <c:v>0.73199999999999998</c:v>
                </c:pt>
                <c:pt idx="5258">
                  <c:v>0.69699999999999995</c:v>
                </c:pt>
                <c:pt idx="5259">
                  <c:v>0.66100000000000003</c:v>
                </c:pt>
                <c:pt idx="5260">
                  <c:v>0.73199999999999998</c:v>
                </c:pt>
                <c:pt idx="5261">
                  <c:v>0.79100000000000004</c:v>
                </c:pt>
                <c:pt idx="5262">
                  <c:v>0.79900000000000004</c:v>
                </c:pt>
                <c:pt idx="5263">
                  <c:v>0.85399999999999998</c:v>
                </c:pt>
                <c:pt idx="5264">
                  <c:v>0.80600000000000005</c:v>
                </c:pt>
                <c:pt idx="5265">
                  <c:v>0.79100000000000004</c:v>
                </c:pt>
                <c:pt idx="5266">
                  <c:v>0.78700000000000003</c:v>
                </c:pt>
                <c:pt idx="5267">
                  <c:v>0.84099999999999997</c:v>
                </c:pt>
                <c:pt idx="5268">
                  <c:v>0.82799999999999996</c:v>
                </c:pt>
                <c:pt idx="5269">
                  <c:v>0.83</c:v>
                </c:pt>
                <c:pt idx="5270">
                  <c:v>0.79900000000000004</c:v>
                </c:pt>
                <c:pt idx="5271">
                  <c:v>0.86399999999999999</c:v>
                </c:pt>
                <c:pt idx="5272">
                  <c:v>0.88100000000000001</c:v>
                </c:pt>
                <c:pt idx="5273">
                  <c:v>0.86399999999999999</c:v>
                </c:pt>
                <c:pt idx="5274">
                  <c:v>0.81599999999999995</c:v>
                </c:pt>
                <c:pt idx="5275">
                  <c:v>0.80800000000000005</c:v>
                </c:pt>
                <c:pt idx="5276">
                  <c:v>0.83599999999999997</c:v>
                </c:pt>
                <c:pt idx="5277">
                  <c:v>0.86599999999999999</c:v>
                </c:pt>
                <c:pt idx="5278">
                  <c:v>0.88800000000000001</c:v>
                </c:pt>
                <c:pt idx="5279">
                  <c:v>0.89700000000000002</c:v>
                </c:pt>
                <c:pt idx="5280">
                  <c:v>0.94</c:v>
                </c:pt>
                <c:pt idx="5281">
                  <c:v>0.90200000000000002</c:v>
                </c:pt>
                <c:pt idx="5282">
                  <c:v>0.97799999999999998</c:v>
                </c:pt>
                <c:pt idx="5283">
                  <c:v>0.92300000000000004</c:v>
                </c:pt>
                <c:pt idx="5284">
                  <c:v>0.873</c:v>
                </c:pt>
                <c:pt idx="5285">
                  <c:v>0.87</c:v>
                </c:pt>
                <c:pt idx="5286">
                  <c:v>0.83599999999999997</c:v>
                </c:pt>
                <c:pt idx="5287">
                  <c:v>0.86399999999999999</c:v>
                </c:pt>
                <c:pt idx="5288">
                  <c:v>0.88200000000000001</c:v>
                </c:pt>
                <c:pt idx="5289">
                  <c:v>0.83699999999999997</c:v>
                </c:pt>
                <c:pt idx="5290">
                  <c:v>0.85599999999999998</c:v>
                </c:pt>
                <c:pt idx="5291">
                  <c:v>0.81799999999999995</c:v>
                </c:pt>
                <c:pt idx="5292">
                  <c:v>0.83199999999999996</c:v>
                </c:pt>
                <c:pt idx="5293">
                  <c:v>0.83</c:v>
                </c:pt>
                <c:pt idx="5294">
                  <c:v>0.79300000000000004</c:v>
                </c:pt>
                <c:pt idx="5295">
                  <c:v>0.79800000000000004</c:v>
                </c:pt>
                <c:pt idx="5296">
                  <c:v>0.79200000000000004</c:v>
                </c:pt>
                <c:pt idx="5297">
                  <c:v>0.81699999999999995</c:v>
                </c:pt>
                <c:pt idx="5298">
                  <c:v>0.83</c:v>
                </c:pt>
                <c:pt idx="5299">
                  <c:v>0.88200000000000001</c:v>
                </c:pt>
                <c:pt idx="5300">
                  <c:v>0.85199999999999998</c:v>
                </c:pt>
                <c:pt idx="5301">
                  <c:v>0.86399999999999999</c:v>
                </c:pt>
                <c:pt idx="5302">
                  <c:v>0.84799999999999998</c:v>
                </c:pt>
                <c:pt idx="5303">
                  <c:v>0.82399999999999995</c:v>
                </c:pt>
                <c:pt idx="5304">
                  <c:v>0.81799999999999995</c:v>
                </c:pt>
                <c:pt idx="5305">
                  <c:v>0.79400000000000004</c:v>
                </c:pt>
                <c:pt idx="5306">
                  <c:v>0.80500000000000005</c:v>
                </c:pt>
                <c:pt idx="5307">
                  <c:v>0.77500000000000002</c:v>
                </c:pt>
                <c:pt idx="5308">
                  <c:v>0.78500000000000003</c:v>
                </c:pt>
                <c:pt idx="5309">
                  <c:v>0.80100000000000005</c:v>
                </c:pt>
                <c:pt idx="5310">
                  <c:v>0.86399999999999999</c:v>
                </c:pt>
                <c:pt idx="5311">
                  <c:v>0.82799999999999996</c:v>
                </c:pt>
                <c:pt idx="5312">
                  <c:v>0.81399999999999995</c:v>
                </c:pt>
                <c:pt idx="5313">
                  <c:v>0.83599999999999997</c:v>
                </c:pt>
                <c:pt idx="5314">
                  <c:v>0.81899999999999995</c:v>
                </c:pt>
                <c:pt idx="5315">
                  <c:v>0.85799999999999998</c:v>
                </c:pt>
                <c:pt idx="5316">
                  <c:v>0.81299999999999994</c:v>
                </c:pt>
                <c:pt idx="5317">
                  <c:v>0.82199999999999995</c:v>
                </c:pt>
                <c:pt idx="5318">
                  <c:v>0.80400000000000005</c:v>
                </c:pt>
                <c:pt idx="5319">
                  <c:v>0.77300000000000002</c:v>
                </c:pt>
                <c:pt idx="5320">
                  <c:v>0.78300000000000003</c:v>
                </c:pt>
                <c:pt idx="5321">
                  <c:v>0.81599999999999995</c:v>
                </c:pt>
                <c:pt idx="5322">
                  <c:v>0.8</c:v>
                </c:pt>
                <c:pt idx="5323">
                  <c:v>0.8</c:v>
                </c:pt>
                <c:pt idx="5324">
                  <c:v>0.80500000000000005</c:v>
                </c:pt>
                <c:pt idx="5325">
                  <c:v>0.79400000000000004</c:v>
                </c:pt>
                <c:pt idx="5326">
                  <c:v>0.84099999999999997</c:v>
                </c:pt>
                <c:pt idx="5327">
                  <c:v>0.78</c:v>
                </c:pt>
                <c:pt idx="5328">
                  <c:v>0.79400000000000004</c:v>
                </c:pt>
                <c:pt idx="5329">
                  <c:v>0.77300000000000002</c:v>
                </c:pt>
                <c:pt idx="5330">
                  <c:v>0.751</c:v>
                </c:pt>
                <c:pt idx="5331">
                  <c:v>0.71199999999999997</c:v>
                </c:pt>
                <c:pt idx="5332">
                  <c:v>0.74</c:v>
                </c:pt>
                <c:pt idx="5333">
                  <c:v>0.78400000000000003</c:v>
                </c:pt>
                <c:pt idx="5334">
                  <c:v>0.78100000000000003</c:v>
                </c:pt>
                <c:pt idx="5335">
                  <c:v>0.89600000000000002</c:v>
                </c:pt>
                <c:pt idx="5336">
                  <c:v>0.88200000000000001</c:v>
                </c:pt>
                <c:pt idx="5337">
                  <c:v>0.876</c:v>
                </c:pt>
                <c:pt idx="5338">
                  <c:v>0.88800000000000001</c:v>
                </c:pt>
                <c:pt idx="5339">
                  <c:v>0.85599999999999998</c:v>
                </c:pt>
                <c:pt idx="5340">
                  <c:v>0.88300000000000001</c:v>
                </c:pt>
                <c:pt idx="5341">
                  <c:v>0.91400000000000003</c:v>
                </c:pt>
                <c:pt idx="5342">
                  <c:v>0.92300000000000004</c:v>
                </c:pt>
                <c:pt idx="5343">
                  <c:v>0.89700000000000002</c:v>
                </c:pt>
                <c:pt idx="5344">
                  <c:v>0.89</c:v>
                </c:pt>
                <c:pt idx="5345">
                  <c:v>0.89100000000000001</c:v>
                </c:pt>
                <c:pt idx="5346">
                  <c:v>0.89400000000000002</c:v>
                </c:pt>
                <c:pt idx="5347">
                  <c:v>0.85799999999999998</c:v>
                </c:pt>
                <c:pt idx="5348">
                  <c:v>0.85799999999999998</c:v>
                </c:pt>
                <c:pt idx="5349">
                  <c:v>0.79700000000000004</c:v>
                </c:pt>
                <c:pt idx="5350">
                  <c:v>0.78</c:v>
                </c:pt>
                <c:pt idx="5351">
                  <c:v>0.74299999999999999</c:v>
                </c:pt>
                <c:pt idx="5352">
                  <c:v>0.78600000000000003</c:v>
                </c:pt>
                <c:pt idx="5353">
                  <c:v>0.79500000000000004</c:v>
                </c:pt>
                <c:pt idx="5354">
                  <c:v>0.84699999999999998</c:v>
                </c:pt>
                <c:pt idx="5355">
                  <c:v>0.79500000000000004</c:v>
                </c:pt>
                <c:pt idx="5356">
                  <c:v>0.77600000000000002</c:v>
                </c:pt>
                <c:pt idx="5357">
                  <c:v>0.77500000000000002</c:v>
                </c:pt>
                <c:pt idx="5358">
                  <c:v>0.70499999999999996</c:v>
                </c:pt>
                <c:pt idx="5359">
                  <c:v>0.68600000000000005</c:v>
                </c:pt>
                <c:pt idx="5360">
                  <c:v>0.73699999999999999</c:v>
                </c:pt>
                <c:pt idx="5361">
                  <c:v>0.72</c:v>
                </c:pt>
                <c:pt idx="5362">
                  <c:v>0.71299999999999997</c:v>
                </c:pt>
                <c:pt idx="5363">
                  <c:v>0.72299999999999998</c:v>
                </c:pt>
                <c:pt idx="5364">
                  <c:v>0.7</c:v>
                </c:pt>
                <c:pt idx="5365">
                  <c:v>0.71299999999999997</c:v>
                </c:pt>
                <c:pt idx="5366">
                  <c:v>0.73599999999999999</c:v>
                </c:pt>
                <c:pt idx="5367">
                  <c:v>0.69099999999999995</c:v>
                </c:pt>
                <c:pt idx="5368">
                  <c:v>0.65400000000000003</c:v>
                </c:pt>
                <c:pt idx="5369">
                  <c:v>0.64900000000000002</c:v>
                </c:pt>
                <c:pt idx="5370">
                  <c:v>0.67800000000000005</c:v>
                </c:pt>
                <c:pt idx="5371">
                  <c:v>0.72499999999999998</c:v>
                </c:pt>
                <c:pt idx="5372">
                  <c:v>0.76800000000000002</c:v>
                </c:pt>
                <c:pt idx="5373">
                  <c:v>0.79600000000000004</c:v>
                </c:pt>
                <c:pt idx="5374">
                  <c:v>0.82699999999999996</c:v>
                </c:pt>
                <c:pt idx="5375">
                  <c:v>0.80900000000000005</c:v>
                </c:pt>
                <c:pt idx="5376">
                  <c:v>0.82499999999999996</c:v>
                </c:pt>
                <c:pt idx="5377">
                  <c:v>0.77400000000000002</c:v>
                </c:pt>
                <c:pt idx="5378">
                  <c:v>0.76300000000000001</c:v>
                </c:pt>
                <c:pt idx="5379">
                  <c:v>0.76800000000000002</c:v>
                </c:pt>
                <c:pt idx="5380">
                  <c:v>0.77</c:v>
                </c:pt>
                <c:pt idx="5381">
                  <c:v>0.76900000000000002</c:v>
                </c:pt>
                <c:pt idx="5382">
                  <c:v>0.78300000000000003</c:v>
                </c:pt>
                <c:pt idx="5383">
                  <c:v>0.77</c:v>
                </c:pt>
                <c:pt idx="5384">
                  <c:v>0.79700000000000004</c:v>
                </c:pt>
                <c:pt idx="5385">
                  <c:v>0.81899999999999995</c:v>
                </c:pt>
                <c:pt idx="5386">
                  <c:v>0.85</c:v>
                </c:pt>
                <c:pt idx="5387">
                  <c:v>0.80100000000000005</c:v>
                </c:pt>
                <c:pt idx="5388">
                  <c:v>0.76800000000000002</c:v>
                </c:pt>
                <c:pt idx="5389">
                  <c:v>0.77800000000000002</c:v>
                </c:pt>
                <c:pt idx="5390">
                  <c:v>0.77400000000000002</c:v>
                </c:pt>
                <c:pt idx="5391">
                  <c:v>0.76600000000000001</c:v>
                </c:pt>
                <c:pt idx="5392">
                  <c:v>0.78400000000000003</c:v>
                </c:pt>
                <c:pt idx="5393">
                  <c:v>0.78400000000000003</c:v>
                </c:pt>
                <c:pt idx="5394">
                  <c:v>0.82299999999999995</c:v>
                </c:pt>
                <c:pt idx="5395">
                  <c:v>0.81</c:v>
                </c:pt>
                <c:pt idx="5396">
                  <c:v>0.78900000000000003</c:v>
                </c:pt>
                <c:pt idx="5397">
                  <c:v>0.81699999999999995</c:v>
                </c:pt>
                <c:pt idx="5398">
                  <c:v>0.80600000000000005</c:v>
                </c:pt>
                <c:pt idx="5399">
                  <c:v>0.78700000000000003</c:v>
                </c:pt>
                <c:pt idx="5400">
                  <c:v>0.79800000000000004</c:v>
                </c:pt>
                <c:pt idx="5401">
                  <c:v>0.84099999999999997</c:v>
                </c:pt>
                <c:pt idx="5402">
                  <c:v>0.86199999999999999</c:v>
                </c:pt>
                <c:pt idx="5403">
                  <c:v>0.82499999999999996</c:v>
                </c:pt>
                <c:pt idx="5404">
                  <c:v>0.83099999999999996</c:v>
                </c:pt>
                <c:pt idx="5405">
                  <c:v>0.85199999999999998</c:v>
                </c:pt>
                <c:pt idx="5406">
                  <c:v>0.94899999999999995</c:v>
                </c:pt>
                <c:pt idx="5407">
                  <c:v>0.94899999999999995</c:v>
                </c:pt>
                <c:pt idx="5408">
                  <c:v>0.98699999999999999</c:v>
                </c:pt>
                <c:pt idx="5409">
                  <c:v>1.02</c:v>
                </c:pt>
                <c:pt idx="5410">
                  <c:v>0.99099999999999999</c:v>
                </c:pt>
                <c:pt idx="5411">
                  <c:v>0.96599999999999997</c:v>
                </c:pt>
                <c:pt idx="5412">
                  <c:v>0.93</c:v>
                </c:pt>
                <c:pt idx="5413">
                  <c:v>0.94499999999999995</c:v>
                </c:pt>
                <c:pt idx="5414">
                  <c:v>0.97399999999999998</c:v>
                </c:pt>
                <c:pt idx="5415">
                  <c:v>0.98299999999999998</c:v>
                </c:pt>
                <c:pt idx="5416">
                  <c:v>1.0229999999999999</c:v>
                </c:pt>
                <c:pt idx="5417">
                  <c:v>1.0609999999999999</c:v>
                </c:pt>
                <c:pt idx="5418">
                  <c:v>1.0609999999999999</c:v>
                </c:pt>
                <c:pt idx="5419">
                  <c:v>1.073</c:v>
                </c:pt>
                <c:pt idx="5420">
                  <c:v>1.071</c:v>
                </c:pt>
                <c:pt idx="5421">
                  <c:v>1.0509999999999999</c:v>
                </c:pt>
                <c:pt idx="5422">
                  <c:v>1.1259999999999999</c:v>
                </c:pt>
                <c:pt idx="5423">
                  <c:v>1.171</c:v>
                </c:pt>
                <c:pt idx="5424">
                  <c:v>1.163</c:v>
                </c:pt>
                <c:pt idx="5425">
                  <c:v>1.1659999999999999</c:v>
                </c:pt>
                <c:pt idx="5426">
                  <c:v>1.2410000000000001</c:v>
                </c:pt>
                <c:pt idx="5427">
                  <c:v>1.196</c:v>
                </c:pt>
                <c:pt idx="5428">
                  <c:v>1.173</c:v>
                </c:pt>
                <c:pt idx="5429">
                  <c:v>1.1759999999999999</c:v>
                </c:pt>
                <c:pt idx="5430">
                  <c:v>1.151</c:v>
                </c:pt>
                <c:pt idx="5431">
                  <c:v>1.1859999999999999</c:v>
                </c:pt>
                <c:pt idx="5432">
                  <c:v>1.1850000000000001</c:v>
                </c:pt>
                <c:pt idx="5433">
                  <c:v>1.1779999999999999</c:v>
                </c:pt>
                <c:pt idx="5434">
                  <c:v>1.149</c:v>
                </c:pt>
                <c:pt idx="5435">
                  <c:v>1.19</c:v>
                </c:pt>
                <c:pt idx="5436">
                  <c:v>1.1120000000000001</c:v>
                </c:pt>
                <c:pt idx="5437">
                  <c:v>1.0569999999999999</c:v>
                </c:pt>
                <c:pt idx="5438">
                  <c:v>1.1180000000000001</c:v>
                </c:pt>
                <c:pt idx="5439">
                  <c:v>1.0820000000000001</c:v>
                </c:pt>
                <c:pt idx="5440">
                  <c:v>1.218</c:v>
                </c:pt>
                <c:pt idx="5441">
                  <c:v>1.218</c:v>
                </c:pt>
                <c:pt idx="5442">
                  <c:v>1.2230000000000001</c:v>
                </c:pt>
                <c:pt idx="5443">
                  <c:v>1.254</c:v>
                </c:pt>
                <c:pt idx="5444">
                  <c:v>1.2669999999999999</c:v>
                </c:pt>
                <c:pt idx="5445">
                  <c:v>1.232</c:v>
                </c:pt>
                <c:pt idx="5446">
                  <c:v>1.2210000000000001</c:v>
                </c:pt>
                <c:pt idx="5447">
                  <c:v>1.2230000000000001</c:v>
                </c:pt>
                <c:pt idx="5448">
                  <c:v>1.3180000000000001</c:v>
                </c:pt>
                <c:pt idx="5449">
                  <c:v>1.34</c:v>
                </c:pt>
                <c:pt idx="5450">
                  <c:v>1.3440000000000001</c:v>
                </c:pt>
                <c:pt idx="5451">
                  <c:v>1.3440000000000001</c:v>
                </c:pt>
                <c:pt idx="5452">
                  <c:v>1.161</c:v>
                </c:pt>
                <c:pt idx="5453">
                  <c:v>1.1519999999999999</c:v>
                </c:pt>
                <c:pt idx="5454">
                  <c:v>1.161</c:v>
                </c:pt>
                <c:pt idx="5455">
                  <c:v>1.137</c:v>
                </c:pt>
                <c:pt idx="5456">
                  <c:v>1.208</c:v>
                </c:pt>
                <c:pt idx="5457">
                  <c:v>1.1339999999999999</c:v>
                </c:pt>
                <c:pt idx="5458">
                  <c:v>1.2070000000000001</c:v>
                </c:pt>
                <c:pt idx="5459">
                  <c:v>1.256</c:v>
                </c:pt>
                <c:pt idx="5460">
                  <c:v>1.2749999999999999</c:v>
                </c:pt>
                <c:pt idx="5461">
                  <c:v>1.2689999999999999</c:v>
                </c:pt>
                <c:pt idx="5462">
                  <c:v>1.252</c:v>
                </c:pt>
                <c:pt idx="5463">
                  <c:v>1.2050000000000001</c:v>
                </c:pt>
                <c:pt idx="5464">
                  <c:v>1.2370000000000001</c:v>
                </c:pt>
                <c:pt idx="5465">
                  <c:v>1.246</c:v>
                </c:pt>
                <c:pt idx="5466">
                  <c:v>1.165</c:v>
                </c:pt>
                <c:pt idx="5467">
                  <c:v>1.1759999999999999</c:v>
                </c:pt>
                <c:pt idx="5468">
                  <c:v>1.1679999999999999</c:v>
                </c:pt>
                <c:pt idx="5469">
                  <c:v>1.218</c:v>
                </c:pt>
                <c:pt idx="5470">
                  <c:v>1.2170000000000001</c:v>
                </c:pt>
                <c:pt idx="5471">
                  <c:v>1.2430000000000001</c:v>
                </c:pt>
                <c:pt idx="5472">
                  <c:v>1.2430000000000001</c:v>
                </c:pt>
                <c:pt idx="5473">
                  <c:v>1.2470000000000001</c:v>
                </c:pt>
                <c:pt idx="5474">
                  <c:v>1.246</c:v>
                </c:pt>
                <c:pt idx="5475">
                  <c:v>1.298</c:v>
                </c:pt>
                <c:pt idx="5476">
                  <c:v>1.2649999999999999</c:v>
                </c:pt>
                <c:pt idx="5477">
                  <c:v>1.264</c:v>
                </c:pt>
                <c:pt idx="5478">
                  <c:v>1.3560000000000001</c:v>
                </c:pt>
                <c:pt idx="5479">
                  <c:v>1.3580000000000001</c:v>
                </c:pt>
                <c:pt idx="5480">
                  <c:v>1.431</c:v>
                </c:pt>
                <c:pt idx="5481">
                  <c:v>1.47</c:v>
                </c:pt>
                <c:pt idx="5482">
                  <c:v>1.5</c:v>
                </c:pt>
                <c:pt idx="5483">
                  <c:v>1.5189999999999999</c:v>
                </c:pt>
                <c:pt idx="5484">
                  <c:v>1.5009999999999999</c:v>
                </c:pt>
                <c:pt idx="5485">
                  <c:v>1.52</c:v>
                </c:pt>
                <c:pt idx="5486">
                  <c:v>1.474</c:v>
                </c:pt>
                <c:pt idx="5487">
                  <c:v>1.5589999999999999</c:v>
                </c:pt>
                <c:pt idx="5488">
                  <c:v>1.5589999999999999</c:v>
                </c:pt>
                <c:pt idx="5489">
                  <c:v>1.659</c:v>
                </c:pt>
                <c:pt idx="5490">
                  <c:v>1.65</c:v>
                </c:pt>
                <c:pt idx="5491">
                  <c:v>1.587</c:v>
                </c:pt>
                <c:pt idx="5492">
                  <c:v>1.5589999999999999</c:v>
                </c:pt>
                <c:pt idx="5493">
                  <c:v>1.548</c:v>
                </c:pt>
                <c:pt idx="5494">
                  <c:v>1.5549999999999999</c:v>
                </c:pt>
                <c:pt idx="5495">
                  <c:v>1.6850000000000001</c:v>
                </c:pt>
                <c:pt idx="5496">
                  <c:v>1.659</c:v>
                </c:pt>
                <c:pt idx="5497">
                  <c:v>1.613</c:v>
                </c:pt>
                <c:pt idx="5498">
                  <c:v>1.61</c:v>
                </c:pt>
                <c:pt idx="5499">
                  <c:v>1.619</c:v>
                </c:pt>
                <c:pt idx="5500">
                  <c:v>1.609</c:v>
                </c:pt>
                <c:pt idx="5501">
                  <c:v>1.671</c:v>
                </c:pt>
                <c:pt idx="5502">
                  <c:v>1.77</c:v>
                </c:pt>
                <c:pt idx="5503">
                  <c:v>1.766</c:v>
                </c:pt>
                <c:pt idx="5504">
                  <c:v>1.8180000000000001</c:v>
                </c:pt>
                <c:pt idx="5505">
                  <c:v>1.8180000000000001</c:v>
                </c:pt>
                <c:pt idx="5506">
                  <c:v>1.952</c:v>
                </c:pt>
                <c:pt idx="5507">
                  <c:v>1.8560000000000001</c:v>
                </c:pt>
                <c:pt idx="5508">
                  <c:v>1.913</c:v>
                </c:pt>
                <c:pt idx="5509">
                  <c:v>1.9419999999999999</c:v>
                </c:pt>
                <c:pt idx="5510">
                  <c:v>1.919</c:v>
                </c:pt>
                <c:pt idx="5511">
                  <c:v>1.8420000000000001</c:v>
                </c:pt>
                <c:pt idx="5512">
                  <c:v>1.821</c:v>
                </c:pt>
                <c:pt idx="5513">
                  <c:v>1.821</c:v>
                </c:pt>
                <c:pt idx="5514">
                  <c:v>1.8640000000000001</c:v>
                </c:pt>
                <c:pt idx="5515">
                  <c:v>1.9039999999999999</c:v>
                </c:pt>
                <c:pt idx="5516">
                  <c:v>1.863</c:v>
                </c:pt>
                <c:pt idx="5517">
                  <c:v>1.867</c:v>
                </c:pt>
                <c:pt idx="5518">
                  <c:v>1.7190000000000001</c:v>
                </c:pt>
                <c:pt idx="5519">
                  <c:v>1.595</c:v>
                </c:pt>
                <c:pt idx="5520">
                  <c:v>1.7569999999999999</c:v>
                </c:pt>
                <c:pt idx="5521">
                  <c:v>1.734</c:v>
                </c:pt>
                <c:pt idx="5522">
                  <c:v>1.639</c:v>
                </c:pt>
                <c:pt idx="5523">
                  <c:v>1.706</c:v>
                </c:pt>
                <c:pt idx="5524">
                  <c:v>1.778</c:v>
                </c:pt>
                <c:pt idx="5525">
                  <c:v>1.88</c:v>
                </c:pt>
                <c:pt idx="5526">
                  <c:v>1.925</c:v>
                </c:pt>
                <c:pt idx="5527">
                  <c:v>1.948</c:v>
                </c:pt>
                <c:pt idx="5528">
                  <c:v>2.0920000000000001</c:v>
                </c:pt>
                <c:pt idx="5529">
                  <c:v>2.1070000000000002</c:v>
                </c:pt>
                <c:pt idx="5530">
                  <c:v>2.1819999999999999</c:v>
                </c:pt>
                <c:pt idx="5531">
                  <c:v>2.145</c:v>
                </c:pt>
                <c:pt idx="5532">
                  <c:v>2.1440000000000001</c:v>
                </c:pt>
                <c:pt idx="5533">
                  <c:v>2.323</c:v>
                </c:pt>
                <c:pt idx="5534">
                  <c:v>2.4</c:v>
                </c:pt>
                <c:pt idx="5535">
                  <c:v>2.3199999999999998</c:v>
                </c:pt>
                <c:pt idx="5536">
                  <c:v>2.399</c:v>
                </c:pt>
                <c:pt idx="5537">
                  <c:v>2.5459999999999998</c:v>
                </c:pt>
                <c:pt idx="5538">
                  <c:v>2.5579999999999998</c:v>
                </c:pt>
                <c:pt idx="5539">
                  <c:v>2.5</c:v>
                </c:pt>
                <c:pt idx="5540">
                  <c:v>2.44</c:v>
                </c:pt>
                <c:pt idx="5541">
                  <c:v>2.4620000000000002</c:v>
                </c:pt>
                <c:pt idx="5542">
                  <c:v>2.56</c:v>
                </c:pt>
                <c:pt idx="5543">
                  <c:v>2.552</c:v>
                </c:pt>
                <c:pt idx="5544">
                  <c:v>2.6970000000000001</c:v>
                </c:pt>
                <c:pt idx="5545">
                  <c:v>2.6829999999999998</c:v>
                </c:pt>
                <c:pt idx="5546">
                  <c:v>2.7090000000000001</c:v>
                </c:pt>
                <c:pt idx="5547">
                  <c:v>2.7559999999999998</c:v>
                </c:pt>
                <c:pt idx="5548">
                  <c:v>2.7909999999999999</c:v>
                </c:pt>
                <c:pt idx="5549">
                  <c:v>2.69</c:v>
                </c:pt>
                <c:pt idx="5550">
                  <c:v>2.6539999999999999</c:v>
                </c:pt>
                <c:pt idx="5551">
                  <c:v>2.7879999999999998</c:v>
                </c:pt>
                <c:pt idx="5552">
                  <c:v>2.7879999999999998</c:v>
                </c:pt>
                <c:pt idx="5553">
                  <c:v>2.7909999999999999</c:v>
                </c:pt>
                <c:pt idx="5554">
                  <c:v>2.9180000000000001</c:v>
                </c:pt>
                <c:pt idx="5555">
                  <c:v>2.8620000000000001</c:v>
                </c:pt>
                <c:pt idx="5556">
                  <c:v>2.976</c:v>
                </c:pt>
                <c:pt idx="5557">
                  <c:v>2.9329999999999998</c:v>
                </c:pt>
                <c:pt idx="5558">
                  <c:v>2.8610000000000002</c:v>
                </c:pt>
                <c:pt idx="5559">
                  <c:v>2.7349999999999999</c:v>
                </c:pt>
                <c:pt idx="5560">
                  <c:v>2.831</c:v>
                </c:pt>
                <c:pt idx="5561">
                  <c:v>2.84</c:v>
                </c:pt>
                <c:pt idx="5562">
                  <c:v>2.9569999999999999</c:v>
                </c:pt>
                <c:pt idx="5563">
                  <c:v>3.0059999999999998</c:v>
                </c:pt>
                <c:pt idx="5564">
                  <c:v>3.0230000000000001</c:v>
                </c:pt>
                <c:pt idx="5565">
                  <c:v>2.9140000000000001</c:v>
                </c:pt>
                <c:pt idx="5566">
                  <c:v>3.01</c:v>
                </c:pt>
                <c:pt idx="5567">
                  <c:v>3.0790000000000002</c:v>
                </c:pt>
                <c:pt idx="5568">
                  <c:v>2.948</c:v>
                </c:pt>
                <c:pt idx="5569">
                  <c:v>2.9159999999999999</c:v>
                </c:pt>
                <c:pt idx="5570">
                  <c:v>2.8969999999999998</c:v>
                </c:pt>
                <c:pt idx="5571">
                  <c:v>2.8220000000000001</c:v>
                </c:pt>
                <c:pt idx="5572">
                  <c:v>2.867</c:v>
                </c:pt>
                <c:pt idx="5573">
                  <c:v>2.827</c:v>
                </c:pt>
                <c:pt idx="5574">
                  <c:v>2.9649999999999999</c:v>
                </c:pt>
                <c:pt idx="5575">
                  <c:v>2.8929999999999998</c:v>
                </c:pt>
                <c:pt idx="5576">
                  <c:v>2.8420000000000001</c:v>
                </c:pt>
                <c:pt idx="5577">
                  <c:v>2.8010000000000002</c:v>
                </c:pt>
                <c:pt idx="5578">
                  <c:v>2.8690000000000002</c:v>
                </c:pt>
                <c:pt idx="5579">
                  <c:v>2.7429999999999999</c:v>
                </c:pt>
                <c:pt idx="5580">
                  <c:v>2.7210000000000001</c:v>
                </c:pt>
                <c:pt idx="5581">
                  <c:v>2.7109999999999999</c:v>
                </c:pt>
                <c:pt idx="5582">
                  <c:v>2.718</c:v>
                </c:pt>
                <c:pt idx="5583">
                  <c:v>2.718</c:v>
                </c:pt>
                <c:pt idx="5584">
                  <c:v>2.82</c:v>
                </c:pt>
                <c:pt idx="5585">
                  <c:v>2.9169999999999998</c:v>
                </c:pt>
                <c:pt idx="5586">
                  <c:v>2.91</c:v>
                </c:pt>
                <c:pt idx="5587">
                  <c:v>2.9350000000000001</c:v>
                </c:pt>
                <c:pt idx="5588">
                  <c:v>3.0350000000000001</c:v>
                </c:pt>
                <c:pt idx="5589">
                  <c:v>2.9860000000000002</c:v>
                </c:pt>
                <c:pt idx="5590">
                  <c:v>3.032</c:v>
                </c:pt>
                <c:pt idx="5591">
                  <c:v>3.0649999999999999</c:v>
                </c:pt>
                <c:pt idx="5592">
                  <c:v>3.2589999999999999</c:v>
                </c:pt>
                <c:pt idx="5593">
                  <c:v>3.4830000000000001</c:v>
                </c:pt>
                <c:pt idx="5594">
                  <c:v>3.5910000000000002</c:v>
                </c:pt>
                <c:pt idx="5595">
                  <c:v>3.367</c:v>
                </c:pt>
                <c:pt idx="5596">
                  <c:v>3.286</c:v>
                </c:pt>
                <c:pt idx="5597">
                  <c:v>3.3439999999999999</c:v>
                </c:pt>
                <c:pt idx="5598">
                  <c:v>3.3439999999999999</c:v>
                </c:pt>
                <c:pt idx="5599">
                  <c:v>3.3639999999999999</c:v>
                </c:pt>
                <c:pt idx="5600">
                  <c:v>3.2320000000000002</c:v>
                </c:pt>
                <c:pt idx="5601">
                  <c:v>3.1469999999999998</c:v>
                </c:pt>
                <c:pt idx="5602">
                  <c:v>3.1869999999999998</c:v>
                </c:pt>
                <c:pt idx="5603">
                  <c:v>3.2570000000000001</c:v>
                </c:pt>
                <c:pt idx="5604">
                  <c:v>3.234</c:v>
                </c:pt>
                <c:pt idx="5605">
                  <c:v>3.1440000000000001</c:v>
                </c:pt>
                <c:pt idx="5606">
                  <c:v>3.04</c:v>
                </c:pt>
                <c:pt idx="5607">
                  <c:v>2.879</c:v>
                </c:pt>
                <c:pt idx="5608">
                  <c:v>2.879</c:v>
                </c:pt>
                <c:pt idx="5609">
                  <c:v>2.819</c:v>
                </c:pt>
                <c:pt idx="5610">
                  <c:v>2.9809999999999999</c:v>
                </c:pt>
                <c:pt idx="5611">
                  <c:v>3.0339999999999998</c:v>
                </c:pt>
                <c:pt idx="5612">
                  <c:v>3.125</c:v>
                </c:pt>
                <c:pt idx="5613">
                  <c:v>3.0569999999999999</c:v>
                </c:pt>
                <c:pt idx="5614">
                  <c:v>3.0190000000000001</c:v>
                </c:pt>
                <c:pt idx="5615">
                  <c:v>3.03</c:v>
                </c:pt>
                <c:pt idx="5616">
                  <c:v>3.0670000000000002</c:v>
                </c:pt>
                <c:pt idx="5617">
                  <c:v>3.0369999999999999</c:v>
                </c:pt>
                <c:pt idx="5618">
                  <c:v>3.105</c:v>
                </c:pt>
                <c:pt idx="5619">
                  <c:v>3.1539999999999999</c:v>
                </c:pt>
                <c:pt idx="5620">
                  <c:v>3.165</c:v>
                </c:pt>
                <c:pt idx="5621">
                  <c:v>2.984</c:v>
                </c:pt>
                <c:pt idx="5622">
                  <c:v>2.8439999999999999</c:v>
                </c:pt>
                <c:pt idx="5623">
                  <c:v>2.8820000000000001</c:v>
                </c:pt>
                <c:pt idx="5624">
                  <c:v>2.9039999999999999</c:v>
                </c:pt>
                <c:pt idx="5625">
                  <c:v>2.8439999999999999</c:v>
                </c:pt>
                <c:pt idx="5626">
                  <c:v>2.7</c:v>
                </c:pt>
                <c:pt idx="5627">
                  <c:v>2.6779999999999999</c:v>
                </c:pt>
                <c:pt idx="5628">
                  <c:v>2.637</c:v>
                </c:pt>
                <c:pt idx="5629">
                  <c:v>2.855</c:v>
                </c:pt>
                <c:pt idx="5630">
                  <c:v>2.827</c:v>
                </c:pt>
                <c:pt idx="5631">
                  <c:v>2.794</c:v>
                </c:pt>
                <c:pt idx="5632">
                  <c:v>2.9580000000000002</c:v>
                </c:pt>
                <c:pt idx="5633">
                  <c:v>2.9089999999999998</c:v>
                </c:pt>
                <c:pt idx="5634">
                  <c:v>2.9630000000000001</c:v>
                </c:pt>
                <c:pt idx="5635">
                  <c:v>2.9239999999999999</c:v>
                </c:pt>
                <c:pt idx="5636">
                  <c:v>2.988</c:v>
                </c:pt>
                <c:pt idx="5637">
                  <c:v>2.9569999999999999</c:v>
                </c:pt>
                <c:pt idx="5638">
                  <c:v>2.9009999999999998</c:v>
                </c:pt>
                <c:pt idx="5639">
                  <c:v>2.9550000000000001</c:v>
                </c:pt>
                <c:pt idx="5640">
                  <c:v>3.052</c:v>
                </c:pt>
                <c:pt idx="5641">
                  <c:v>3.0289999999999999</c:v>
                </c:pt>
                <c:pt idx="5642">
                  <c:v>3.0939999999999999</c:v>
                </c:pt>
                <c:pt idx="5643">
                  <c:v>3.1589999999999998</c:v>
                </c:pt>
                <c:pt idx="5644">
                  <c:v>3.1669999999999998</c:v>
                </c:pt>
                <c:pt idx="5645">
                  <c:v>3.234</c:v>
                </c:pt>
                <c:pt idx="5646">
                  <c:v>3.153</c:v>
                </c:pt>
                <c:pt idx="5647">
                  <c:v>3.2069999999999999</c:v>
                </c:pt>
                <c:pt idx="5648">
                  <c:v>3.254</c:v>
                </c:pt>
                <c:pt idx="5649">
                  <c:v>3.2669999999999999</c:v>
                </c:pt>
                <c:pt idx="5650">
                  <c:v>3.3530000000000002</c:v>
                </c:pt>
                <c:pt idx="5651">
                  <c:v>3.399</c:v>
                </c:pt>
                <c:pt idx="5652">
                  <c:v>3.294</c:v>
                </c:pt>
                <c:pt idx="5653">
                  <c:v>3.294</c:v>
                </c:pt>
                <c:pt idx="5654">
                  <c:v>3.4529999999999998</c:v>
                </c:pt>
                <c:pt idx="5655">
                  <c:v>3.359</c:v>
                </c:pt>
                <c:pt idx="5656">
                  <c:v>3.423</c:v>
                </c:pt>
                <c:pt idx="5657">
                  <c:v>3.4359999999999999</c:v>
                </c:pt>
                <c:pt idx="5658">
                  <c:v>3.4510000000000001</c:v>
                </c:pt>
                <c:pt idx="5659">
                  <c:v>3.58</c:v>
                </c:pt>
                <c:pt idx="5660">
                  <c:v>3.6040000000000001</c:v>
                </c:pt>
                <c:pt idx="5661">
                  <c:v>3.6669999999999998</c:v>
                </c:pt>
                <c:pt idx="5662">
                  <c:v>3.6339999999999999</c:v>
                </c:pt>
                <c:pt idx="5663">
                  <c:v>3.6840000000000002</c:v>
                </c:pt>
                <c:pt idx="5664">
                  <c:v>3.7469999999999999</c:v>
                </c:pt>
                <c:pt idx="5665">
                  <c:v>3.7669999999999999</c:v>
                </c:pt>
                <c:pt idx="5666">
                  <c:v>3.9369999999999998</c:v>
                </c:pt>
                <c:pt idx="5667">
                  <c:v>3.9809999999999999</c:v>
                </c:pt>
                <c:pt idx="5668">
                  <c:v>4.194</c:v>
                </c:pt>
                <c:pt idx="5669">
                  <c:v>4.1859999999999999</c:v>
                </c:pt>
                <c:pt idx="5670">
                  <c:v>3.95</c:v>
                </c:pt>
                <c:pt idx="5671">
                  <c:v>4.0179999999999998</c:v>
                </c:pt>
                <c:pt idx="5672">
                  <c:v>4.0919999999999996</c:v>
                </c:pt>
                <c:pt idx="5673">
                  <c:v>3.879</c:v>
                </c:pt>
                <c:pt idx="5674">
                  <c:v>3.8559999999999999</c:v>
                </c:pt>
                <c:pt idx="5675">
                  <c:v>3.9670000000000001</c:v>
                </c:pt>
                <c:pt idx="5676">
                  <c:v>4.069</c:v>
                </c:pt>
                <c:pt idx="5677">
                  <c:v>4.1440000000000001</c:v>
                </c:pt>
                <c:pt idx="5678">
                  <c:v>4.1440000000000001</c:v>
                </c:pt>
                <c:pt idx="5679">
                  <c:v>4.1710000000000003</c:v>
                </c:pt>
                <c:pt idx="5680">
                  <c:v>4.1189999999999998</c:v>
                </c:pt>
                <c:pt idx="5681">
                  <c:v>4.2009999999999996</c:v>
                </c:pt>
                <c:pt idx="5682">
                  <c:v>4.2690000000000001</c:v>
                </c:pt>
                <c:pt idx="5683">
                  <c:v>4.2309999999999999</c:v>
                </c:pt>
                <c:pt idx="5684">
                  <c:v>4.2229999999999999</c:v>
                </c:pt>
                <c:pt idx="5685">
                  <c:v>4.359</c:v>
                </c:pt>
                <c:pt idx="5686">
                  <c:v>4.4459999999999997</c:v>
                </c:pt>
                <c:pt idx="5687">
                  <c:v>4.343</c:v>
                </c:pt>
                <c:pt idx="5688">
                  <c:v>4.3639999999999999</c:v>
                </c:pt>
                <c:pt idx="5689">
                  <c:v>4.2619999999999996</c:v>
                </c:pt>
                <c:pt idx="5690">
                  <c:v>4.1859999999999999</c:v>
                </c:pt>
                <c:pt idx="5691">
                  <c:v>4.0620000000000003</c:v>
                </c:pt>
                <c:pt idx="5692">
                  <c:v>4.1849999999999996</c:v>
                </c:pt>
                <c:pt idx="5693">
                  <c:v>4.2300000000000004</c:v>
                </c:pt>
                <c:pt idx="5694">
                  <c:v>4.2690000000000001</c:v>
                </c:pt>
                <c:pt idx="5695">
                  <c:v>4.3109999999999999</c:v>
                </c:pt>
                <c:pt idx="5696">
                  <c:v>4.37</c:v>
                </c:pt>
                <c:pt idx="5697">
                  <c:v>4.3330000000000002</c:v>
                </c:pt>
                <c:pt idx="5698">
                  <c:v>4.3890000000000002</c:v>
                </c:pt>
                <c:pt idx="5699">
                  <c:v>4.2949999999999999</c:v>
                </c:pt>
                <c:pt idx="5700">
                  <c:v>4.2430000000000003</c:v>
                </c:pt>
                <c:pt idx="5701">
                  <c:v>3.9380000000000002</c:v>
                </c:pt>
                <c:pt idx="5702">
                  <c:v>3.9380000000000002</c:v>
                </c:pt>
                <c:pt idx="5703">
                  <c:v>3.9910000000000001</c:v>
                </c:pt>
                <c:pt idx="5704">
                  <c:v>3.8969999999999998</c:v>
                </c:pt>
                <c:pt idx="5705">
                  <c:v>3.8519999999999999</c:v>
                </c:pt>
                <c:pt idx="5706">
                  <c:v>3.9390000000000001</c:v>
                </c:pt>
                <c:pt idx="5707">
                  <c:v>4.01</c:v>
                </c:pt>
                <c:pt idx="5708">
                  <c:v>4.024</c:v>
                </c:pt>
                <c:pt idx="5709">
                  <c:v>3.9449999999999998</c:v>
                </c:pt>
                <c:pt idx="5710">
                  <c:v>3.8849999999999998</c:v>
                </c:pt>
                <c:pt idx="5711">
                  <c:v>3.8849999999999998</c:v>
                </c:pt>
                <c:pt idx="5712">
                  <c:v>3.859</c:v>
                </c:pt>
                <c:pt idx="5713">
                  <c:v>3.8769999999999998</c:v>
                </c:pt>
                <c:pt idx="5714">
                  <c:v>3.9249999999999998</c:v>
                </c:pt>
                <c:pt idx="5715">
                  <c:v>3.738</c:v>
                </c:pt>
                <c:pt idx="5716">
                  <c:v>3.665</c:v>
                </c:pt>
                <c:pt idx="5717">
                  <c:v>3.653</c:v>
                </c:pt>
                <c:pt idx="5718">
                  <c:v>3.7789999999999999</c:v>
                </c:pt>
                <c:pt idx="5719">
                  <c:v>3.7530000000000001</c:v>
                </c:pt>
                <c:pt idx="5720">
                  <c:v>3.625</c:v>
                </c:pt>
                <c:pt idx="5721">
                  <c:v>3.7080000000000002</c:v>
                </c:pt>
                <c:pt idx="5722">
                  <c:v>3.77</c:v>
                </c:pt>
                <c:pt idx="5723">
                  <c:v>3.79</c:v>
                </c:pt>
                <c:pt idx="5724">
                  <c:v>3.6520000000000001</c:v>
                </c:pt>
                <c:pt idx="5725">
                  <c:v>3.6139999999999999</c:v>
                </c:pt>
                <c:pt idx="5726">
                  <c:v>3.6190000000000002</c:v>
                </c:pt>
                <c:pt idx="5727">
                  <c:v>3.6259999999999999</c:v>
                </c:pt>
                <c:pt idx="5728">
                  <c:v>3.7149999999999999</c:v>
                </c:pt>
                <c:pt idx="5729">
                  <c:v>3.7890000000000001</c:v>
                </c:pt>
                <c:pt idx="5730">
                  <c:v>3.7709999999999999</c:v>
                </c:pt>
                <c:pt idx="5731">
                  <c:v>3.8039999999999998</c:v>
                </c:pt>
                <c:pt idx="5732">
                  <c:v>3.8580000000000001</c:v>
                </c:pt>
                <c:pt idx="5733">
                  <c:v>3.8580000000000001</c:v>
                </c:pt>
                <c:pt idx="5734">
                  <c:v>3.9409999999999998</c:v>
                </c:pt>
                <c:pt idx="5735">
                  <c:v>3.968</c:v>
                </c:pt>
                <c:pt idx="5736">
                  <c:v>3.9420000000000002</c:v>
                </c:pt>
                <c:pt idx="5737">
                  <c:v>4.0049999999999999</c:v>
                </c:pt>
                <c:pt idx="5738">
                  <c:v>4.0049999999999999</c:v>
                </c:pt>
                <c:pt idx="5739">
                  <c:v>3.8959999999999999</c:v>
                </c:pt>
                <c:pt idx="5740">
                  <c:v>3.8420000000000001</c:v>
                </c:pt>
                <c:pt idx="5741">
                  <c:v>3.9140000000000001</c:v>
                </c:pt>
                <c:pt idx="5742">
                  <c:v>3.7</c:v>
                </c:pt>
                <c:pt idx="5743">
                  <c:v>3.6749999999999998</c:v>
                </c:pt>
                <c:pt idx="5744">
                  <c:v>3.7309999999999999</c:v>
                </c:pt>
                <c:pt idx="5745">
                  <c:v>3.6589999999999998</c:v>
                </c:pt>
                <c:pt idx="5746">
                  <c:v>3.5369999999999999</c:v>
                </c:pt>
                <c:pt idx="5747">
                  <c:v>3.6120000000000001</c:v>
                </c:pt>
                <c:pt idx="5748">
                  <c:v>3.6120000000000001</c:v>
                </c:pt>
                <c:pt idx="5749">
                  <c:v>3.6219999999999999</c:v>
                </c:pt>
                <c:pt idx="5750">
                  <c:v>3.4390000000000001</c:v>
                </c:pt>
                <c:pt idx="5751">
                  <c:v>3.484</c:v>
                </c:pt>
                <c:pt idx="5752">
                  <c:v>3.5630000000000002</c:v>
                </c:pt>
                <c:pt idx="5753">
                  <c:v>3.621</c:v>
                </c:pt>
                <c:pt idx="5754">
                  <c:v>3.5760000000000001</c:v>
                </c:pt>
                <c:pt idx="5755">
                  <c:v>3.5470000000000002</c:v>
                </c:pt>
                <c:pt idx="5756">
                  <c:v>3.5950000000000002</c:v>
                </c:pt>
                <c:pt idx="5757">
                  <c:v>3.6120000000000001</c:v>
                </c:pt>
                <c:pt idx="5758">
                  <c:v>3.6629999999999998</c:v>
                </c:pt>
                <c:pt idx="5759">
                  <c:v>3.6179999999999999</c:v>
                </c:pt>
                <c:pt idx="5760">
                  <c:v>3.5169999999999999</c:v>
                </c:pt>
                <c:pt idx="5761">
                  <c:v>3.4889999999999999</c:v>
                </c:pt>
                <c:pt idx="5762">
                  <c:v>3.66</c:v>
                </c:pt>
                <c:pt idx="5763">
                  <c:v>3.8290000000000002</c:v>
                </c:pt>
                <c:pt idx="5764">
                  <c:v>3.835</c:v>
                </c:pt>
                <c:pt idx="5765">
                  <c:v>3.79</c:v>
                </c:pt>
                <c:pt idx="5766">
                  <c:v>3.859</c:v>
                </c:pt>
                <c:pt idx="5767">
                  <c:v>3.923</c:v>
                </c:pt>
                <c:pt idx="5768">
                  <c:v>3.9119999999999999</c:v>
                </c:pt>
                <c:pt idx="5769">
                  <c:v>4.0019999999999998</c:v>
                </c:pt>
                <c:pt idx="5770">
                  <c:v>4.0380000000000003</c:v>
                </c:pt>
                <c:pt idx="5771">
                  <c:v>4.0739999999999998</c:v>
                </c:pt>
                <c:pt idx="5772">
                  <c:v>4.0309999999999997</c:v>
                </c:pt>
                <c:pt idx="5773">
                  <c:v>4.0309999999999997</c:v>
                </c:pt>
                <c:pt idx="5774">
                  <c:v>4.1749999999999998</c:v>
                </c:pt>
                <c:pt idx="5775">
                  <c:v>4.1529999999999996</c:v>
                </c:pt>
                <c:pt idx="5776">
                  <c:v>4.1079999999999997</c:v>
                </c:pt>
                <c:pt idx="5777">
                  <c:v>4.2160000000000002</c:v>
                </c:pt>
                <c:pt idx="5778">
                  <c:v>4.1689999999999996</c:v>
                </c:pt>
                <c:pt idx="5779">
                  <c:v>4.1840000000000002</c:v>
                </c:pt>
                <c:pt idx="5780">
                  <c:v>4.258</c:v>
                </c:pt>
                <c:pt idx="5781">
                  <c:v>4.3129999999999997</c:v>
                </c:pt>
                <c:pt idx="5782">
                  <c:v>4.2469999999999999</c:v>
                </c:pt>
                <c:pt idx="5783">
                  <c:v>4.2539999999999996</c:v>
                </c:pt>
                <c:pt idx="5784">
                  <c:v>4.3120000000000003</c:v>
                </c:pt>
                <c:pt idx="5785">
                  <c:v>4.351</c:v>
                </c:pt>
                <c:pt idx="5786">
                  <c:v>4.1929999999999996</c:v>
                </c:pt>
                <c:pt idx="5787">
                  <c:v>3.9670000000000001</c:v>
                </c:pt>
                <c:pt idx="5788">
                  <c:v>3.702</c:v>
                </c:pt>
                <c:pt idx="5789">
                  <c:v>3.8559999999999999</c:v>
                </c:pt>
                <c:pt idx="5790">
                  <c:v>3.5529999999999999</c:v>
                </c:pt>
                <c:pt idx="5791">
                  <c:v>3.7389999999999999</c:v>
                </c:pt>
                <c:pt idx="5792">
                  <c:v>3.5009999999999999</c:v>
                </c:pt>
                <c:pt idx="5793">
                  <c:v>3.5910000000000002</c:v>
                </c:pt>
                <c:pt idx="5794">
                  <c:v>3.75</c:v>
                </c:pt>
                <c:pt idx="5795">
                  <c:v>3.5129999999999999</c:v>
                </c:pt>
                <c:pt idx="5796">
                  <c:v>3.4409999999999998</c:v>
                </c:pt>
                <c:pt idx="5797">
                  <c:v>3.4089999999999998</c:v>
                </c:pt>
                <c:pt idx="5798">
                  <c:v>3.593</c:v>
                </c:pt>
                <c:pt idx="5799">
                  <c:v>3.677</c:v>
                </c:pt>
                <c:pt idx="5800">
                  <c:v>3.6829999999999998</c:v>
                </c:pt>
                <c:pt idx="5801">
                  <c:v>3.6850000000000001</c:v>
                </c:pt>
                <c:pt idx="5802">
                  <c:v>3.5760000000000001</c:v>
                </c:pt>
                <c:pt idx="5803">
                  <c:v>3.5019999999999998</c:v>
                </c:pt>
                <c:pt idx="5804">
                  <c:v>3.39</c:v>
                </c:pt>
                <c:pt idx="5805">
                  <c:v>3.3719999999999999</c:v>
                </c:pt>
                <c:pt idx="5806">
                  <c:v>3.3759999999999999</c:v>
                </c:pt>
                <c:pt idx="5807">
                  <c:v>3.4980000000000002</c:v>
                </c:pt>
                <c:pt idx="5808">
                  <c:v>3.52</c:v>
                </c:pt>
                <c:pt idx="5809">
                  <c:v>3.53</c:v>
                </c:pt>
                <c:pt idx="5810">
                  <c:v>3.464</c:v>
                </c:pt>
                <c:pt idx="5811">
                  <c:v>3.5009999999999999</c:v>
                </c:pt>
                <c:pt idx="5812">
                  <c:v>3.6070000000000002</c:v>
                </c:pt>
                <c:pt idx="5813">
                  <c:v>3.7</c:v>
                </c:pt>
                <c:pt idx="5814">
                  <c:v>3.68</c:v>
                </c:pt>
                <c:pt idx="5815">
                  <c:v>3.702</c:v>
                </c:pt>
                <c:pt idx="5816">
                  <c:v>3.6269999999999998</c:v>
                </c:pt>
                <c:pt idx="5817">
                  <c:v>3.665</c:v>
                </c:pt>
                <c:pt idx="5818">
                  <c:v>3.5710000000000002</c:v>
                </c:pt>
                <c:pt idx="5819">
                  <c:v>3.45</c:v>
                </c:pt>
                <c:pt idx="5820">
                  <c:v>3.4980000000000002</c:v>
                </c:pt>
                <c:pt idx="5821">
                  <c:v>3.593</c:v>
                </c:pt>
                <c:pt idx="5822">
                  <c:v>3.4849999999999999</c:v>
                </c:pt>
                <c:pt idx="5823">
                  <c:v>3.6349999999999998</c:v>
                </c:pt>
                <c:pt idx="5824">
                  <c:v>3.4489999999999998</c:v>
                </c:pt>
                <c:pt idx="5825">
                  <c:v>3.3</c:v>
                </c:pt>
                <c:pt idx="5826">
                  <c:v>3.33</c:v>
                </c:pt>
                <c:pt idx="5827">
                  <c:v>3.4119999999999999</c:v>
                </c:pt>
                <c:pt idx="5828">
                  <c:v>3.492</c:v>
                </c:pt>
                <c:pt idx="5829">
                  <c:v>3.496</c:v>
                </c:pt>
                <c:pt idx="5830">
                  <c:v>3.3849999999999998</c:v>
                </c:pt>
                <c:pt idx="5831">
                  <c:v>3.3570000000000002</c:v>
                </c:pt>
                <c:pt idx="5832">
                  <c:v>3.4470000000000001</c:v>
                </c:pt>
                <c:pt idx="5833">
                  <c:v>3.47</c:v>
                </c:pt>
                <c:pt idx="5834">
                  <c:v>3.5270000000000001</c:v>
                </c:pt>
                <c:pt idx="5835">
                  <c:v>3.5859999999999999</c:v>
                </c:pt>
                <c:pt idx="5836">
                  <c:v>3.6850000000000001</c:v>
                </c:pt>
                <c:pt idx="5837">
                  <c:v>3.7330000000000001</c:v>
                </c:pt>
                <c:pt idx="5838">
                  <c:v>3.7629999999999999</c:v>
                </c:pt>
                <c:pt idx="5839">
                  <c:v>3.7440000000000002</c:v>
                </c:pt>
                <c:pt idx="5840">
                  <c:v>3.82</c:v>
                </c:pt>
                <c:pt idx="5841">
                  <c:v>3.9140000000000001</c:v>
                </c:pt>
                <c:pt idx="5842">
                  <c:v>3.9289999999999998</c:v>
                </c:pt>
                <c:pt idx="5843">
                  <c:v>3.9289999999999998</c:v>
                </c:pt>
                <c:pt idx="5844">
                  <c:v>3.8079999999999998</c:v>
                </c:pt>
                <c:pt idx="5845">
                  <c:v>3.7559999999999998</c:v>
                </c:pt>
                <c:pt idx="5846">
                  <c:v>3.698</c:v>
                </c:pt>
                <c:pt idx="5847">
                  <c:v>3.8450000000000002</c:v>
                </c:pt>
                <c:pt idx="5848">
                  <c:v>3.819</c:v>
                </c:pt>
                <c:pt idx="5849">
                  <c:v>3.8090000000000002</c:v>
                </c:pt>
                <c:pt idx="5850">
                  <c:v>3.9409999999999998</c:v>
                </c:pt>
                <c:pt idx="5851">
                  <c:v>3.859</c:v>
                </c:pt>
                <c:pt idx="5852">
                  <c:v>3.9140000000000001</c:v>
                </c:pt>
                <c:pt idx="5853">
                  <c:v>3.895</c:v>
                </c:pt>
                <c:pt idx="5854">
                  <c:v>3.992</c:v>
                </c:pt>
                <c:pt idx="5855">
                  <c:v>3.99</c:v>
                </c:pt>
                <c:pt idx="5856">
                  <c:v>3.9119999999999999</c:v>
                </c:pt>
                <c:pt idx="5857">
                  <c:v>3.9849999999999999</c:v>
                </c:pt>
                <c:pt idx="5858">
                  <c:v>3.9849999999999999</c:v>
                </c:pt>
                <c:pt idx="5859">
                  <c:v>3.9540000000000002</c:v>
                </c:pt>
                <c:pt idx="5860">
                  <c:v>3.9569999999999999</c:v>
                </c:pt>
                <c:pt idx="5861">
                  <c:v>4.0439999999999996</c:v>
                </c:pt>
                <c:pt idx="5862">
                  <c:v>3.992</c:v>
                </c:pt>
                <c:pt idx="5863">
                  <c:v>3.9689999999999999</c:v>
                </c:pt>
                <c:pt idx="5864">
                  <c:v>4.0309999999999997</c:v>
                </c:pt>
                <c:pt idx="5865">
                  <c:v>3.968</c:v>
                </c:pt>
                <c:pt idx="5866">
                  <c:v>4.1319999999999997</c:v>
                </c:pt>
                <c:pt idx="5867">
                  <c:v>4.1559999999999997</c:v>
                </c:pt>
                <c:pt idx="5868">
                  <c:v>4.1890000000000001</c:v>
                </c:pt>
                <c:pt idx="5869">
                  <c:v>4.1890000000000001</c:v>
                </c:pt>
                <c:pt idx="5870">
                  <c:v>4.25</c:v>
                </c:pt>
                <c:pt idx="5871">
                  <c:v>4.3479999999999999</c:v>
                </c:pt>
                <c:pt idx="5872">
                  <c:v>4.3609999999999998</c:v>
                </c:pt>
                <c:pt idx="5873">
                  <c:v>4.2359999999999998</c:v>
                </c:pt>
                <c:pt idx="5874">
                  <c:v>4.2300000000000004</c:v>
                </c:pt>
                <c:pt idx="5875">
                  <c:v>4.0739999999999998</c:v>
                </c:pt>
                <c:pt idx="5876">
                  <c:v>3.95</c:v>
                </c:pt>
                <c:pt idx="5877">
                  <c:v>4.048</c:v>
                </c:pt>
                <c:pt idx="5878">
                  <c:v>4.0199999999999996</c:v>
                </c:pt>
                <c:pt idx="5879">
                  <c:v>4.0069999999999997</c:v>
                </c:pt>
                <c:pt idx="5880">
                  <c:v>3.9860000000000002</c:v>
                </c:pt>
                <c:pt idx="5881">
                  <c:v>4.1040000000000001</c:v>
                </c:pt>
                <c:pt idx="5882">
                  <c:v>4.0940000000000003</c:v>
                </c:pt>
                <c:pt idx="5883">
                  <c:v>4.1529999999999996</c:v>
                </c:pt>
                <c:pt idx="5884">
                  <c:v>4.1680000000000001</c:v>
                </c:pt>
                <c:pt idx="5885">
                  <c:v>4.117</c:v>
                </c:pt>
                <c:pt idx="5886">
                  <c:v>4.2409999999999997</c:v>
                </c:pt>
                <c:pt idx="5887">
                  <c:v>4.1779999999999999</c:v>
                </c:pt>
                <c:pt idx="5888">
                  <c:v>4.1779999999999999</c:v>
                </c:pt>
                <c:pt idx="5889">
                  <c:v>4.2169999999999996</c:v>
                </c:pt>
                <c:pt idx="5890">
                  <c:v>4.2380000000000004</c:v>
                </c:pt>
                <c:pt idx="5891">
                  <c:v>4.2930000000000001</c:v>
                </c:pt>
                <c:pt idx="5892">
                  <c:v>4.1349999999999998</c:v>
                </c:pt>
                <c:pt idx="5893">
                  <c:v>4.1669999999999998</c:v>
                </c:pt>
                <c:pt idx="5894">
                  <c:v>4.1120000000000001</c:v>
                </c:pt>
                <c:pt idx="5895">
                  <c:v>4.1379999999999999</c:v>
                </c:pt>
                <c:pt idx="5896">
                  <c:v>4.2329999999999997</c:v>
                </c:pt>
                <c:pt idx="5897">
                  <c:v>4.3029999999999999</c:v>
                </c:pt>
                <c:pt idx="5898">
                  <c:v>4.3620000000000001</c:v>
                </c:pt>
                <c:pt idx="5899">
                  <c:v>4.3739999999999997</c:v>
                </c:pt>
                <c:pt idx="5900">
                  <c:v>4.4050000000000002</c:v>
                </c:pt>
                <c:pt idx="5901">
                  <c:v>4.4089999999999998</c:v>
                </c:pt>
                <c:pt idx="5902">
                  <c:v>4.3869999999999996</c:v>
                </c:pt>
                <c:pt idx="5903">
                  <c:v>4.4669999999999996</c:v>
                </c:pt>
                <c:pt idx="5904">
                  <c:v>4.4889999999999999</c:v>
                </c:pt>
                <c:pt idx="5905">
                  <c:v>4.3710000000000004</c:v>
                </c:pt>
                <c:pt idx="5906">
                  <c:v>4.415</c:v>
                </c:pt>
                <c:pt idx="5907">
                  <c:v>4.4400000000000004</c:v>
                </c:pt>
                <c:pt idx="5908">
                  <c:v>4.4020000000000001</c:v>
                </c:pt>
                <c:pt idx="5909">
                  <c:v>4.2779999999999996</c:v>
                </c:pt>
                <c:pt idx="5910">
                  <c:v>4.2690000000000001</c:v>
                </c:pt>
                <c:pt idx="5911">
                  <c:v>4.2549999999999999</c:v>
                </c:pt>
                <c:pt idx="5912">
                  <c:v>4.2969999999999997</c:v>
                </c:pt>
                <c:pt idx="5913">
                  <c:v>4.2969999999999997</c:v>
                </c:pt>
                <c:pt idx="5914">
                  <c:v>4.3769999999999998</c:v>
                </c:pt>
                <c:pt idx="5915">
                  <c:v>4.4180000000000001</c:v>
                </c:pt>
                <c:pt idx="5916">
                  <c:v>4.375</c:v>
                </c:pt>
                <c:pt idx="5917">
                  <c:v>4.4039999999999999</c:v>
                </c:pt>
                <c:pt idx="5918">
                  <c:v>4.4130000000000003</c:v>
                </c:pt>
                <c:pt idx="5919">
                  <c:v>4.43</c:v>
                </c:pt>
                <c:pt idx="5920">
                  <c:v>4.3840000000000003</c:v>
                </c:pt>
                <c:pt idx="5921">
                  <c:v>4.42</c:v>
                </c:pt>
                <c:pt idx="5922">
                  <c:v>4.4649999999999999</c:v>
                </c:pt>
                <c:pt idx="5923">
                  <c:v>4.45</c:v>
                </c:pt>
                <c:pt idx="5924">
                  <c:v>4.5119999999999996</c:v>
                </c:pt>
                <c:pt idx="5925">
                  <c:v>4.585</c:v>
                </c:pt>
                <c:pt idx="5926">
                  <c:v>4.6219999999999999</c:v>
                </c:pt>
                <c:pt idx="5927">
                  <c:v>4.5590000000000002</c:v>
                </c:pt>
                <c:pt idx="5928">
                  <c:v>4.6150000000000002</c:v>
                </c:pt>
                <c:pt idx="5929">
                  <c:v>4.6059999999999999</c:v>
                </c:pt>
                <c:pt idx="5930">
                  <c:v>4.6859999999999999</c:v>
                </c:pt>
                <c:pt idx="5931">
                  <c:v>4.6239999999999997</c:v>
                </c:pt>
                <c:pt idx="5932">
                  <c:v>4.6109999999999998</c:v>
                </c:pt>
                <c:pt idx="5933">
                  <c:v>4.7089999999999996</c:v>
                </c:pt>
                <c:pt idx="5934">
                  <c:v>4.8</c:v>
                </c:pt>
                <c:pt idx="5935">
                  <c:v>4.7249999999999996</c:v>
                </c:pt>
                <c:pt idx="5936">
                  <c:v>4.6870000000000003</c:v>
                </c:pt>
                <c:pt idx="5937">
                  <c:v>4.758</c:v>
                </c:pt>
                <c:pt idx="5938">
                  <c:v>4.758</c:v>
                </c:pt>
                <c:pt idx="5939">
                  <c:v>4.6150000000000002</c:v>
                </c:pt>
                <c:pt idx="5940">
                  <c:v>4.5780000000000003</c:v>
                </c:pt>
                <c:pt idx="5941">
                  <c:v>4.6929999999999996</c:v>
                </c:pt>
                <c:pt idx="5942">
                  <c:v>4.641</c:v>
                </c:pt>
                <c:pt idx="5943">
                  <c:v>4.7169999999999996</c:v>
                </c:pt>
                <c:pt idx="5944">
                  <c:v>4.8689999999999998</c:v>
                </c:pt>
                <c:pt idx="5945">
                  <c:v>4.9349999999999996</c:v>
                </c:pt>
                <c:pt idx="5946">
                  <c:v>4.9569999999999999</c:v>
                </c:pt>
                <c:pt idx="5947">
                  <c:v>4.8600000000000003</c:v>
                </c:pt>
                <c:pt idx="5948">
                  <c:v>4.7990000000000004</c:v>
                </c:pt>
                <c:pt idx="5949">
                  <c:v>4.8220000000000001</c:v>
                </c:pt>
                <c:pt idx="5950">
                  <c:v>4.9219999999999997</c:v>
                </c:pt>
                <c:pt idx="5951">
                  <c:v>4.798</c:v>
                </c:pt>
                <c:pt idx="5952">
                  <c:v>4.7629999999999999</c:v>
                </c:pt>
                <c:pt idx="5953">
                  <c:v>4.8239999999999998</c:v>
                </c:pt>
                <c:pt idx="5954">
                  <c:v>4.8550000000000004</c:v>
                </c:pt>
                <c:pt idx="5955">
                  <c:v>4.6520000000000001</c:v>
                </c:pt>
                <c:pt idx="5956">
                  <c:v>4.6360000000000001</c:v>
                </c:pt>
                <c:pt idx="5957">
                  <c:v>4.5039999999999996</c:v>
                </c:pt>
                <c:pt idx="5958">
                  <c:v>4.5890000000000004</c:v>
                </c:pt>
                <c:pt idx="5959">
                  <c:v>4.5369999999999999</c:v>
                </c:pt>
                <c:pt idx="5960">
                  <c:v>4.5060000000000002</c:v>
                </c:pt>
                <c:pt idx="5961">
                  <c:v>4.641</c:v>
                </c:pt>
                <c:pt idx="5962">
                  <c:v>4.6859999999999999</c:v>
                </c:pt>
                <c:pt idx="5963">
                  <c:v>4.6630000000000003</c:v>
                </c:pt>
                <c:pt idx="5964">
                  <c:v>4.4390000000000001</c:v>
                </c:pt>
                <c:pt idx="5965">
                  <c:v>4.5190000000000001</c:v>
                </c:pt>
                <c:pt idx="5966">
                  <c:v>4.42</c:v>
                </c:pt>
                <c:pt idx="5967">
                  <c:v>4.4429999999999996</c:v>
                </c:pt>
                <c:pt idx="5968">
                  <c:v>4.4409999999999998</c:v>
                </c:pt>
                <c:pt idx="5969">
                  <c:v>4.4020000000000001</c:v>
                </c:pt>
                <c:pt idx="5970">
                  <c:v>4.4329999999999998</c:v>
                </c:pt>
                <c:pt idx="5971">
                  <c:v>4.4329999999999998</c:v>
                </c:pt>
                <c:pt idx="5972">
                  <c:v>4.4859999999999998</c:v>
                </c:pt>
                <c:pt idx="5973">
                  <c:v>4.4119999999999999</c:v>
                </c:pt>
                <c:pt idx="5974">
                  <c:v>4.2779999999999996</c:v>
                </c:pt>
                <c:pt idx="5975">
                  <c:v>4.21</c:v>
                </c:pt>
                <c:pt idx="5976">
                  <c:v>4.2679999999999998</c:v>
                </c:pt>
                <c:pt idx="5977">
                  <c:v>4.125</c:v>
                </c:pt>
                <c:pt idx="5978">
                  <c:v>4.2069999999999999</c:v>
                </c:pt>
                <c:pt idx="5979">
                  <c:v>4.1360000000000001</c:v>
                </c:pt>
                <c:pt idx="5980">
                  <c:v>4.1040000000000001</c:v>
                </c:pt>
                <c:pt idx="5981">
                  <c:v>4.1360000000000001</c:v>
                </c:pt>
                <c:pt idx="5982">
                  <c:v>4.24</c:v>
                </c:pt>
                <c:pt idx="5983">
                  <c:v>4.2469999999999999</c:v>
                </c:pt>
                <c:pt idx="5984">
                  <c:v>4.2210000000000001</c:v>
                </c:pt>
                <c:pt idx="5985">
                  <c:v>3.9710000000000001</c:v>
                </c:pt>
                <c:pt idx="5986">
                  <c:v>3.9049999999999998</c:v>
                </c:pt>
                <c:pt idx="5987">
                  <c:v>3.91</c:v>
                </c:pt>
                <c:pt idx="5988">
                  <c:v>3.9319999999999999</c:v>
                </c:pt>
                <c:pt idx="5989">
                  <c:v>3.9359999999999999</c:v>
                </c:pt>
                <c:pt idx="5990">
                  <c:v>3.8450000000000002</c:v>
                </c:pt>
                <c:pt idx="5991">
                  <c:v>3.8759999999999999</c:v>
                </c:pt>
                <c:pt idx="5992">
                  <c:v>3.8730000000000002</c:v>
                </c:pt>
                <c:pt idx="5993">
                  <c:v>3.8730000000000002</c:v>
                </c:pt>
                <c:pt idx="5994">
                  <c:v>3.8889999999999998</c:v>
                </c:pt>
                <c:pt idx="5995">
                  <c:v>3.7959999999999998</c:v>
                </c:pt>
                <c:pt idx="5996">
                  <c:v>3.839</c:v>
                </c:pt>
                <c:pt idx="5997">
                  <c:v>3.8479999999999999</c:v>
                </c:pt>
                <c:pt idx="5998">
                  <c:v>3.8479999999999999</c:v>
                </c:pt>
                <c:pt idx="5999">
                  <c:v>3.9140000000000001</c:v>
                </c:pt>
                <c:pt idx="6000">
                  <c:v>3.9039999999999999</c:v>
                </c:pt>
                <c:pt idx="6001">
                  <c:v>3.9809999999999999</c:v>
                </c:pt>
                <c:pt idx="6002">
                  <c:v>4.0069999999999997</c:v>
                </c:pt>
                <c:pt idx="6003">
                  <c:v>3.988</c:v>
                </c:pt>
                <c:pt idx="6004">
                  <c:v>3.9710000000000001</c:v>
                </c:pt>
                <c:pt idx="6005">
                  <c:v>3.9740000000000002</c:v>
                </c:pt>
                <c:pt idx="6006">
                  <c:v>3.88</c:v>
                </c:pt>
                <c:pt idx="6007">
                  <c:v>3.8319999999999999</c:v>
                </c:pt>
                <c:pt idx="6008">
                  <c:v>3.8319999999999999</c:v>
                </c:pt>
                <c:pt idx="6009">
                  <c:v>3.9340000000000002</c:v>
                </c:pt>
                <c:pt idx="6010">
                  <c:v>4.0270000000000001</c:v>
                </c:pt>
                <c:pt idx="6011">
                  <c:v>4.048</c:v>
                </c:pt>
                <c:pt idx="6012">
                  <c:v>4.0519999999999996</c:v>
                </c:pt>
                <c:pt idx="6013">
                  <c:v>4.0289999999999999</c:v>
                </c:pt>
                <c:pt idx="6014">
                  <c:v>4.04</c:v>
                </c:pt>
                <c:pt idx="6015">
                  <c:v>4.0890000000000004</c:v>
                </c:pt>
                <c:pt idx="6016">
                  <c:v>3.9990000000000001</c:v>
                </c:pt>
                <c:pt idx="6017">
                  <c:v>4.0369999999999999</c:v>
                </c:pt>
                <c:pt idx="6018">
                  <c:v>3.9830000000000001</c:v>
                </c:pt>
                <c:pt idx="6019">
                  <c:v>3.97</c:v>
                </c:pt>
                <c:pt idx="6020">
                  <c:v>3.8359999999999999</c:v>
                </c:pt>
                <c:pt idx="6021">
                  <c:v>3.8140000000000001</c:v>
                </c:pt>
                <c:pt idx="6022">
                  <c:v>3.9830000000000001</c:v>
                </c:pt>
                <c:pt idx="6023">
                  <c:v>4.12</c:v>
                </c:pt>
                <c:pt idx="6024">
                  <c:v>4.0460000000000003</c:v>
                </c:pt>
                <c:pt idx="6025">
                  <c:v>4.0709999999999997</c:v>
                </c:pt>
                <c:pt idx="6026">
                  <c:v>4.1180000000000003</c:v>
                </c:pt>
                <c:pt idx="6027">
                  <c:v>4.1379999999999999</c:v>
                </c:pt>
                <c:pt idx="6028">
                  <c:v>4.1379999999999999</c:v>
                </c:pt>
                <c:pt idx="6029">
                  <c:v>4.3170000000000002</c:v>
                </c:pt>
                <c:pt idx="6030">
                  <c:v>4.24</c:v>
                </c:pt>
                <c:pt idx="6031">
                  <c:v>4.2160000000000002</c:v>
                </c:pt>
                <c:pt idx="6032">
                  <c:v>4.2750000000000004</c:v>
                </c:pt>
                <c:pt idx="6033">
                  <c:v>4.2750000000000004</c:v>
                </c:pt>
                <c:pt idx="6034">
                  <c:v>4.2530000000000001</c:v>
                </c:pt>
                <c:pt idx="6035">
                  <c:v>4.3049999999999997</c:v>
                </c:pt>
                <c:pt idx="6036">
                  <c:v>4.3289999999999997</c:v>
                </c:pt>
                <c:pt idx="6037">
                  <c:v>4.2809999999999997</c:v>
                </c:pt>
                <c:pt idx="6038">
                  <c:v>4.3129999999999997</c:v>
                </c:pt>
                <c:pt idx="6039">
                  <c:v>4.3120000000000003</c:v>
                </c:pt>
                <c:pt idx="6040">
                  <c:v>4.2610000000000001</c:v>
                </c:pt>
                <c:pt idx="6041">
                  <c:v>4.2460000000000004</c:v>
                </c:pt>
                <c:pt idx="6042">
                  <c:v>4.1580000000000004</c:v>
                </c:pt>
                <c:pt idx="6043">
                  <c:v>4.2030000000000003</c:v>
                </c:pt>
                <c:pt idx="6044">
                  <c:v>4.1459999999999999</c:v>
                </c:pt>
                <c:pt idx="6045">
                  <c:v>4.1180000000000003</c:v>
                </c:pt>
                <c:pt idx="6046">
                  <c:v>4.0739999999999998</c:v>
                </c:pt>
                <c:pt idx="6047">
                  <c:v>4.0469999999999997</c:v>
                </c:pt>
                <c:pt idx="6048">
                  <c:v>4.0890000000000004</c:v>
                </c:pt>
                <c:pt idx="6049">
                  <c:v>4.149</c:v>
                </c:pt>
                <c:pt idx="6050">
                  <c:v>4.1989999999999998</c:v>
                </c:pt>
                <c:pt idx="6051">
                  <c:v>4.2889999999999997</c:v>
                </c:pt>
                <c:pt idx="6052">
                  <c:v>4.327</c:v>
                </c:pt>
                <c:pt idx="6053">
                  <c:v>4.343</c:v>
                </c:pt>
                <c:pt idx="6054">
                  <c:v>4.298</c:v>
                </c:pt>
                <c:pt idx="6055">
                  <c:v>4.2460000000000004</c:v>
                </c:pt>
                <c:pt idx="6056">
                  <c:v>4.2539999999999996</c:v>
                </c:pt>
                <c:pt idx="6057">
                  <c:v>4.1829999999999998</c:v>
                </c:pt>
                <c:pt idx="6058">
                  <c:v>4.2290000000000001</c:v>
                </c:pt>
                <c:pt idx="6059">
                  <c:v>4.2220000000000004</c:v>
                </c:pt>
                <c:pt idx="6060">
                  <c:v>4.1870000000000003</c:v>
                </c:pt>
                <c:pt idx="6061">
                  <c:v>4.2130000000000001</c:v>
                </c:pt>
                <c:pt idx="6062">
                  <c:v>4.2130000000000001</c:v>
                </c:pt>
                <c:pt idx="6063">
                  <c:v>4.3209999999999997</c:v>
                </c:pt>
                <c:pt idx="6064">
                  <c:v>4.3419999999999996</c:v>
                </c:pt>
                <c:pt idx="6065">
                  <c:v>4.3280000000000003</c:v>
                </c:pt>
                <c:pt idx="6066">
                  <c:v>4.298</c:v>
                </c:pt>
                <c:pt idx="6067">
                  <c:v>4.3959999999999999</c:v>
                </c:pt>
                <c:pt idx="6068">
                  <c:v>4.431</c:v>
                </c:pt>
                <c:pt idx="6069">
                  <c:v>4.375</c:v>
                </c:pt>
                <c:pt idx="6070">
                  <c:v>4.6050000000000004</c:v>
                </c:pt>
                <c:pt idx="6071">
                  <c:v>4.633</c:v>
                </c:pt>
                <c:pt idx="6072">
                  <c:v>4.5590000000000002</c:v>
                </c:pt>
                <c:pt idx="6073">
                  <c:v>4.6210000000000004</c:v>
                </c:pt>
                <c:pt idx="6074">
                  <c:v>4.702</c:v>
                </c:pt>
                <c:pt idx="6075">
                  <c:v>4.617</c:v>
                </c:pt>
                <c:pt idx="6076">
                  <c:v>4.6779999999999999</c:v>
                </c:pt>
                <c:pt idx="6077">
                  <c:v>4.6710000000000003</c:v>
                </c:pt>
                <c:pt idx="6078">
                  <c:v>4.6509999999999998</c:v>
                </c:pt>
                <c:pt idx="6079">
                  <c:v>4.63</c:v>
                </c:pt>
                <c:pt idx="6080">
                  <c:v>4.657</c:v>
                </c:pt>
                <c:pt idx="6081">
                  <c:v>4.72</c:v>
                </c:pt>
                <c:pt idx="6082">
                  <c:v>4.6879999999999997</c:v>
                </c:pt>
                <c:pt idx="6083">
                  <c:v>4.6449999999999996</c:v>
                </c:pt>
                <c:pt idx="6084">
                  <c:v>4.7160000000000002</c:v>
                </c:pt>
                <c:pt idx="6085">
                  <c:v>4.649</c:v>
                </c:pt>
                <c:pt idx="6086">
                  <c:v>4.5709999999999997</c:v>
                </c:pt>
                <c:pt idx="6087">
                  <c:v>4.5</c:v>
                </c:pt>
                <c:pt idx="6088">
                  <c:v>4.4880000000000004</c:v>
                </c:pt>
                <c:pt idx="6089">
                  <c:v>4.4720000000000004</c:v>
                </c:pt>
                <c:pt idx="6090">
                  <c:v>4.5</c:v>
                </c:pt>
                <c:pt idx="6091">
                  <c:v>4.47</c:v>
                </c:pt>
                <c:pt idx="6092">
                  <c:v>4.5140000000000002</c:v>
                </c:pt>
                <c:pt idx="6093">
                  <c:v>4.5069999999999997</c:v>
                </c:pt>
                <c:pt idx="6094">
                  <c:v>4.4550000000000001</c:v>
                </c:pt>
                <c:pt idx="6095">
                  <c:v>4.3460000000000001</c:v>
                </c:pt>
                <c:pt idx="6096">
                  <c:v>4.4000000000000004</c:v>
                </c:pt>
                <c:pt idx="6097">
                  <c:v>4.4459999999999997</c:v>
                </c:pt>
                <c:pt idx="6098">
                  <c:v>4.468</c:v>
                </c:pt>
                <c:pt idx="6099">
                  <c:v>4.4349999999999996</c:v>
                </c:pt>
                <c:pt idx="6100">
                  <c:v>4.4630000000000001</c:v>
                </c:pt>
                <c:pt idx="6101">
                  <c:v>4.5309999999999997</c:v>
                </c:pt>
                <c:pt idx="6102">
                  <c:v>4.5289999999999999</c:v>
                </c:pt>
                <c:pt idx="6103">
                  <c:v>4.5949999999999998</c:v>
                </c:pt>
                <c:pt idx="6104">
                  <c:v>4.6340000000000003</c:v>
                </c:pt>
                <c:pt idx="6105">
                  <c:v>4.5679999999999996</c:v>
                </c:pt>
                <c:pt idx="6106">
                  <c:v>4.508</c:v>
                </c:pt>
                <c:pt idx="6107">
                  <c:v>4.407</c:v>
                </c:pt>
                <c:pt idx="6108">
                  <c:v>4.3460000000000001</c:v>
                </c:pt>
                <c:pt idx="6109">
                  <c:v>4.2949999999999999</c:v>
                </c:pt>
                <c:pt idx="6110">
                  <c:v>4.3</c:v>
                </c:pt>
                <c:pt idx="6111">
                  <c:v>4.4630000000000001</c:v>
                </c:pt>
                <c:pt idx="6112">
                  <c:v>4.4829999999999997</c:v>
                </c:pt>
                <c:pt idx="6113">
                  <c:v>4.4189999999999996</c:v>
                </c:pt>
                <c:pt idx="6114">
                  <c:v>4.3170000000000002</c:v>
                </c:pt>
                <c:pt idx="6115">
                  <c:v>4.2450000000000001</c:v>
                </c:pt>
                <c:pt idx="6116">
                  <c:v>4.2389999999999999</c:v>
                </c:pt>
                <c:pt idx="6117">
                  <c:v>4.3040000000000003</c:v>
                </c:pt>
                <c:pt idx="6118">
                  <c:v>4.2439999999999998</c:v>
                </c:pt>
                <c:pt idx="6119">
                  <c:v>4.2439999999999998</c:v>
                </c:pt>
                <c:pt idx="6120">
                  <c:v>4.2759999999999998</c:v>
                </c:pt>
                <c:pt idx="6121">
                  <c:v>4.2750000000000004</c:v>
                </c:pt>
                <c:pt idx="6122">
                  <c:v>4.2560000000000002</c:v>
                </c:pt>
                <c:pt idx="6123">
                  <c:v>4.2770000000000001</c:v>
                </c:pt>
                <c:pt idx="6124">
                  <c:v>4.3440000000000003</c:v>
                </c:pt>
                <c:pt idx="6125">
                  <c:v>4.298</c:v>
                </c:pt>
                <c:pt idx="6126">
                  <c:v>4.3769999999999998</c:v>
                </c:pt>
                <c:pt idx="6127">
                  <c:v>4.4269999999999996</c:v>
                </c:pt>
                <c:pt idx="6128">
                  <c:v>4.3949999999999996</c:v>
                </c:pt>
                <c:pt idx="6129">
                  <c:v>4.3250000000000002</c:v>
                </c:pt>
                <c:pt idx="6130">
                  <c:v>4.3250000000000002</c:v>
                </c:pt>
                <c:pt idx="6131">
                  <c:v>4.226</c:v>
                </c:pt>
                <c:pt idx="6132">
                  <c:v>4.2409999999999997</c:v>
                </c:pt>
                <c:pt idx="6133">
                  <c:v>4.2439999999999998</c:v>
                </c:pt>
                <c:pt idx="6134">
                  <c:v>4.2380000000000004</c:v>
                </c:pt>
                <c:pt idx="6135">
                  <c:v>4.1429999999999998</c:v>
                </c:pt>
                <c:pt idx="6136">
                  <c:v>4.1029999999999998</c:v>
                </c:pt>
                <c:pt idx="6137">
                  <c:v>4.133</c:v>
                </c:pt>
                <c:pt idx="6138">
                  <c:v>4.0750000000000002</c:v>
                </c:pt>
                <c:pt idx="6139">
                  <c:v>4.0780000000000003</c:v>
                </c:pt>
                <c:pt idx="6140">
                  <c:v>4.12</c:v>
                </c:pt>
                <c:pt idx="6141">
                  <c:v>4.1669999999999998</c:v>
                </c:pt>
                <c:pt idx="6142">
                  <c:v>4.1740000000000004</c:v>
                </c:pt>
                <c:pt idx="6143">
                  <c:v>4.1639999999999997</c:v>
                </c:pt>
                <c:pt idx="6144">
                  <c:v>4.173</c:v>
                </c:pt>
                <c:pt idx="6145">
                  <c:v>4.1319999999999997</c:v>
                </c:pt>
                <c:pt idx="6146">
                  <c:v>4.0759999999999996</c:v>
                </c:pt>
                <c:pt idx="6147">
                  <c:v>4.0759999999999996</c:v>
                </c:pt>
                <c:pt idx="6148">
                  <c:v>4.0339999999999998</c:v>
                </c:pt>
                <c:pt idx="6149">
                  <c:v>3.9140000000000001</c:v>
                </c:pt>
                <c:pt idx="6150">
                  <c:v>3.835</c:v>
                </c:pt>
                <c:pt idx="6151">
                  <c:v>3.6179999999999999</c:v>
                </c:pt>
                <c:pt idx="6152">
                  <c:v>3.6429999999999998</c:v>
                </c:pt>
                <c:pt idx="6153">
                  <c:v>3.7320000000000002</c:v>
                </c:pt>
                <c:pt idx="6154">
                  <c:v>3.7629999999999999</c:v>
                </c:pt>
                <c:pt idx="6155">
                  <c:v>3.8279999999999998</c:v>
                </c:pt>
                <c:pt idx="6156">
                  <c:v>3.7970000000000002</c:v>
                </c:pt>
                <c:pt idx="6157">
                  <c:v>3.7469999999999999</c:v>
                </c:pt>
                <c:pt idx="6158">
                  <c:v>3.6720000000000002</c:v>
                </c:pt>
                <c:pt idx="6159">
                  <c:v>3.681</c:v>
                </c:pt>
                <c:pt idx="6160">
                  <c:v>3.79</c:v>
                </c:pt>
                <c:pt idx="6161">
                  <c:v>3.758</c:v>
                </c:pt>
                <c:pt idx="6162">
                  <c:v>3.758</c:v>
                </c:pt>
                <c:pt idx="6163">
                  <c:v>3.6880000000000002</c:v>
                </c:pt>
                <c:pt idx="6164">
                  <c:v>3.657</c:v>
                </c:pt>
                <c:pt idx="6165">
                  <c:v>3.718</c:v>
                </c:pt>
                <c:pt idx="6166">
                  <c:v>3.649</c:v>
                </c:pt>
                <c:pt idx="6167">
                  <c:v>3.6669999999999998</c:v>
                </c:pt>
                <c:pt idx="6168">
                  <c:v>3.65</c:v>
                </c:pt>
                <c:pt idx="6169">
                  <c:v>3.6659999999999999</c:v>
                </c:pt>
                <c:pt idx="6170">
                  <c:v>3.6669999999999998</c:v>
                </c:pt>
                <c:pt idx="6171">
                  <c:v>3.7040000000000002</c:v>
                </c:pt>
                <c:pt idx="6172">
                  <c:v>3.7040000000000002</c:v>
                </c:pt>
                <c:pt idx="6173">
                  <c:v>3.64</c:v>
                </c:pt>
                <c:pt idx="6174">
                  <c:v>3.55</c:v>
                </c:pt>
                <c:pt idx="6175">
                  <c:v>3.5379999999999998</c:v>
                </c:pt>
                <c:pt idx="6176">
                  <c:v>3.4870000000000001</c:v>
                </c:pt>
                <c:pt idx="6177">
                  <c:v>3.488</c:v>
                </c:pt>
                <c:pt idx="6178">
                  <c:v>3.4239999999999999</c:v>
                </c:pt>
                <c:pt idx="6179">
                  <c:v>3.4449999999999998</c:v>
                </c:pt>
                <c:pt idx="6180">
                  <c:v>3.4649999999999999</c:v>
                </c:pt>
                <c:pt idx="6181">
                  <c:v>3.4319999999999999</c:v>
                </c:pt>
                <c:pt idx="6182">
                  <c:v>3.403</c:v>
                </c:pt>
                <c:pt idx="6183">
                  <c:v>3.444</c:v>
                </c:pt>
                <c:pt idx="6184">
                  <c:v>3.484</c:v>
                </c:pt>
                <c:pt idx="6185">
                  <c:v>3.4830000000000001</c:v>
                </c:pt>
                <c:pt idx="6186">
                  <c:v>3.5</c:v>
                </c:pt>
                <c:pt idx="6187">
                  <c:v>3.5070000000000001</c:v>
                </c:pt>
                <c:pt idx="6188">
                  <c:v>3.468</c:v>
                </c:pt>
                <c:pt idx="6189">
                  <c:v>3.5259999999999998</c:v>
                </c:pt>
                <c:pt idx="6190">
                  <c:v>3.5680000000000001</c:v>
                </c:pt>
                <c:pt idx="6191">
                  <c:v>3.5059999999999998</c:v>
                </c:pt>
                <c:pt idx="6192">
                  <c:v>3.5590000000000002</c:v>
                </c:pt>
                <c:pt idx="6193">
                  <c:v>3.5089999999999999</c:v>
                </c:pt>
                <c:pt idx="6194">
                  <c:v>3.5539999999999998</c:v>
                </c:pt>
                <c:pt idx="6195">
                  <c:v>3.629</c:v>
                </c:pt>
                <c:pt idx="6196">
                  <c:v>3.806</c:v>
                </c:pt>
                <c:pt idx="6197">
                  <c:v>3.8660000000000001</c:v>
                </c:pt>
                <c:pt idx="6198">
                  <c:v>3.847</c:v>
                </c:pt>
                <c:pt idx="6199">
                  <c:v>3.9180000000000001</c:v>
                </c:pt>
                <c:pt idx="6200">
                  <c:v>3.8860000000000001</c:v>
                </c:pt>
                <c:pt idx="6201">
                  <c:v>3.903</c:v>
                </c:pt>
                <c:pt idx="6202">
                  <c:v>3.903</c:v>
                </c:pt>
                <c:pt idx="6203">
                  <c:v>3.855</c:v>
                </c:pt>
                <c:pt idx="6204">
                  <c:v>3.8450000000000002</c:v>
                </c:pt>
                <c:pt idx="6205">
                  <c:v>3.9</c:v>
                </c:pt>
                <c:pt idx="6206">
                  <c:v>3.879</c:v>
                </c:pt>
                <c:pt idx="6207">
                  <c:v>3.9870000000000001</c:v>
                </c:pt>
                <c:pt idx="6208">
                  <c:v>4.0069999999999997</c:v>
                </c:pt>
                <c:pt idx="6209">
                  <c:v>4.0579999999999998</c:v>
                </c:pt>
                <c:pt idx="6210">
                  <c:v>4.0339999999999998</c:v>
                </c:pt>
                <c:pt idx="6211">
                  <c:v>4.0650000000000004</c:v>
                </c:pt>
                <c:pt idx="6212">
                  <c:v>4.1180000000000003</c:v>
                </c:pt>
                <c:pt idx="6213">
                  <c:v>4.0819999999999999</c:v>
                </c:pt>
                <c:pt idx="6214">
                  <c:v>4.1630000000000003</c:v>
                </c:pt>
                <c:pt idx="6215">
                  <c:v>4.1589999999999998</c:v>
                </c:pt>
                <c:pt idx="6216">
                  <c:v>4.226</c:v>
                </c:pt>
                <c:pt idx="6217">
                  <c:v>4.1470000000000002</c:v>
                </c:pt>
                <c:pt idx="6218">
                  <c:v>4.1500000000000004</c:v>
                </c:pt>
                <c:pt idx="6219">
                  <c:v>4.2750000000000004</c:v>
                </c:pt>
                <c:pt idx="6220">
                  <c:v>4.1719999999999997</c:v>
                </c:pt>
                <c:pt idx="6221">
                  <c:v>4.1920000000000002</c:v>
                </c:pt>
                <c:pt idx="6222">
                  <c:v>4.1920000000000002</c:v>
                </c:pt>
                <c:pt idx="6223">
                  <c:v>4.3140000000000001</c:v>
                </c:pt>
                <c:pt idx="6224">
                  <c:v>4.3070000000000004</c:v>
                </c:pt>
                <c:pt idx="6225">
                  <c:v>4.3250000000000002</c:v>
                </c:pt>
                <c:pt idx="6226">
                  <c:v>4.3079999999999998</c:v>
                </c:pt>
                <c:pt idx="6227">
                  <c:v>4.2770000000000001</c:v>
                </c:pt>
                <c:pt idx="6228">
                  <c:v>4.2629999999999999</c:v>
                </c:pt>
                <c:pt idx="6229">
                  <c:v>4.2789999999999999</c:v>
                </c:pt>
                <c:pt idx="6230">
                  <c:v>4.3040000000000003</c:v>
                </c:pt>
                <c:pt idx="6231">
                  <c:v>4.2969999999999997</c:v>
                </c:pt>
                <c:pt idx="6232">
                  <c:v>4.1769999999999996</c:v>
                </c:pt>
                <c:pt idx="6233">
                  <c:v>4.1900000000000004</c:v>
                </c:pt>
                <c:pt idx="6234">
                  <c:v>4.1369999999999996</c:v>
                </c:pt>
                <c:pt idx="6235">
                  <c:v>4.1369999999999996</c:v>
                </c:pt>
                <c:pt idx="6236">
                  <c:v>4.0490000000000004</c:v>
                </c:pt>
                <c:pt idx="6237">
                  <c:v>4.0869999999999997</c:v>
                </c:pt>
                <c:pt idx="6238">
                  <c:v>4.1130000000000004</c:v>
                </c:pt>
                <c:pt idx="6239">
                  <c:v>4.0679999999999996</c:v>
                </c:pt>
                <c:pt idx="6240">
                  <c:v>4.0759999999999996</c:v>
                </c:pt>
                <c:pt idx="6241">
                  <c:v>4.0359999999999996</c:v>
                </c:pt>
                <c:pt idx="6242">
                  <c:v>4.0750000000000002</c:v>
                </c:pt>
                <c:pt idx="6243">
                  <c:v>4.0979999999999999</c:v>
                </c:pt>
                <c:pt idx="6244">
                  <c:v>4.1340000000000003</c:v>
                </c:pt>
                <c:pt idx="6245">
                  <c:v>4.1840000000000002</c:v>
                </c:pt>
                <c:pt idx="6246">
                  <c:v>4.2510000000000003</c:v>
                </c:pt>
                <c:pt idx="6247">
                  <c:v>4.258</c:v>
                </c:pt>
                <c:pt idx="6248">
                  <c:v>4.2629999999999999</c:v>
                </c:pt>
                <c:pt idx="6249">
                  <c:v>4.4039999999999999</c:v>
                </c:pt>
                <c:pt idx="6250">
                  <c:v>4.4240000000000004</c:v>
                </c:pt>
                <c:pt idx="6251">
                  <c:v>4.3760000000000003</c:v>
                </c:pt>
                <c:pt idx="6252">
                  <c:v>4.4349999999999996</c:v>
                </c:pt>
                <c:pt idx="6253">
                  <c:v>4.4370000000000003</c:v>
                </c:pt>
                <c:pt idx="6254">
                  <c:v>4.4459999999999997</c:v>
                </c:pt>
                <c:pt idx="6255">
                  <c:v>4.4340000000000002</c:v>
                </c:pt>
                <c:pt idx="6256">
                  <c:v>4.4619999999999997</c:v>
                </c:pt>
                <c:pt idx="6257">
                  <c:v>4.3600000000000003</c:v>
                </c:pt>
                <c:pt idx="6258">
                  <c:v>4.383</c:v>
                </c:pt>
                <c:pt idx="6259">
                  <c:v>4.383</c:v>
                </c:pt>
                <c:pt idx="6260">
                  <c:v>4.3710000000000004</c:v>
                </c:pt>
                <c:pt idx="6261">
                  <c:v>4.4130000000000003</c:v>
                </c:pt>
                <c:pt idx="6262">
                  <c:v>4.43</c:v>
                </c:pt>
                <c:pt idx="6263">
                  <c:v>4.4660000000000002</c:v>
                </c:pt>
                <c:pt idx="6264">
                  <c:v>4.4619999999999997</c:v>
                </c:pt>
                <c:pt idx="6265">
                  <c:v>4.4569999999999999</c:v>
                </c:pt>
                <c:pt idx="6266">
                  <c:v>4.5750000000000002</c:v>
                </c:pt>
                <c:pt idx="6267">
                  <c:v>4.5979999999999999</c:v>
                </c:pt>
                <c:pt idx="6268">
                  <c:v>4.5960000000000001</c:v>
                </c:pt>
                <c:pt idx="6269">
                  <c:v>4.4480000000000004</c:v>
                </c:pt>
                <c:pt idx="6270">
                  <c:v>4.3970000000000002</c:v>
                </c:pt>
                <c:pt idx="6271">
                  <c:v>4.4329999999999998</c:v>
                </c:pt>
                <c:pt idx="6272">
                  <c:v>4.4329999999999998</c:v>
                </c:pt>
                <c:pt idx="6273">
                  <c:v>4.3970000000000002</c:v>
                </c:pt>
                <c:pt idx="6274">
                  <c:v>4.4359999999999999</c:v>
                </c:pt>
                <c:pt idx="6275">
                  <c:v>4.452</c:v>
                </c:pt>
                <c:pt idx="6276">
                  <c:v>4.4269999999999996</c:v>
                </c:pt>
                <c:pt idx="6277">
                  <c:v>4.3380000000000001</c:v>
                </c:pt>
                <c:pt idx="6278">
                  <c:v>4.33</c:v>
                </c:pt>
                <c:pt idx="6279">
                  <c:v>4.3339999999999996</c:v>
                </c:pt>
                <c:pt idx="6280">
                  <c:v>4.319</c:v>
                </c:pt>
                <c:pt idx="6281">
                  <c:v>4.3280000000000003</c:v>
                </c:pt>
                <c:pt idx="6282">
                  <c:v>4.3620000000000001</c:v>
                </c:pt>
                <c:pt idx="6283">
                  <c:v>4.319</c:v>
                </c:pt>
                <c:pt idx="6284">
                  <c:v>4.2489999999999997</c:v>
                </c:pt>
                <c:pt idx="6285">
                  <c:v>4.2750000000000004</c:v>
                </c:pt>
                <c:pt idx="6286">
                  <c:v>4.3490000000000002</c:v>
                </c:pt>
                <c:pt idx="6287">
                  <c:v>4.3390000000000004</c:v>
                </c:pt>
                <c:pt idx="6288">
                  <c:v>4.3719999999999999</c:v>
                </c:pt>
                <c:pt idx="6289">
                  <c:v>4.4690000000000003</c:v>
                </c:pt>
                <c:pt idx="6290">
                  <c:v>4.3899999999999997</c:v>
                </c:pt>
                <c:pt idx="6291">
                  <c:v>4.3280000000000003</c:v>
                </c:pt>
                <c:pt idx="6292">
                  <c:v>4.3280000000000003</c:v>
                </c:pt>
                <c:pt idx="6293">
                  <c:v>4.4029999999999996</c:v>
                </c:pt>
                <c:pt idx="6294">
                  <c:v>4.3659999999999997</c:v>
                </c:pt>
                <c:pt idx="6295">
                  <c:v>4.3449999999999998</c:v>
                </c:pt>
                <c:pt idx="6296">
                  <c:v>4.2729999999999997</c:v>
                </c:pt>
                <c:pt idx="6297">
                  <c:v>4.2359999999999998</c:v>
                </c:pt>
                <c:pt idx="6298">
                  <c:v>4.13</c:v>
                </c:pt>
                <c:pt idx="6299">
                  <c:v>4.0839999999999996</c:v>
                </c:pt>
                <c:pt idx="6300">
                  <c:v>4.0750000000000002</c:v>
                </c:pt>
                <c:pt idx="6301">
                  <c:v>4.0199999999999996</c:v>
                </c:pt>
                <c:pt idx="6302">
                  <c:v>3.9620000000000002</c:v>
                </c:pt>
                <c:pt idx="6303">
                  <c:v>4.0460000000000003</c:v>
                </c:pt>
                <c:pt idx="6304">
                  <c:v>4.0789999999999997</c:v>
                </c:pt>
                <c:pt idx="6305">
                  <c:v>4.0570000000000004</c:v>
                </c:pt>
                <c:pt idx="6306">
                  <c:v>4.0860000000000003</c:v>
                </c:pt>
                <c:pt idx="6307">
                  <c:v>3.968</c:v>
                </c:pt>
                <c:pt idx="6308">
                  <c:v>4.0359999999999996</c:v>
                </c:pt>
                <c:pt idx="6309">
                  <c:v>4.0709999999999997</c:v>
                </c:pt>
                <c:pt idx="6310">
                  <c:v>4.03</c:v>
                </c:pt>
                <c:pt idx="6311">
                  <c:v>4.09</c:v>
                </c:pt>
                <c:pt idx="6312">
                  <c:v>4.0919999999999996</c:v>
                </c:pt>
                <c:pt idx="6313">
                  <c:v>4.0739999999999998</c:v>
                </c:pt>
                <c:pt idx="6314">
                  <c:v>4.0220000000000002</c:v>
                </c:pt>
                <c:pt idx="6315">
                  <c:v>4.0129999999999999</c:v>
                </c:pt>
                <c:pt idx="6316">
                  <c:v>4.0039999999999996</c:v>
                </c:pt>
                <c:pt idx="6317">
                  <c:v>4.0960000000000001</c:v>
                </c:pt>
                <c:pt idx="6318">
                  <c:v>4.069</c:v>
                </c:pt>
              </c:numCache>
            </c:numRef>
          </c:val>
          <c:smooth val="0"/>
          <c:extLst>
            <c:ext xmlns:c16="http://schemas.microsoft.com/office/drawing/2014/chart" uri="{C3380CC4-5D6E-409C-BE32-E72D297353CC}">
              <c16:uniqueId val="{00000000-CCAC-4EE7-B3F1-8DBBC575A519}"/>
            </c:ext>
          </c:extLst>
        </c:ser>
        <c:ser>
          <c:idx val="1"/>
          <c:order val="1"/>
          <c:spPr>
            <a:ln>
              <a:solidFill>
                <a:schemeClr val="accent4"/>
              </a:solidFill>
              <a:prstDash val="sysDot"/>
            </a:ln>
          </c:spPr>
          <c:marker>
            <c:symbol val="none"/>
          </c:marker>
          <c:cat>
            <c:numRef>
              <c:f>'Sheet1 (2)'!$B$9:$B$6327</c:f>
              <c:numCache>
                <c:formatCode>m/d/yyyy</c:formatCode>
                <c:ptCount val="6319"/>
                <c:pt idx="0">
                  <c:v>36892</c:v>
                </c:pt>
                <c:pt idx="1">
                  <c:v>36893</c:v>
                </c:pt>
                <c:pt idx="2">
                  <c:v>36894</c:v>
                </c:pt>
                <c:pt idx="3">
                  <c:v>36895</c:v>
                </c:pt>
                <c:pt idx="4">
                  <c:v>36896</c:v>
                </c:pt>
                <c:pt idx="5">
                  <c:v>36899</c:v>
                </c:pt>
                <c:pt idx="6">
                  <c:v>36900</c:v>
                </c:pt>
                <c:pt idx="7">
                  <c:v>36901</c:v>
                </c:pt>
                <c:pt idx="8">
                  <c:v>36902</c:v>
                </c:pt>
                <c:pt idx="9">
                  <c:v>36903</c:v>
                </c:pt>
                <c:pt idx="10">
                  <c:v>36906</c:v>
                </c:pt>
                <c:pt idx="11">
                  <c:v>36907</c:v>
                </c:pt>
                <c:pt idx="12">
                  <c:v>36908</c:v>
                </c:pt>
                <c:pt idx="13">
                  <c:v>36909</c:v>
                </c:pt>
                <c:pt idx="14">
                  <c:v>36910</c:v>
                </c:pt>
                <c:pt idx="15">
                  <c:v>36913</c:v>
                </c:pt>
                <c:pt idx="16">
                  <c:v>36914</c:v>
                </c:pt>
                <c:pt idx="17">
                  <c:v>36915</c:v>
                </c:pt>
                <c:pt idx="18">
                  <c:v>36916</c:v>
                </c:pt>
                <c:pt idx="19">
                  <c:v>36917</c:v>
                </c:pt>
                <c:pt idx="20">
                  <c:v>36920</c:v>
                </c:pt>
                <c:pt idx="21">
                  <c:v>36921</c:v>
                </c:pt>
                <c:pt idx="22">
                  <c:v>36922</c:v>
                </c:pt>
                <c:pt idx="23">
                  <c:v>36923</c:v>
                </c:pt>
                <c:pt idx="24">
                  <c:v>36924</c:v>
                </c:pt>
                <c:pt idx="25">
                  <c:v>36927</c:v>
                </c:pt>
                <c:pt idx="26">
                  <c:v>36928</c:v>
                </c:pt>
                <c:pt idx="27">
                  <c:v>36929</c:v>
                </c:pt>
                <c:pt idx="28">
                  <c:v>36930</c:v>
                </c:pt>
                <c:pt idx="29">
                  <c:v>36931</c:v>
                </c:pt>
                <c:pt idx="30">
                  <c:v>36934</c:v>
                </c:pt>
                <c:pt idx="31">
                  <c:v>36935</c:v>
                </c:pt>
                <c:pt idx="32">
                  <c:v>36936</c:v>
                </c:pt>
                <c:pt idx="33">
                  <c:v>36937</c:v>
                </c:pt>
                <c:pt idx="34">
                  <c:v>36938</c:v>
                </c:pt>
                <c:pt idx="35">
                  <c:v>36941</c:v>
                </c:pt>
                <c:pt idx="36">
                  <c:v>36942</c:v>
                </c:pt>
                <c:pt idx="37">
                  <c:v>36943</c:v>
                </c:pt>
                <c:pt idx="38">
                  <c:v>36944</c:v>
                </c:pt>
                <c:pt idx="39">
                  <c:v>36945</c:v>
                </c:pt>
                <c:pt idx="40">
                  <c:v>36948</c:v>
                </c:pt>
                <c:pt idx="41">
                  <c:v>36949</c:v>
                </c:pt>
                <c:pt idx="42">
                  <c:v>36950</c:v>
                </c:pt>
                <c:pt idx="43">
                  <c:v>36951</c:v>
                </c:pt>
                <c:pt idx="44">
                  <c:v>36952</c:v>
                </c:pt>
                <c:pt idx="45">
                  <c:v>36955</c:v>
                </c:pt>
                <c:pt idx="46">
                  <c:v>36956</c:v>
                </c:pt>
                <c:pt idx="47">
                  <c:v>36957</c:v>
                </c:pt>
                <c:pt idx="48">
                  <c:v>36958</c:v>
                </c:pt>
                <c:pt idx="49">
                  <c:v>36959</c:v>
                </c:pt>
                <c:pt idx="50">
                  <c:v>36962</c:v>
                </c:pt>
                <c:pt idx="51">
                  <c:v>36963</c:v>
                </c:pt>
                <c:pt idx="52">
                  <c:v>36964</c:v>
                </c:pt>
                <c:pt idx="53">
                  <c:v>36965</c:v>
                </c:pt>
                <c:pt idx="54">
                  <c:v>36966</c:v>
                </c:pt>
                <c:pt idx="55">
                  <c:v>36969</c:v>
                </c:pt>
                <c:pt idx="56">
                  <c:v>36970</c:v>
                </c:pt>
                <c:pt idx="57">
                  <c:v>36971</c:v>
                </c:pt>
                <c:pt idx="58">
                  <c:v>36972</c:v>
                </c:pt>
                <c:pt idx="59">
                  <c:v>36973</c:v>
                </c:pt>
                <c:pt idx="60">
                  <c:v>36976</c:v>
                </c:pt>
                <c:pt idx="61">
                  <c:v>36977</c:v>
                </c:pt>
                <c:pt idx="62">
                  <c:v>36978</c:v>
                </c:pt>
                <c:pt idx="63">
                  <c:v>36979</c:v>
                </c:pt>
                <c:pt idx="64">
                  <c:v>36980</c:v>
                </c:pt>
                <c:pt idx="65">
                  <c:v>36983</c:v>
                </c:pt>
                <c:pt idx="66">
                  <c:v>36984</c:v>
                </c:pt>
                <c:pt idx="67">
                  <c:v>36985</c:v>
                </c:pt>
                <c:pt idx="68">
                  <c:v>36986</c:v>
                </c:pt>
                <c:pt idx="69">
                  <c:v>36987</c:v>
                </c:pt>
                <c:pt idx="70">
                  <c:v>36990</c:v>
                </c:pt>
                <c:pt idx="71">
                  <c:v>36991</c:v>
                </c:pt>
                <c:pt idx="72">
                  <c:v>36992</c:v>
                </c:pt>
                <c:pt idx="73">
                  <c:v>36993</c:v>
                </c:pt>
                <c:pt idx="74">
                  <c:v>36994</c:v>
                </c:pt>
                <c:pt idx="75">
                  <c:v>36997</c:v>
                </c:pt>
                <c:pt idx="76">
                  <c:v>36998</c:v>
                </c:pt>
                <c:pt idx="77">
                  <c:v>36999</c:v>
                </c:pt>
                <c:pt idx="78">
                  <c:v>37000</c:v>
                </c:pt>
                <c:pt idx="79">
                  <c:v>37001</c:v>
                </c:pt>
                <c:pt idx="80">
                  <c:v>37004</c:v>
                </c:pt>
                <c:pt idx="81">
                  <c:v>37005</c:v>
                </c:pt>
                <c:pt idx="82">
                  <c:v>37006</c:v>
                </c:pt>
                <c:pt idx="83">
                  <c:v>37007</c:v>
                </c:pt>
                <c:pt idx="84">
                  <c:v>37008</c:v>
                </c:pt>
                <c:pt idx="85">
                  <c:v>37011</c:v>
                </c:pt>
                <c:pt idx="86">
                  <c:v>37012</c:v>
                </c:pt>
                <c:pt idx="87">
                  <c:v>37013</c:v>
                </c:pt>
                <c:pt idx="88">
                  <c:v>37014</c:v>
                </c:pt>
                <c:pt idx="89">
                  <c:v>37015</c:v>
                </c:pt>
                <c:pt idx="90">
                  <c:v>37018</c:v>
                </c:pt>
                <c:pt idx="91">
                  <c:v>37019</c:v>
                </c:pt>
                <c:pt idx="92">
                  <c:v>37020</c:v>
                </c:pt>
                <c:pt idx="93">
                  <c:v>37021</c:v>
                </c:pt>
                <c:pt idx="94">
                  <c:v>37022</c:v>
                </c:pt>
                <c:pt idx="95">
                  <c:v>37025</c:v>
                </c:pt>
                <c:pt idx="96">
                  <c:v>37026</c:v>
                </c:pt>
                <c:pt idx="97">
                  <c:v>37027</c:v>
                </c:pt>
                <c:pt idx="98">
                  <c:v>37028</c:v>
                </c:pt>
                <c:pt idx="99">
                  <c:v>37029</c:v>
                </c:pt>
                <c:pt idx="100">
                  <c:v>37032</c:v>
                </c:pt>
                <c:pt idx="101">
                  <c:v>37033</c:v>
                </c:pt>
                <c:pt idx="102">
                  <c:v>37034</c:v>
                </c:pt>
                <c:pt idx="103">
                  <c:v>37035</c:v>
                </c:pt>
                <c:pt idx="104">
                  <c:v>37036</c:v>
                </c:pt>
                <c:pt idx="105">
                  <c:v>37039</c:v>
                </c:pt>
                <c:pt idx="106">
                  <c:v>37040</c:v>
                </c:pt>
                <c:pt idx="107">
                  <c:v>37041</c:v>
                </c:pt>
                <c:pt idx="108">
                  <c:v>37042</c:v>
                </c:pt>
                <c:pt idx="109">
                  <c:v>37043</c:v>
                </c:pt>
                <c:pt idx="110">
                  <c:v>37046</c:v>
                </c:pt>
                <c:pt idx="111">
                  <c:v>37047</c:v>
                </c:pt>
                <c:pt idx="112">
                  <c:v>37048</c:v>
                </c:pt>
                <c:pt idx="113">
                  <c:v>37049</c:v>
                </c:pt>
                <c:pt idx="114">
                  <c:v>37050</c:v>
                </c:pt>
                <c:pt idx="115">
                  <c:v>37053</c:v>
                </c:pt>
                <c:pt idx="116">
                  <c:v>37054</c:v>
                </c:pt>
                <c:pt idx="117">
                  <c:v>37055</c:v>
                </c:pt>
                <c:pt idx="118">
                  <c:v>37056</c:v>
                </c:pt>
                <c:pt idx="119">
                  <c:v>37057</c:v>
                </c:pt>
                <c:pt idx="120">
                  <c:v>37060</c:v>
                </c:pt>
                <c:pt idx="121">
                  <c:v>37061</c:v>
                </c:pt>
                <c:pt idx="122">
                  <c:v>37062</c:v>
                </c:pt>
                <c:pt idx="123">
                  <c:v>37063</c:v>
                </c:pt>
                <c:pt idx="124">
                  <c:v>37064</c:v>
                </c:pt>
                <c:pt idx="125">
                  <c:v>37067</c:v>
                </c:pt>
                <c:pt idx="126">
                  <c:v>37068</c:v>
                </c:pt>
                <c:pt idx="127">
                  <c:v>37069</c:v>
                </c:pt>
                <c:pt idx="128">
                  <c:v>37070</c:v>
                </c:pt>
                <c:pt idx="129">
                  <c:v>37071</c:v>
                </c:pt>
                <c:pt idx="130">
                  <c:v>37074</c:v>
                </c:pt>
                <c:pt idx="131">
                  <c:v>37075</c:v>
                </c:pt>
                <c:pt idx="132">
                  <c:v>37076</c:v>
                </c:pt>
                <c:pt idx="133">
                  <c:v>37077</c:v>
                </c:pt>
                <c:pt idx="134">
                  <c:v>37078</c:v>
                </c:pt>
                <c:pt idx="135">
                  <c:v>37081</c:v>
                </c:pt>
                <c:pt idx="136">
                  <c:v>37082</c:v>
                </c:pt>
                <c:pt idx="137">
                  <c:v>37083</c:v>
                </c:pt>
                <c:pt idx="138">
                  <c:v>37084</c:v>
                </c:pt>
                <c:pt idx="139">
                  <c:v>37085</c:v>
                </c:pt>
                <c:pt idx="140">
                  <c:v>37088</c:v>
                </c:pt>
                <c:pt idx="141">
                  <c:v>37089</c:v>
                </c:pt>
                <c:pt idx="142">
                  <c:v>37090</c:v>
                </c:pt>
                <c:pt idx="143">
                  <c:v>37091</c:v>
                </c:pt>
                <c:pt idx="144">
                  <c:v>37092</c:v>
                </c:pt>
                <c:pt idx="145">
                  <c:v>37095</c:v>
                </c:pt>
                <c:pt idx="146">
                  <c:v>37096</c:v>
                </c:pt>
                <c:pt idx="147">
                  <c:v>37097</c:v>
                </c:pt>
                <c:pt idx="148">
                  <c:v>37098</c:v>
                </c:pt>
                <c:pt idx="149">
                  <c:v>37099</c:v>
                </c:pt>
                <c:pt idx="150">
                  <c:v>37102</c:v>
                </c:pt>
                <c:pt idx="151">
                  <c:v>37103</c:v>
                </c:pt>
                <c:pt idx="152">
                  <c:v>37104</c:v>
                </c:pt>
                <c:pt idx="153">
                  <c:v>37105</c:v>
                </c:pt>
                <c:pt idx="154">
                  <c:v>37106</c:v>
                </c:pt>
                <c:pt idx="155">
                  <c:v>37109</c:v>
                </c:pt>
                <c:pt idx="156">
                  <c:v>37110</c:v>
                </c:pt>
                <c:pt idx="157">
                  <c:v>37111</c:v>
                </c:pt>
                <c:pt idx="158">
                  <c:v>37112</c:v>
                </c:pt>
                <c:pt idx="159">
                  <c:v>37113</c:v>
                </c:pt>
                <c:pt idx="160">
                  <c:v>37116</c:v>
                </c:pt>
                <c:pt idx="161">
                  <c:v>37117</c:v>
                </c:pt>
                <c:pt idx="162">
                  <c:v>37118</c:v>
                </c:pt>
                <c:pt idx="163">
                  <c:v>37119</c:v>
                </c:pt>
                <c:pt idx="164">
                  <c:v>37120</c:v>
                </c:pt>
                <c:pt idx="165">
                  <c:v>37123</c:v>
                </c:pt>
                <c:pt idx="166">
                  <c:v>37124</c:v>
                </c:pt>
                <c:pt idx="167">
                  <c:v>37125</c:v>
                </c:pt>
                <c:pt idx="168">
                  <c:v>37126</c:v>
                </c:pt>
                <c:pt idx="169">
                  <c:v>37127</c:v>
                </c:pt>
                <c:pt idx="170">
                  <c:v>37130</c:v>
                </c:pt>
                <c:pt idx="171">
                  <c:v>37131</c:v>
                </c:pt>
                <c:pt idx="172">
                  <c:v>37132</c:v>
                </c:pt>
                <c:pt idx="173">
                  <c:v>37133</c:v>
                </c:pt>
                <c:pt idx="174">
                  <c:v>37134</c:v>
                </c:pt>
                <c:pt idx="175">
                  <c:v>37137</c:v>
                </c:pt>
                <c:pt idx="176">
                  <c:v>37138</c:v>
                </c:pt>
                <c:pt idx="177">
                  <c:v>37139</c:v>
                </c:pt>
                <c:pt idx="178">
                  <c:v>37140</c:v>
                </c:pt>
                <c:pt idx="179">
                  <c:v>37141</c:v>
                </c:pt>
                <c:pt idx="180">
                  <c:v>37144</c:v>
                </c:pt>
                <c:pt idx="181">
                  <c:v>37145</c:v>
                </c:pt>
                <c:pt idx="182">
                  <c:v>37147</c:v>
                </c:pt>
                <c:pt idx="183">
                  <c:v>37148</c:v>
                </c:pt>
                <c:pt idx="184">
                  <c:v>37151</c:v>
                </c:pt>
                <c:pt idx="185">
                  <c:v>37152</c:v>
                </c:pt>
                <c:pt idx="186">
                  <c:v>37153</c:v>
                </c:pt>
                <c:pt idx="187">
                  <c:v>37154</c:v>
                </c:pt>
                <c:pt idx="188">
                  <c:v>37155</c:v>
                </c:pt>
                <c:pt idx="189">
                  <c:v>37158</c:v>
                </c:pt>
                <c:pt idx="190">
                  <c:v>37159</c:v>
                </c:pt>
                <c:pt idx="191">
                  <c:v>37160</c:v>
                </c:pt>
                <c:pt idx="192">
                  <c:v>37161</c:v>
                </c:pt>
                <c:pt idx="193">
                  <c:v>37162</c:v>
                </c:pt>
                <c:pt idx="194">
                  <c:v>37165</c:v>
                </c:pt>
                <c:pt idx="195">
                  <c:v>37166</c:v>
                </c:pt>
                <c:pt idx="196">
                  <c:v>37167</c:v>
                </c:pt>
                <c:pt idx="197">
                  <c:v>37168</c:v>
                </c:pt>
                <c:pt idx="198">
                  <c:v>37169</c:v>
                </c:pt>
                <c:pt idx="199">
                  <c:v>37172</c:v>
                </c:pt>
                <c:pt idx="200">
                  <c:v>37173</c:v>
                </c:pt>
                <c:pt idx="201">
                  <c:v>37174</c:v>
                </c:pt>
                <c:pt idx="202">
                  <c:v>37175</c:v>
                </c:pt>
                <c:pt idx="203">
                  <c:v>37176</c:v>
                </c:pt>
                <c:pt idx="204">
                  <c:v>37179</c:v>
                </c:pt>
                <c:pt idx="205">
                  <c:v>37180</c:v>
                </c:pt>
                <c:pt idx="206">
                  <c:v>37181</c:v>
                </c:pt>
                <c:pt idx="207">
                  <c:v>37182</c:v>
                </c:pt>
                <c:pt idx="208">
                  <c:v>37183</c:v>
                </c:pt>
                <c:pt idx="209">
                  <c:v>37186</c:v>
                </c:pt>
                <c:pt idx="210">
                  <c:v>37187</c:v>
                </c:pt>
                <c:pt idx="211">
                  <c:v>37188</c:v>
                </c:pt>
                <c:pt idx="212">
                  <c:v>37189</c:v>
                </c:pt>
                <c:pt idx="213">
                  <c:v>37190</c:v>
                </c:pt>
                <c:pt idx="214">
                  <c:v>37193</c:v>
                </c:pt>
                <c:pt idx="215">
                  <c:v>37194</c:v>
                </c:pt>
                <c:pt idx="216">
                  <c:v>37195</c:v>
                </c:pt>
                <c:pt idx="217">
                  <c:v>37196</c:v>
                </c:pt>
                <c:pt idx="218">
                  <c:v>37197</c:v>
                </c:pt>
                <c:pt idx="219">
                  <c:v>37200</c:v>
                </c:pt>
                <c:pt idx="220">
                  <c:v>37201</c:v>
                </c:pt>
                <c:pt idx="221">
                  <c:v>37202</c:v>
                </c:pt>
                <c:pt idx="222">
                  <c:v>37203</c:v>
                </c:pt>
                <c:pt idx="223">
                  <c:v>37204</c:v>
                </c:pt>
                <c:pt idx="224">
                  <c:v>37207</c:v>
                </c:pt>
                <c:pt idx="225">
                  <c:v>37208</c:v>
                </c:pt>
                <c:pt idx="226">
                  <c:v>37209</c:v>
                </c:pt>
                <c:pt idx="227">
                  <c:v>37210</c:v>
                </c:pt>
                <c:pt idx="228">
                  <c:v>37211</c:v>
                </c:pt>
                <c:pt idx="229">
                  <c:v>37214</c:v>
                </c:pt>
                <c:pt idx="230">
                  <c:v>37215</c:v>
                </c:pt>
                <c:pt idx="231">
                  <c:v>37216</c:v>
                </c:pt>
                <c:pt idx="232">
                  <c:v>37217</c:v>
                </c:pt>
                <c:pt idx="233">
                  <c:v>37218</c:v>
                </c:pt>
                <c:pt idx="234">
                  <c:v>37221</c:v>
                </c:pt>
                <c:pt idx="235">
                  <c:v>37222</c:v>
                </c:pt>
                <c:pt idx="236">
                  <c:v>37223</c:v>
                </c:pt>
                <c:pt idx="237">
                  <c:v>37224</c:v>
                </c:pt>
                <c:pt idx="238">
                  <c:v>37225</c:v>
                </c:pt>
                <c:pt idx="239">
                  <c:v>37228</c:v>
                </c:pt>
                <c:pt idx="240">
                  <c:v>37229</c:v>
                </c:pt>
                <c:pt idx="241">
                  <c:v>37230</c:v>
                </c:pt>
                <c:pt idx="242">
                  <c:v>37231</c:v>
                </c:pt>
                <c:pt idx="243">
                  <c:v>37232</c:v>
                </c:pt>
                <c:pt idx="244">
                  <c:v>37235</c:v>
                </c:pt>
                <c:pt idx="245">
                  <c:v>37236</c:v>
                </c:pt>
                <c:pt idx="246">
                  <c:v>37237</c:v>
                </c:pt>
                <c:pt idx="247">
                  <c:v>37238</c:v>
                </c:pt>
                <c:pt idx="248">
                  <c:v>37239</c:v>
                </c:pt>
                <c:pt idx="249">
                  <c:v>37242</c:v>
                </c:pt>
                <c:pt idx="250">
                  <c:v>37243</c:v>
                </c:pt>
                <c:pt idx="251">
                  <c:v>37244</c:v>
                </c:pt>
                <c:pt idx="252">
                  <c:v>37245</c:v>
                </c:pt>
                <c:pt idx="253">
                  <c:v>37246</c:v>
                </c:pt>
                <c:pt idx="254">
                  <c:v>37249</c:v>
                </c:pt>
                <c:pt idx="255">
                  <c:v>37250</c:v>
                </c:pt>
                <c:pt idx="256">
                  <c:v>37251</c:v>
                </c:pt>
                <c:pt idx="257">
                  <c:v>37252</c:v>
                </c:pt>
                <c:pt idx="258">
                  <c:v>37253</c:v>
                </c:pt>
                <c:pt idx="259">
                  <c:v>37256</c:v>
                </c:pt>
                <c:pt idx="260">
                  <c:v>37257</c:v>
                </c:pt>
                <c:pt idx="261">
                  <c:v>37258</c:v>
                </c:pt>
                <c:pt idx="262">
                  <c:v>37259</c:v>
                </c:pt>
                <c:pt idx="263">
                  <c:v>37260</c:v>
                </c:pt>
                <c:pt idx="264">
                  <c:v>37263</c:v>
                </c:pt>
                <c:pt idx="265">
                  <c:v>37264</c:v>
                </c:pt>
                <c:pt idx="266">
                  <c:v>37265</c:v>
                </c:pt>
                <c:pt idx="267">
                  <c:v>37266</c:v>
                </c:pt>
                <c:pt idx="268">
                  <c:v>37267</c:v>
                </c:pt>
                <c:pt idx="269">
                  <c:v>37270</c:v>
                </c:pt>
                <c:pt idx="270">
                  <c:v>37271</c:v>
                </c:pt>
                <c:pt idx="271">
                  <c:v>37272</c:v>
                </c:pt>
                <c:pt idx="272">
                  <c:v>37273</c:v>
                </c:pt>
                <c:pt idx="273">
                  <c:v>37274</c:v>
                </c:pt>
                <c:pt idx="274">
                  <c:v>37277</c:v>
                </c:pt>
                <c:pt idx="275">
                  <c:v>37278</c:v>
                </c:pt>
                <c:pt idx="276">
                  <c:v>37279</c:v>
                </c:pt>
                <c:pt idx="277">
                  <c:v>37280</c:v>
                </c:pt>
                <c:pt idx="278">
                  <c:v>37281</c:v>
                </c:pt>
                <c:pt idx="279">
                  <c:v>37284</c:v>
                </c:pt>
                <c:pt idx="280">
                  <c:v>37285</c:v>
                </c:pt>
                <c:pt idx="281">
                  <c:v>37286</c:v>
                </c:pt>
                <c:pt idx="282">
                  <c:v>37287</c:v>
                </c:pt>
                <c:pt idx="283">
                  <c:v>37288</c:v>
                </c:pt>
                <c:pt idx="284">
                  <c:v>37291</c:v>
                </c:pt>
                <c:pt idx="285">
                  <c:v>37292</c:v>
                </c:pt>
                <c:pt idx="286">
                  <c:v>37293</c:v>
                </c:pt>
                <c:pt idx="287">
                  <c:v>37294</c:v>
                </c:pt>
                <c:pt idx="288">
                  <c:v>37295</c:v>
                </c:pt>
                <c:pt idx="289">
                  <c:v>37298</c:v>
                </c:pt>
                <c:pt idx="290">
                  <c:v>37299</c:v>
                </c:pt>
                <c:pt idx="291">
                  <c:v>37300</c:v>
                </c:pt>
                <c:pt idx="292">
                  <c:v>37301</c:v>
                </c:pt>
                <c:pt idx="293">
                  <c:v>37302</c:v>
                </c:pt>
                <c:pt idx="294">
                  <c:v>37305</c:v>
                </c:pt>
                <c:pt idx="295">
                  <c:v>37306</c:v>
                </c:pt>
                <c:pt idx="296">
                  <c:v>37307</c:v>
                </c:pt>
                <c:pt idx="297">
                  <c:v>37308</c:v>
                </c:pt>
                <c:pt idx="298">
                  <c:v>37309</c:v>
                </c:pt>
                <c:pt idx="299">
                  <c:v>37312</c:v>
                </c:pt>
                <c:pt idx="300">
                  <c:v>37313</c:v>
                </c:pt>
                <c:pt idx="301">
                  <c:v>37314</c:v>
                </c:pt>
                <c:pt idx="302">
                  <c:v>37315</c:v>
                </c:pt>
                <c:pt idx="303">
                  <c:v>37316</c:v>
                </c:pt>
                <c:pt idx="304">
                  <c:v>37319</c:v>
                </c:pt>
                <c:pt idx="305">
                  <c:v>37320</c:v>
                </c:pt>
                <c:pt idx="306">
                  <c:v>37321</c:v>
                </c:pt>
                <c:pt idx="307">
                  <c:v>37322</c:v>
                </c:pt>
                <c:pt idx="308">
                  <c:v>37323</c:v>
                </c:pt>
                <c:pt idx="309">
                  <c:v>37326</c:v>
                </c:pt>
                <c:pt idx="310">
                  <c:v>37327</c:v>
                </c:pt>
                <c:pt idx="311">
                  <c:v>37328</c:v>
                </c:pt>
                <c:pt idx="312">
                  <c:v>37329</c:v>
                </c:pt>
                <c:pt idx="313">
                  <c:v>37330</c:v>
                </c:pt>
                <c:pt idx="314">
                  <c:v>37333</c:v>
                </c:pt>
                <c:pt idx="315">
                  <c:v>37334</c:v>
                </c:pt>
                <c:pt idx="316">
                  <c:v>37335</c:v>
                </c:pt>
                <c:pt idx="317">
                  <c:v>37336</c:v>
                </c:pt>
                <c:pt idx="318">
                  <c:v>37337</c:v>
                </c:pt>
                <c:pt idx="319">
                  <c:v>37340</c:v>
                </c:pt>
                <c:pt idx="320">
                  <c:v>37341</c:v>
                </c:pt>
                <c:pt idx="321">
                  <c:v>37342</c:v>
                </c:pt>
                <c:pt idx="322">
                  <c:v>37343</c:v>
                </c:pt>
                <c:pt idx="323">
                  <c:v>37344</c:v>
                </c:pt>
                <c:pt idx="324">
                  <c:v>37347</c:v>
                </c:pt>
                <c:pt idx="325">
                  <c:v>37348</c:v>
                </c:pt>
                <c:pt idx="326">
                  <c:v>37349</c:v>
                </c:pt>
                <c:pt idx="327">
                  <c:v>37350</c:v>
                </c:pt>
                <c:pt idx="328">
                  <c:v>37351</c:v>
                </c:pt>
                <c:pt idx="329">
                  <c:v>37354</c:v>
                </c:pt>
                <c:pt idx="330">
                  <c:v>37355</c:v>
                </c:pt>
                <c:pt idx="331">
                  <c:v>37356</c:v>
                </c:pt>
                <c:pt idx="332">
                  <c:v>37357</c:v>
                </c:pt>
                <c:pt idx="333">
                  <c:v>37358</c:v>
                </c:pt>
                <c:pt idx="334">
                  <c:v>37361</c:v>
                </c:pt>
                <c:pt idx="335">
                  <c:v>37362</c:v>
                </c:pt>
                <c:pt idx="336">
                  <c:v>37363</c:v>
                </c:pt>
                <c:pt idx="337">
                  <c:v>37364</c:v>
                </c:pt>
                <c:pt idx="338">
                  <c:v>37365</c:v>
                </c:pt>
                <c:pt idx="339">
                  <c:v>37368</c:v>
                </c:pt>
                <c:pt idx="340">
                  <c:v>37369</c:v>
                </c:pt>
                <c:pt idx="341">
                  <c:v>37370</c:v>
                </c:pt>
                <c:pt idx="342">
                  <c:v>37371</c:v>
                </c:pt>
                <c:pt idx="343">
                  <c:v>37372</c:v>
                </c:pt>
                <c:pt idx="344">
                  <c:v>37375</c:v>
                </c:pt>
                <c:pt idx="345">
                  <c:v>37376</c:v>
                </c:pt>
                <c:pt idx="346">
                  <c:v>37377</c:v>
                </c:pt>
                <c:pt idx="347">
                  <c:v>37378</c:v>
                </c:pt>
                <c:pt idx="348">
                  <c:v>37379</c:v>
                </c:pt>
                <c:pt idx="349">
                  <c:v>37382</c:v>
                </c:pt>
                <c:pt idx="350">
                  <c:v>37383</c:v>
                </c:pt>
                <c:pt idx="351">
                  <c:v>37384</c:v>
                </c:pt>
                <c:pt idx="352">
                  <c:v>37385</c:v>
                </c:pt>
                <c:pt idx="353">
                  <c:v>37386</c:v>
                </c:pt>
                <c:pt idx="354">
                  <c:v>37389</c:v>
                </c:pt>
                <c:pt idx="355">
                  <c:v>37390</c:v>
                </c:pt>
                <c:pt idx="356">
                  <c:v>37391</c:v>
                </c:pt>
                <c:pt idx="357">
                  <c:v>37392</c:v>
                </c:pt>
                <c:pt idx="358">
                  <c:v>37393</c:v>
                </c:pt>
                <c:pt idx="359">
                  <c:v>37396</c:v>
                </c:pt>
                <c:pt idx="360">
                  <c:v>37397</c:v>
                </c:pt>
                <c:pt idx="361">
                  <c:v>37398</c:v>
                </c:pt>
                <c:pt idx="362">
                  <c:v>37399</c:v>
                </c:pt>
                <c:pt idx="363">
                  <c:v>37400</c:v>
                </c:pt>
                <c:pt idx="364">
                  <c:v>37403</c:v>
                </c:pt>
                <c:pt idx="365">
                  <c:v>37404</c:v>
                </c:pt>
                <c:pt idx="366">
                  <c:v>37405</c:v>
                </c:pt>
                <c:pt idx="367">
                  <c:v>37406</c:v>
                </c:pt>
                <c:pt idx="368">
                  <c:v>37407</c:v>
                </c:pt>
                <c:pt idx="369">
                  <c:v>37410</c:v>
                </c:pt>
                <c:pt idx="370">
                  <c:v>37411</c:v>
                </c:pt>
                <c:pt idx="371">
                  <c:v>37412</c:v>
                </c:pt>
                <c:pt idx="372">
                  <c:v>37413</c:v>
                </c:pt>
                <c:pt idx="373">
                  <c:v>37414</c:v>
                </c:pt>
                <c:pt idx="374">
                  <c:v>37417</c:v>
                </c:pt>
                <c:pt idx="375">
                  <c:v>37418</c:v>
                </c:pt>
                <c:pt idx="376">
                  <c:v>37419</c:v>
                </c:pt>
                <c:pt idx="377">
                  <c:v>37420</c:v>
                </c:pt>
                <c:pt idx="378">
                  <c:v>37421</c:v>
                </c:pt>
                <c:pt idx="379">
                  <c:v>37424</c:v>
                </c:pt>
                <c:pt idx="380">
                  <c:v>37425</c:v>
                </c:pt>
                <c:pt idx="381">
                  <c:v>37426</c:v>
                </c:pt>
                <c:pt idx="382">
                  <c:v>37427</c:v>
                </c:pt>
                <c:pt idx="383">
                  <c:v>37428</c:v>
                </c:pt>
                <c:pt idx="384">
                  <c:v>37431</c:v>
                </c:pt>
                <c:pt idx="385">
                  <c:v>37432</c:v>
                </c:pt>
                <c:pt idx="386">
                  <c:v>37433</c:v>
                </c:pt>
                <c:pt idx="387">
                  <c:v>37434</c:v>
                </c:pt>
                <c:pt idx="388">
                  <c:v>37435</c:v>
                </c:pt>
                <c:pt idx="389">
                  <c:v>37438</c:v>
                </c:pt>
                <c:pt idx="390">
                  <c:v>37439</c:v>
                </c:pt>
                <c:pt idx="391">
                  <c:v>37440</c:v>
                </c:pt>
                <c:pt idx="392">
                  <c:v>37441</c:v>
                </c:pt>
                <c:pt idx="393">
                  <c:v>37442</c:v>
                </c:pt>
                <c:pt idx="394">
                  <c:v>37445</c:v>
                </c:pt>
                <c:pt idx="395">
                  <c:v>37446</c:v>
                </c:pt>
                <c:pt idx="396">
                  <c:v>37447</c:v>
                </c:pt>
                <c:pt idx="397">
                  <c:v>37448</c:v>
                </c:pt>
                <c:pt idx="398">
                  <c:v>37449</c:v>
                </c:pt>
                <c:pt idx="399">
                  <c:v>37452</c:v>
                </c:pt>
                <c:pt idx="400">
                  <c:v>37453</c:v>
                </c:pt>
                <c:pt idx="401">
                  <c:v>37454</c:v>
                </c:pt>
                <c:pt idx="402">
                  <c:v>37455</c:v>
                </c:pt>
                <c:pt idx="403">
                  <c:v>37456</c:v>
                </c:pt>
                <c:pt idx="404">
                  <c:v>37459</c:v>
                </c:pt>
                <c:pt idx="405">
                  <c:v>37460</c:v>
                </c:pt>
                <c:pt idx="406">
                  <c:v>37461</c:v>
                </c:pt>
                <c:pt idx="407">
                  <c:v>37462</c:v>
                </c:pt>
                <c:pt idx="408">
                  <c:v>37463</c:v>
                </c:pt>
                <c:pt idx="409">
                  <c:v>37466</c:v>
                </c:pt>
                <c:pt idx="410">
                  <c:v>37467</c:v>
                </c:pt>
                <c:pt idx="411">
                  <c:v>37468</c:v>
                </c:pt>
                <c:pt idx="412">
                  <c:v>37469</c:v>
                </c:pt>
                <c:pt idx="413">
                  <c:v>37470</c:v>
                </c:pt>
                <c:pt idx="414">
                  <c:v>37473</c:v>
                </c:pt>
                <c:pt idx="415">
                  <c:v>37474</c:v>
                </c:pt>
                <c:pt idx="416">
                  <c:v>37475</c:v>
                </c:pt>
                <c:pt idx="417">
                  <c:v>37476</c:v>
                </c:pt>
                <c:pt idx="418">
                  <c:v>37477</c:v>
                </c:pt>
                <c:pt idx="419">
                  <c:v>37480</c:v>
                </c:pt>
                <c:pt idx="420">
                  <c:v>37481</c:v>
                </c:pt>
                <c:pt idx="421">
                  <c:v>37482</c:v>
                </c:pt>
                <c:pt idx="422">
                  <c:v>37483</c:v>
                </c:pt>
                <c:pt idx="423">
                  <c:v>37484</c:v>
                </c:pt>
                <c:pt idx="424">
                  <c:v>37487</c:v>
                </c:pt>
                <c:pt idx="425">
                  <c:v>37488</c:v>
                </c:pt>
                <c:pt idx="426">
                  <c:v>37489</c:v>
                </c:pt>
                <c:pt idx="427">
                  <c:v>37490</c:v>
                </c:pt>
                <c:pt idx="428">
                  <c:v>37491</c:v>
                </c:pt>
                <c:pt idx="429">
                  <c:v>37494</c:v>
                </c:pt>
                <c:pt idx="430">
                  <c:v>37495</c:v>
                </c:pt>
                <c:pt idx="431">
                  <c:v>37496</c:v>
                </c:pt>
                <c:pt idx="432">
                  <c:v>37497</c:v>
                </c:pt>
                <c:pt idx="433">
                  <c:v>37498</c:v>
                </c:pt>
                <c:pt idx="434">
                  <c:v>37501</c:v>
                </c:pt>
                <c:pt idx="435">
                  <c:v>37502</c:v>
                </c:pt>
                <c:pt idx="436">
                  <c:v>37503</c:v>
                </c:pt>
                <c:pt idx="437">
                  <c:v>37504</c:v>
                </c:pt>
                <c:pt idx="438">
                  <c:v>37505</c:v>
                </c:pt>
                <c:pt idx="439">
                  <c:v>37508</c:v>
                </c:pt>
                <c:pt idx="440">
                  <c:v>37509</c:v>
                </c:pt>
                <c:pt idx="441">
                  <c:v>37510</c:v>
                </c:pt>
                <c:pt idx="442">
                  <c:v>37511</c:v>
                </c:pt>
                <c:pt idx="443">
                  <c:v>37512</c:v>
                </c:pt>
                <c:pt idx="444">
                  <c:v>37515</c:v>
                </c:pt>
                <c:pt idx="445">
                  <c:v>37516</c:v>
                </c:pt>
                <c:pt idx="446">
                  <c:v>37517</c:v>
                </c:pt>
                <c:pt idx="447">
                  <c:v>37518</c:v>
                </c:pt>
                <c:pt idx="448">
                  <c:v>37519</c:v>
                </c:pt>
                <c:pt idx="449">
                  <c:v>37522</c:v>
                </c:pt>
                <c:pt idx="450">
                  <c:v>37523</c:v>
                </c:pt>
                <c:pt idx="451">
                  <c:v>37524</c:v>
                </c:pt>
                <c:pt idx="452">
                  <c:v>37525</c:v>
                </c:pt>
                <c:pt idx="453">
                  <c:v>37526</c:v>
                </c:pt>
                <c:pt idx="454">
                  <c:v>37529</c:v>
                </c:pt>
                <c:pt idx="455">
                  <c:v>37530</c:v>
                </c:pt>
                <c:pt idx="456">
                  <c:v>37531</c:v>
                </c:pt>
                <c:pt idx="457">
                  <c:v>37532</c:v>
                </c:pt>
                <c:pt idx="458">
                  <c:v>37533</c:v>
                </c:pt>
                <c:pt idx="459">
                  <c:v>37536</c:v>
                </c:pt>
                <c:pt idx="460">
                  <c:v>37537</c:v>
                </c:pt>
                <c:pt idx="461">
                  <c:v>37538</c:v>
                </c:pt>
                <c:pt idx="462">
                  <c:v>37539</c:v>
                </c:pt>
                <c:pt idx="463">
                  <c:v>37540</c:v>
                </c:pt>
                <c:pt idx="464">
                  <c:v>37543</c:v>
                </c:pt>
                <c:pt idx="465">
                  <c:v>37544</c:v>
                </c:pt>
                <c:pt idx="466">
                  <c:v>37545</c:v>
                </c:pt>
                <c:pt idx="467">
                  <c:v>37546</c:v>
                </c:pt>
                <c:pt idx="468">
                  <c:v>37547</c:v>
                </c:pt>
                <c:pt idx="469">
                  <c:v>37550</c:v>
                </c:pt>
                <c:pt idx="470">
                  <c:v>37551</c:v>
                </c:pt>
                <c:pt idx="471">
                  <c:v>37552</c:v>
                </c:pt>
                <c:pt idx="472">
                  <c:v>37553</c:v>
                </c:pt>
                <c:pt idx="473">
                  <c:v>37554</c:v>
                </c:pt>
                <c:pt idx="474">
                  <c:v>37557</c:v>
                </c:pt>
                <c:pt idx="475">
                  <c:v>37558</c:v>
                </c:pt>
                <c:pt idx="476">
                  <c:v>37559</c:v>
                </c:pt>
                <c:pt idx="477">
                  <c:v>37560</c:v>
                </c:pt>
                <c:pt idx="478">
                  <c:v>37561</c:v>
                </c:pt>
                <c:pt idx="479">
                  <c:v>37564</c:v>
                </c:pt>
                <c:pt idx="480">
                  <c:v>37565</c:v>
                </c:pt>
                <c:pt idx="481">
                  <c:v>37566</c:v>
                </c:pt>
                <c:pt idx="482">
                  <c:v>37567</c:v>
                </c:pt>
                <c:pt idx="483">
                  <c:v>37568</c:v>
                </c:pt>
                <c:pt idx="484">
                  <c:v>37571</c:v>
                </c:pt>
                <c:pt idx="485">
                  <c:v>37572</c:v>
                </c:pt>
                <c:pt idx="486">
                  <c:v>37573</c:v>
                </c:pt>
                <c:pt idx="487">
                  <c:v>37574</c:v>
                </c:pt>
                <c:pt idx="488">
                  <c:v>37575</c:v>
                </c:pt>
                <c:pt idx="489">
                  <c:v>37578</c:v>
                </c:pt>
                <c:pt idx="490">
                  <c:v>37579</c:v>
                </c:pt>
                <c:pt idx="491">
                  <c:v>37580</c:v>
                </c:pt>
                <c:pt idx="492">
                  <c:v>37581</c:v>
                </c:pt>
                <c:pt idx="493">
                  <c:v>37582</c:v>
                </c:pt>
                <c:pt idx="494">
                  <c:v>37585</c:v>
                </c:pt>
                <c:pt idx="495">
                  <c:v>37586</c:v>
                </c:pt>
                <c:pt idx="496">
                  <c:v>37587</c:v>
                </c:pt>
                <c:pt idx="497">
                  <c:v>37588</c:v>
                </c:pt>
                <c:pt idx="498">
                  <c:v>37589</c:v>
                </c:pt>
                <c:pt idx="499">
                  <c:v>37592</c:v>
                </c:pt>
                <c:pt idx="500">
                  <c:v>37593</c:v>
                </c:pt>
                <c:pt idx="501">
                  <c:v>37594</c:v>
                </c:pt>
                <c:pt idx="502">
                  <c:v>37595</c:v>
                </c:pt>
                <c:pt idx="503">
                  <c:v>37596</c:v>
                </c:pt>
                <c:pt idx="504">
                  <c:v>37599</c:v>
                </c:pt>
                <c:pt idx="505">
                  <c:v>37600</c:v>
                </c:pt>
                <c:pt idx="506">
                  <c:v>37601</c:v>
                </c:pt>
                <c:pt idx="507">
                  <c:v>37602</c:v>
                </c:pt>
                <c:pt idx="508">
                  <c:v>37603</c:v>
                </c:pt>
                <c:pt idx="509">
                  <c:v>37606</c:v>
                </c:pt>
                <c:pt idx="510">
                  <c:v>37607</c:v>
                </c:pt>
                <c:pt idx="511">
                  <c:v>37608</c:v>
                </c:pt>
                <c:pt idx="512">
                  <c:v>37609</c:v>
                </c:pt>
                <c:pt idx="513">
                  <c:v>37610</c:v>
                </c:pt>
                <c:pt idx="514">
                  <c:v>37613</c:v>
                </c:pt>
                <c:pt idx="515">
                  <c:v>37614</c:v>
                </c:pt>
                <c:pt idx="516">
                  <c:v>37615</c:v>
                </c:pt>
                <c:pt idx="517">
                  <c:v>37616</c:v>
                </c:pt>
                <c:pt idx="518">
                  <c:v>37617</c:v>
                </c:pt>
                <c:pt idx="519">
                  <c:v>37620</c:v>
                </c:pt>
                <c:pt idx="520">
                  <c:v>37621</c:v>
                </c:pt>
                <c:pt idx="521">
                  <c:v>37622</c:v>
                </c:pt>
                <c:pt idx="522">
                  <c:v>37623</c:v>
                </c:pt>
                <c:pt idx="523">
                  <c:v>37624</c:v>
                </c:pt>
                <c:pt idx="524">
                  <c:v>37627</c:v>
                </c:pt>
                <c:pt idx="525">
                  <c:v>37628</c:v>
                </c:pt>
                <c:pt idx="526">
                  <c:v>37629</c:v>
                </c:pt>
                <c:pt idx="527">
                  <c:v>37630</c:v>
                </c:pt>
                <c:pt idx="528">
                  <c:v>37631</c:v>
                </c:pt>
                <c:pt idx="529">
                  <c:v>37634</c:v>
                </c:pt>
                <c:pt idx="530">
                  <c:v>37635</c:v>
                </c:pt>
                <c:pt idx="531">
                  <c:v>37636</c:v>
                </c:pt>
                <c:pt idx="532">
                  <c:v>37637</c:v>
                </c:pt>
                <c:pt idx="533">
                  <c:v>37638</c:v>
                </c:pt>
                <c:pt idx="534">
                  <c:v>37641</c:v>
                </c:pt>
                <c:pt idx="535">
                  <c:v>37642</c:v>
                </c:pt>
                <c:pt idx="536">
                  <c:v>37643</c:v>
                </c:pt>
                <c:pt idx="537">
                  <c:v>37644</c:v>
                </c:pt>
                <c:pt idx="538">
                  <c:v>37645</c:v>
                </c:pt>
                <c:pt idx="539">
                  <c:v>37648</c:v>
                </c:pt>
                <c:pt idx="540">
                  <c:v>37649</c:v>
                </c:pt>
                <c:pt idx="541">
                  <c:v>37650</c:v>
                </c:pt>
                <c:pt idx="542">
                  <c:v>37651</c:v>
                </c:pt>
                <c:pt idx="543">
                  <c:v>37652</c:v>
                </c:pt>
                <c:pt idx="544">
                  <c:v>37655</c:v>
                </c:pt>
                <c:pt idx="545">
                  <c:v>37656</c:v>
                </c:pt>
                <c:pt idx="546">
                  <c:v>37657</c:v>
                </c:pt>
                <c:pt idx="547">
                  <c:v>37658</c:v>
                </c:pt>
                <c:pt idx="548">
                  <c:v>37659</c:v>
                </c:pt>
                <c:pt idx="549">
                  <c:v>37662</c:v>
                </c:pt>
                <c:pt idx="550">
                  <c:v>37663</c:v>
                </c:pt>
                <c:pt idx="551">
                  <c:v>37664</c:v>
                </c:pt>
                <c:pt idx="552">
                  <c:v>37665</c:v>
                </c:pt>
                <c:pt idx="553">
                  <c:v>37666</c:v>
                </c:pt>
                <c:pt idx="554">
                  <c:v>37669</c:v>
                </c:pt>
                <c:pt idx="555">
                  <c:v>37670</c:v>
                </c:pt>
                <c:pt idx="556">
                  <c:v>37671</c:v>
                </c:pt>
                <c:pt idx="557">
                  <c:v>37672</c:v>
                </c:pt>
                <c:pt idx="558">
                  <c:v>37673</c:v>
                </c:pt>
                <c:pt idx="559">
                  <c:v>37676</c:v>
                </c:pt>
                <c:pt idx="560">
                  <c:v>37677</c:v>
                </c:pt>
                <c:pt idx="561">
                  <c:v>37678</c:v>
                </c:pt>
                <c:pt idx="562">
                  <c:v>37679</c:v>
                </c:pt>
                <c:pt idx="563">
                  <c:v>37680</c:v>
                </c:pt>
                <c:pt idx="564">
                  <c:v>37683</c:v>
                </c:pt>
                <c:pt idx="565">
                  <c:v>37684</c:v>
                </c:pt>
                <c:pt idx="566">
                  <c:v>37685</c:v>
                </c:pt>
                <c:pt idx="567">
                  <c:v>37686</c:v>
                </c:pt>
                <c:pt idx="568">
                  <c:v>37687</c:v>
                </c:pt>
                <c:pt idx="569">
                  <c:v>37690</c:v>
                </c:pt>
                <c:pt idx="570">
                  <c:v>37691</c:v>
                </c:pt>
                <c:pt idx="571">
                  <c:v>37692</c:v>
                </c:pt>
                <c:pt idx="572">
                  <c:v>37693</c:v>
                </c:pt>
                <c:pt idx="573">
                  <c:v>37694</c:v>
                </c:pt>
                <c:pt idx="574">
                  <c:v>37697</c:v>
                </c:pt>
                <c:pt idx="575">
                  <c:v>37698</c:v>
                </c:pt>
                <c:pt idx="576">
                  <c:v>37699</c:v>
                </c:pt>
                <c:pt idx="577">
                  <c:v>37700</c:v>
                </c:pt>
                <c:pt idx="578">
                  <c:v>37701</c:v>
                </c:pt>
                <c:pt idx="579">
                  <c:v>37704</c:v>
                </c:pt>
                <c:pt idx="580">
                  <c:v>37705</c:v>
                </c:pt>
                <c:pt idx="581">
                  <c:v>37706</c:v>
                </c:pt>
                <c:pt idx="582">
                  <c:v>37707</c:v>
                </c:pt>
                <c:pt idx="583">
                  <c:v>37708</c:v>
                </c:pt>
                <c:pt idx="584">
                  <c:v>37711</c:v>
                </c:pt>
                <c:pt idx="585">
                  <c:v>37712</c:v>
                </c:pt>
                <c:pt idx="586">
                  <c:v>37713</c:v>
                </c:pt>
                <c:pt idx="587">
                  <c:v>37714</c:v>
                </c:pt>
                <c:pt idx="588">
                  <c:v>37715</c:v>
                </c:pt>
                <c:pt idx="589">
                  <c:v>37718</c:v>
                </c:pt>
                <c:pt idx="590">
                  <c:v>37719</c:v>
                </c:pt>
                <c:pt idx="591">
                  <c:v>37720</c:v>
                </c:pt>
                <c:pt idx="592">
                  <c:v>37721</c:v>
                </c:pt>
                <c:pt idx="593">
                  <c:v>37722</c:v>
                </c:pt>
                <c:pt idx="594">
                  <c:v>37725</c:v>
                </c:pt>
                <c:pt idx="595">
                  <c:v>37726</c:v>
                </c:pt>
                <c:pt idx="596">
                  <c:v>37727</c:v>
                </c:pt>
                <c:pt idx="597">
                  <c:v>37728</c:v>
                </c:pt>
                <c:pt idx="598">
                  <c:v>37729</c:v>
                </c:pt>
                <c:pt idx="599">
                  <c:v>37732</c:v>
                </c:pt>
                <c:pt idx="600">
                  <c:v>37733</c:v>
                </c:pt>
                <c:pt idx="601">
                  <c:v>37734</c:v>
                </c:pt>
                <c:pt idx="602">
                  <c:v>37735</c:v>
                </c:pt>
                <c:pt idx="603">
                  <c:v>37736</c:v>
                </c:pt>
                <c:pt idx="604">
                  <c:v>37739</c:v>
                </c:pt>
                <c:pt idx="605">
                  <c:v>37740</c:v>
                </c:pt>
                <c:pt idx="606">
                  <c:v>37741</c:v>
                </c:pt>
                <c:pt idx="607">
                  <c:v>37742</c:v>
                </c:pt>
                <c:pt idx="608">
                  <c:v>37743</c:v>
                </c:pt>
                <c:pt idx="609">
                  <c:v>37746</c:v>
                </c:pt>
                <c:pt idx="610">
                  <c:v>37747</c:v>
                </c:pt>
                <c:pt idx="611">
                  <c:v>37748</c:v>
                </c:pt>
                <c:pt idx="612">
                  <c:v>37749</c:v>
                </c:pt>
                <c:pt idx="613">
                  <c:v>37750</c:v>
                </c:pt>
                <c:pt idx="614">
                  <c:v>37753</c:v>
                </c:pt>
                <c:pt idx="615">
                  <c:v>37754</c:v>
                </c:pt>
                <c:pt idx="616">
                  <c:v>37755</c:v>
                </c:pt>
                <c:pt idx="617">
                  <c:v>37756</c:v>
                </c:pt>
                <c:pt idx="618">
                  <c:v>37757</c:v>
                </c:pt>
                <c:pt idx="619">
                  <c:v>37760</c:v>
                </c:pt>
                <c:pt idx="620">
                  <c:v>37761</c:v>
                </c:pt>
                <c:pt idx="621">
                  <c:v>37762</c:v>
                </c:pt>
                <c:pt idx="622">
                  <c:v>37763</c:v>
                </c:pt>
                <c:pt idx="623">
                  <c:v>37764</c:v>
                </c:pt>
                <c:pt idx="624">
                  <c:v>37767</c:v>
                </c:pt>
                <c:pt idx="625">
                  <c:v>37768</c:v>
                </c:pt>
                <c:pt idx="626">
                  <c:v>37769</c:v>
                </c:pt>
                <c:pt idx="627">
                  <c:v>37770</c:v>
                </c:pt>
                <c:pt idx="628">
                  <c:v>37771</c:v>
                </c:pt>
                <c:pt idx="629">
                  <c:v>37774</c:v>
                </c:pt>
                <c:pt idx="630">
                  <c:v>37775</c:v>
                </c:pt>
                <c:pt idx="631">
                  <c:v>37776</c:v>
                </c:pt>
                <c:pt idx="632">
                  <c:v>37777</c:v>
                </c:pt>
                <c:pt idx="633">
                  <c:v>37778</c:v>
                </c:pt>
                <c:pt idx="634">
                  <c:v>37781</c:v>
                </c:pt>
                <c:pt idx="635">
                  <c:v>37782</c:v>
                </c:pt>
                <c:pt idx="636">
                  <c:v>37783</c:v>
                </c:pt>
                <c:pt idx="637">
                  <c:v>37784</c:v>
                </c:pt>
                <c:pt idx="638">
                  <c:v>37785</c:v>
                </c:pt>
                <c:pt idx="639">
                  <c:v>37788</c:v>
                </c:pt>
                <c:pt idx="640">
                  <c:v>37789</c:v>
                </c:pt>
                <c:pt idx="641">
                  <c:v>37790</c:v>
                </c:pt>
                <c:pt idx="642">
                  <c:v>37791</c:v>
                </c:pt>
                <c:pt idx="643">
                  <c:v>37792</c:v>
                </c:pt>
                <c:pt idx="644">
                  <c:v>37795</c:v>
                </c:pt>
                <c:pt idx="645">
                  <c:v>37796</c:v>
                </c:pt>
                <c:pt idx="646">
                  <c:v>37797</c:v>
                </c:pt>
                <c:pt idx="647">
                  <c:v>37798</c:v>
                </c:pt>
                <c:pt idx="648">
                  <c:v>37799</c:v>
                </c:pt>
                <c:pt idx="649">
                  <c:v>37802</c:v>
                </c:pt>
                <c:pt idx="650">
                  <c:v>37803</c:v>
                </c:pt>
                <c:pt idx="651">
                  <c:v>37804</c:v>
                </c:pt>
                <c:pt idx="652">
                  <c:v>37805</c:v>
                </c:pt>
                <c:pt idx="653">
                  <c:v>37806</c:v>
                </c:pt>
                <c:pt idx="654">
                  <c:v>37809</c:v>
                </c:pt>
                <c:pt idx="655">
                  <c:v>37810</c:v>
                </c:pt>
                <c:pt idx="656">
                  <c:v>37811</c:v>
                </c:pt>
                <c:pt idx="657">
                  <c:v>37812</c:v>
                </c:pt>
                <c:pt idx="658">
                  <c:v>37813</c:v>
                </c:pt>
                <c:pt idx="659">
                  <c:v>37816</c:v>
                </c:pt>
                <c:pt idx="660">
                  <c:v>37817</c:v>
                </c:pt>
                <c:pt idx="661">
                  <c:v>37818</c:v>
                </c:pt>
                <c:pt idx="662">
                  <c:v>37819</c:v>
                </c:pt>
                <c:pt idx="663">
                  <c:v>37820</c:v>
                </c:pt>
                <c:pt idx="664">
                  <c:v>37823</c:v>
                </c:pt>
                <c:pt idx="665">
                  <c:v>37824</c:v>
                </c:pt>
                <c:pt idx="666">
                  <c:v>37825</c:v>
                </c:pt>
                <c:pt idx="667">
                  <c:v>37826</c:v>
                </c:pt>
                <c:pt idx="668">
                  <c:v>37827</c:v>
                </c:pt>
                <c:pt idx="669">
                  <c:v>37830</c:v>
                </c:pt>
                <c:pt idx="670">
                  <c:v>37831</c:v>
                </c:pt>
                <c:pt idx="671">
                  <c:v>37832</c:v>
                </c:pt>
                <c:pt idx="672">
                  <c:v>37833</c:v>
                </c:pt>
                <c:pt idx="673">
                  <c:v>37834</c:v>
                </c:pt>
                <c:pt idx="674">
                  <c:v>37837</c:v>
                </c:pt>
                <c:pt idx="675">
                  <c:v>37838</c:v>
                </c:pt>
                <c:pt idx="676">
                  <c:v>37839</c:v>
                </c:pt>
                <c:pt idx="677">
                  <c:v>37840</c:v>
                </c:pt>
                <c:pt idx="678">
                  <c:v>37841</c:v>
                </c:pt>
                <c:pt idx="679">
                  <c:v>37844</c:v>
                </c:pt>
                <c:pt idx="680">
                  <c:v>37845</c:v>
                </c:pt>
                <c:pt idx="681">
                  <c:v>37846</c:v>
                </c:pt>
                <c:pt idx="682">
                  <c:v>37847</c:v>
                </c:pt>
                <c:pt idx="683">
                  <c:v>37848</c:v>
                </c:pt>
                <c:pt idx="684">
                  <c:v>37851</c:v>
                </c:pt>
                <c:pt idx="685">
                  <c:v>37852</c:v>
                </c:pt>
                <c:pt idx="686">
                  <c:v>37853</c:v>
                </c:pt>
                <c:pt idx="687">
                  <c:v>37854</c:v>
                </c:pt>
                <c:pt idx="688">
                  <c:v>37855</c:v>
                </c:pt>
                <c:pt idx="689">
                  <c:v>37858</c:v>
                </c:pt>
                <c:pt idx="690">
                  <c:v>37859</c:v>
                </c:pt>
                <c:pt idx="691">
                  <c:v>37860</c:v>
                </c:pt>
                <c:pt idx="692">
                  <c:v>37861</c:v>
                </c:pt>
                <c:pt idx="693">
                  <c:v>37862</c:v>
                </c:pt>
                <c:pt idx="694">
                  <c:v>37865</c:v>
                </c:pt>
                <c:pt idx="695">
                  <c:v>37866</c:v>
                </c:pt>
                <c:pt idx="696">
                  <c:v>37867</c:v>
                </c:pt>
                <c:pt idx="697">
                  <c:v>37868</c:v>
                </c:pt>
                <c:pt idx="698">
                  <c:v>37869</c:v>
                </c:pt>
                <c:pt idx="699">
                  <c:v>37872</c:v>
                </c:pt>
                <c:pt idx="700">
                  <c:v>37873</c:v>
                </c:pt>
                <c:pt idx="701">
                  <c:v>37874</c:v>
                </c:pt>
                <c:pt idx="702">
                  <c:v>37875</c:v>
                </c:pt>
                <c:pt idx="703">
                  <c:v>37876</c:v>
                </c:pt>
                <c:pt idx="704">
                  <c:v>37879</c:v>
                </c:pt>
                <c:pt idx="705">
                  <c:v>37880</c:v>
                </c:pt>
                <c:pt idx="706">
                  <c:v>37881</c:v>
                </c:pt>
                <c:pt idx="707">
                  <c:v>37882</c:v>
                </c:pt>
                <c:pt idx="708">
                  <c:v>37883</c:v>
                </c:pt>
                <c:pt idx="709">
                  <c:v>37886</c:v>
                </c:pt>
                <c:pt idx="710">
                  <c:v>37887</c:v>
                </c:pt>
                <c:pt idx="711">
                  <c:v>37888</c:v>
                </c:pt>
                <c:pt idx="712">
                  <c:v>37889</c:v>
                </c:pt>
                <c:pt idx="713">
                  <c:v>37890</c:v>
                </c:pt>
                <c:pt idx="714">
                  <c:v>37893</c:v>
                </c:pt>
                <c:pt idx="715">
                  <c:v>37894</c:v>
                </c:pt>
                <c:pt idx="716">
                  <c:v>37895</c:v>
                </c:pt>
                <c:pt idx="717">
                  <c:v>37896</c:v>
                </c:pt>
                <c:pt idx="718">
                  <c:v>37897</c:v>
                </c:pt>
                <c:pt idx="719">
                  <c:v>37900</c:v>
                </c:pt>
                <c:pt idx="720">
                  <c:v>37901</c:v>
                </c:pt>
                <c:pt idx="721">
                  <c:v>37902</c:v>
                </c:pt>
                <c:pt idx="722">
                  <c:v>37903</c:v>
                </c:pt>
                <c:pt idx="723">
                  <c:v>37904</c:v>
                </c:pt>
                <c:pt idx="724">
                  <c:v>37907</c:v>
                </c:pt>
                <c:pt idx="725">
                  <c:v>37908</c:v>
                </c:pt>
                <c:pt idx="726">
                  <c:v>37909</c:v>
                </c:pt>
                <c:pt idx="727">
                  <c:v>37910</c:v>
                </c:pt>
                <c:pt idx="728">
                  <c:v>37911</c:v>
                </c:pt>
                <c:pt idx="729">
                  <c:v>37914</c:v>
                </c:pt>
                <c:pt idx="730">
                  <c:v>37915</c:v>
                </c:pt>
                <c:pt idx="731">
                  <c:v>37916</c:v>
                </c:pt>
                <c:pt idx="732">
                  <c:v>37917</c:v>
                </c:pt>
                <c:pt idx="733">
                  <c:v>37918</c:v>
                </c:pt>
                <c:pt idx="734">
                  <c:v>37921</c:v>
                </c:pt>
                <c:pt idx="735">
                  <c:v>37922</c:v>
                </c:pt>
                <c:pt idx="736">
                  <c:v>37923</c:v>
                </c:pt>
                <c:pt idx="737">
                  <c:v>37924</c:v>
                </c:pt>
                <c:pt idx="738">
                  <c:v>37925</c:v>
                </c:pt>
                <c:pt idx="739">
                  <c:v>37928</c:v>
                </c:pt>
                <c:pt idx="740">
                  <c:v>37929</c:v>
                </c:pt>
                <c:pt idx="741">
                  <c:v>37930</c:v>
                </c:pt>
                <c:pt idx="742">
                  <c:v>37931</c:v>
                </c:pt>
                <c:pt idx="743">
                  <c:v>37932</c:v>
                </c:pt>
                <c:pt idx="744">
                  <c:v>37935</c:v>
                </c:pt>
                <c:pt idx="745">
                  <c:v>37936</c:v>
                </c:pt>
                <c:pt idx="746">
                  <c:v>37937</c:v>
                </c:pt>
                <c:pt idx="747">
                  <c:v>37938</c:v>
                </c:pt>
                <c:pt idx="748">
                  <c:v>37939</c:v>
                </c:pt>
                <c:pt idx="749">
                  <c:v>37942</c:v>
                </c:pt>
                <c:pt idx="750">
                  <c:v>37943</c:v>
                </c:pt>
                <c:pt idx="751">
                  <c:v>37944</c:v>
                </c:pt>
                <c:pt idx="752">
                  <c:v>37945</c:v>
                </c:pt>
                <c:pt idx="753">
                  <c:v>37946</c:v>
                </c:pt>
                <c:pt idx="754">
                  <c:v>37949</c:v>
                </c:pt>
                <c:pt idx="755">
                  <c:v>37950</c:v>
                </c:pt>
                <c:pt idx="756">
                  <c:v>37951</c:v>
                </c:pt>
                <c:pt idx="757">
                  <c:v>37952</c:v>
                </c:pt>
                <c:pt idx="758">
                  <c:v>37953</c:v>
                </c:pt>
                <c:pt idx="759">
                  <c:v>37956</c:v>
                </c:pt>
                <c:pt idx="760">
                  <c:v>37957</c:v>
                </c:pt>
                <c:pt idx="761">
                  <c:v>37958</c:v>
                </c:pt>
                <c:pt idx="762">
                  <c:v>37959</c:v>
                </c:pt>
                <c:pt idx="763">
                  <c:v>37960</c:v>
                </c:pt>
                <c:pt idx="764">
                  <c:v>37963</c:v>
                </c:pt>
                <c:pt idx="765">
                  <c:v>37964</c:v>
                </c:pt>
                <c:pt idx="766">
                  <c:v>37965</c:v>
                </c:pt>
                <c:pt idx="767">
                  <c:v>37966</c:v>
                </c:pt>
                <c:pt idx="768">
                  <c:v>37967</c:v>
                </c:pt>
                <c:pt idx="769">
                  <c:v>37970</c:v>
                </c:pt>
                <c:pt idx="770">
                  <c:v>37971</c:v>
                </c:pt>
                <c:pt idx="771">
                  <c:v>37972</c:v>
                </c:pt>
                <c:pt idx="772">
                  <c:v>37973</c:v>
                </c:pt>
                <c:pt idx="773">
                  <c:v>37974</c:v>
                </c:pt>
                <c:pt idx="774">
                  <c:v>37977</c:v>
                </c:pt>
                <c:pt idx="775">
                  <c:v>37978</c:v>
                </c:pt>
                <c:pt idx="776">
                  <c:v>37979</c:v>
                </c:pt>
                <c:pt idx="777">
                  <c:v>37980</c:v>
                </c:pt>
                <c:pt idx="778">
                  <c:v>37981</c:v>
                </c:pt>
                <c:pt idx="779">
                  <c:v>37984</c:v>
                </c:pt>
                <c:pt idx="780">
                  <c:v>37985</c:v>
                </c:pt>
                <c:pt idx="781">
                  <c:v>37986</c:v>
                </c:pt>
                <c:pt idx="782">
                  <c:v>37987</c:v>
                </c:pt>
                <c:pt idx="783">
                  <c:v>37988</c:v>
                </c:pt>
                <c:pt idx="784">
                  <c:v>37991</c:v>
                </c:pt>
                <c:pt idx="785">
                  <c:v>37992</c:v>
                </c:pt>
                <c:pt idx="786">
                  <c:v>37993</c:v>
                </c:pt>
                <c:pt idx="787">
                  <c:v>37994</c:v>
                </c:pt>
                <c:pt idx="788">
                  <c:v>37995</c:v>
                </c:pt>
                <c:pt idx="789">
                  <c:v>37998</c:v>
                </c:pt>
                <c:pt idx="790">
                  <c:v>37999</c:v>
                </c:pt>
                <c:pt idx="791">
                  <c:v>38000</c:v>
                </c:pt>
                <c:pt idx="792">
                  <c:v>38001</c:v>
                </c:pt>
                <c:pt idx="793">
                  <c:v>38002</c:v>
                </c:pt>
                <c:pt idx="794">
                  <c:v>38005</c:v>
                </c:pt>
                <c:pt idx="795">
                  <c:v>38006</c:v>
                </c:pt>
                <c:pt idx="796">
                  <c:v>38007</c:v>
                </c:pt>
                <c:pt idx="797">
                  <c:v>38008</c:v>
                </c:pt>
                <c:pt idx="798">
                  <c:v>38009</c:v>
                </c:pt>
                <c:pt idx="799">
                  <c:v>38012</c:v>
                </c:pt>
                <c:pt idx="800">
                  <c:v>38013</c:v>
                </c:pt>
                <c:pt idx="801">
                  <c:v>38014</c:v>
                </c:pt>
                <c:pt idx="802">
                  <c:v>38015</c:v>
                </c:pt>
                <c:pt idx="803">
                  <c:v>38016</c:v>
                </c:pt>
                <c:pt idx="804">
                  <c:v>38019</c:v>
                </c:pt>
                <c:pt idx="805">
                  <c:v>38020</c:v>
                </c:pt>
                <c:pt idx="806">
                  <c:v>38021</c:v>
                </c:pt>
                <c:pt idx="807">
                  <c:v>38022</c:v>
                </c:pt>
                <c:pt idx="808">
                  <c:v>38023</c:v>
                </c:pt>
                <c:pt idx="809">
                  <c:v>38026</c:v>
                </c:pt>
                <c:pt idx="810">
                  <c:v>38027</c:v>
                </c:pt>
                <c:pt idx="811">
                  <c:v>38028</c:v>
                </c:pt>
                <c:pt idx="812">
                  <c:v>38029</c:v>
                </c:pt>
                <c:pt idx="813">
                  <c:v>38030</c:v>
                </c:pt>
                <c:pt idx="814">
                  <c:v>38033</c:v>
                </c:pt>
                <c:pt idx="815">
                  <c:v>38034</c:v>
                </c:pt>
                <c:pt idx="816">
                  <c:v>38035</c:v>
                </c:pt>
                <c:pt idx="817">
                  <c:v>38036</c:v>
                </c:pt>
                <c:pt idx="818">
                  <c:v>38037</c:v>
                </c:pt>
                <c:pt idx="819">
                  <c:v>38040</c:v>
                </c:pt>
                <c:pt idx="820">
                  <c:v>38041</c:v>
                </c:pt>
                <c:pt idx="821">
                  <c:v>38042</c:v>
                </c:pt>
                <c:pt idx="822">
                  <c:v>38043</c:v>
                </c:pt>
                <c:pt idx="823">
                  <c:v>38044</c:v>
                </c:pt>
                <c:pt idx="824">
                  <c:v>38047</c:v>
                </c:pt>
                <c:pt idx="825">
                  <c:v>38048</c:v>
                </c:pt>
                <c:pt idx="826">
                  <c:v>38049</c:v>
                </c:pt>
                <c:pt idx="827">
                  <c:v>38050</c:v>
                </c:pt>
                <c:pt idx="828">
                  <c:v>38051</c:v>
                </c:pt>
                <c:pt idx="829">
                  <c:v>38054</c:v>
                </c:pt>
                <c:pt idx="830">
                  <c:v>38055</c:v>
                </c:pt>
                <c:pt idx="831">
                  <c:v>38056</c:v>
                </c:pt>
                <c:pt idx="832">
                  <c:v>38057</c:v>
                </c:pt>
                <c:pt idx="833">
                  <c:v>38058</c:v>
                </c:pt>
                <c:pt idx="834">
                  <c:v>38061</c:v>
                </c:pt>
                <c:pt idx="835">
                  <c:v>38062</c:v>
                </c:pt>
                <c:pt idx="836">
                  <c:v>38063</c:v>
                </c:pt>
                <c:pt idx="837">
                  <c:v>38064</c:v>
                </c:pt>
                <c:pt idx="838">
                  <c:v>38065</c:v>
                </c:pt>
                <c:pt idx="839">
                  <c:v>38068</c:v>
                </c:pt>
                <c:pt idx="840">
                  <c:v>38069</c:v>
                </c:pt>
                <c:pt idx="841">
                  <c:v>38070</c:v>
                </c:pt>
                <c:pt idx="842">
                  <c:v>38071</c:v>
                </c:pt>
                <c:pt idx="843">
                  <c:v>38072</c:v>
                </c:pt>
                <c:pt idx="844">
                  <c:v>38075</c:v>
                </c:pt>
                <c:pt idx="845">
                  <c:v>38076</c:v>
                </c:pt>
                <c:pt idx="846">
                  <c:v>38077</c:v>
                </c:pt>
                <c:pt idx="847">
                  <c:v>38078</c:v>
                </c:pt>
                <c:pt idx="848">
                  <c:v>38079</c:v>
                </c:pt>
                <c:pt idx="849">
                  <c:v>38082</c:v>
                </c:pt>
                <c:pt idx="850">
                  <c:v>38083</c:v>
                </c:pt>
                <c:pt idx="851">
                  <c:v>38084</c:v>
                </c:pt>
                <c:pt idx="852">
                  <c:v>38085</c:v>
                </c:pt>
                <c:pt idx="853">
                  <c:v>38086</c:v>
                </c:pt>
                <c:pt idx="854">
                  <c:v>38089</c:v>
                </c:pt>
                <c:pt idx="855">
                  <c:v>38090</c:v>
                </c:pt>
                <c:pt idx="856">
                  <c:v>38091</c:v>
                </c:pt>
                <c:pt idx="857">
                  <c:v>38092</c:v>
                </c:pt>
                <c:pt idx="858">
                  <c:v>38093</c:v>
                </c:pt>
                <c:pt idx="859">
                  <c:v>38096</c:v>
                </c:pt>
                <c:pt idx="860">
                  <c:v>38097</c:v>
                </c:pt>
                <c:pt idx="861">
                  <c:v>38098</c:v>
                </c:pt>
                <c:pt idx="862">
                  <c:v>38099</c:v>
                </c:pt>
                <c:pt idx="863">
                  <c:v>38100</c:v>
                </c:pt>
                <c:pt idx="864">
                  <c:v>38103</c:v>
                </c:pt>
                <c:pt idx="865">
                  <c:v>38104</c:v>
                </c:pt>
                <c:pt idx="866">
                  <c:v>38105</c:v>
                </c:pt>
                <c:pt idx="867">
                  <c:v>38106</c:v>
                </c:pt>
                <c:pt idx="868">
                  <c:v>38107</c:v>
                </c:pt>
                <c:pt idx="869">
                  <c:v>38110</c:v>
                </c:pt>
                <c:pt idx="870">
                  <c:v>38111</c:v>
                </c:pt>
                <c:pt idx="871">
                  <c:v>38112</c:v>
                </c:pt>
                <c:pt idx="872">
                  <c:v>38113</c:v>
                </c:pt>
                <c:pt idx="873">
                  <c:v>38114</c:v>
                </c:pt>
                <c:pt idx="874">
                  <c:v>38117</c:v>
                </c:pt>
                <c:pt idx="875">
                  <c:v>38118</c:v>
                </c:pt>
                <c:pt idx="876">
                  <c:v>38119</c:v>
                </c:pt>
                <c:pt idx="877">
                  <c:v>38120</c:v>
                </c:pt>
                <c:pt idx="878">
                  <c:v>38121</c:v>
                </c:pt>
                <c:pt idx="879">
                  <c:v>38124</c:v>
                </c:pt>
                <c:pt idx="880">
                  <c:v>38125</c:v>
                </c:pt>
                <c:pt idx="881">
                  <c:v>38126</c:v>
                </c:pt>
                <c:pt idx="882">
                  <c:v>38127</c:v>
                </c:pt>
                <c:pt idx="883">
                  <c:v>38128</c:v>
                </c:pt>
                <c:pt idx="884">
                  <c:v>38131</c:v>
                </c:pt>
                <c:pt idx="885">
                  <c:v>38132</c:v>
                </c:pt>
                <c:pt idx="886">
                  <c:v>38133</c:v>
                </c:pt>
                <c:pt idx="887">
                  <c:v>38134</c:v>
                </c:pt>
                <c:pt idx="888">
                  <c:v>38135</c:v>
                </c:pt>
                <c:pt idx="889">
                  <c:v>38138</c:v>
                </c:pt>
                <c:pt idx="890">
                  <c:v>38139</c:v>
                </c:pt>
                <c:pt idx="891">
                  <c:v>38140</c:v>
                </c:pt>
                <c:pt idx="892">
                  <c:v>38141</c:v>
                </c:pt>
                <c:pt idx="893">
                  <c:v>38142</c:v>
                </c:pt>
                <c:pt idx="894">
                  <c:v>38145</c:v>
                </c:pt>
                <c:pt idx="895">
                  <c:v>38146</c:v>
                </c:pt>
                <c:pt idx="896">
                  <c:v>38147</c:v>
                </c:pt>
                <c:pt idx="897">
                  <c:v>38148</c:v>
                </c:pt>
                <c:pt idx="898">
                  <c:v>38149</c:v>
                </c:pt>
                <c:pt idx="899">
                  <c:v>38152</c:v>
                </c:pt>
                <c:pt idx="900">
                  <c:v>38153</c:v>
                </c:pt>
                <c:pt idx="901">
                  <c:v>38154</c:v>
                </c:pt>
                <c:pt idx="902">
                  <c:v>38155</c:v>
                </c:pt>
                <c:pt idx="903">
                  <c:v>38156</c:v>
                </c:pt>
                <c:pt idx="904">
                  <c:v>38159</c:v>
                </c:pt>
                <c:pt idx="905">
                  <c:v>38160</c:v>
                </c:pt>
                <c:pt idx="906">
                  <c:v>38161</c:v>
                </c:pt>
                <c:pt idx="907">
                  <c:v>38162</c:v>
                </c:pt>
                <c:pt idx="908">
                  <c:v>38163</c:v>
                </c:pt>
                <c:pt idx="909">
                  <c:v>38166</c:v>
                </c:pt>
                <c:pt idx="910">
                  <c:v>38167</c:v>
                </c:pt>
                <c:pt idx="911">
                  <c:v>38168</c:v>
                </c:pt>
                <c:pt idx="912">
                  <c:v>38169</c:v>
                </c:pt>
                <c:pt idx="913">
                  <c:v>38170</c:v>
                </c:pt>
                <c:pt idx="914">
                  <c:v>38173</c:v>
                </c:pt>
                <c:pt idx="915">
                  <c:v>38174</c:v>
                </c:pt>
                <c:pt idx="916">
                  <c:v>38175</c:v>
                </c:pt>
                <c:pt idx="917">
                  <c:v>38176</c:v>
                </c:pt>
                <c:pt idx="918">
                  <c:v>38177</c:v>
                </c:pt>
                <c:pt idx="919">
                  <c:v>38180</c:v>
                </c:pt>
                <c:pt idx="920">
                  <c:v>38181</c:v>
                </c:pt>
                <c:pt idx="921">
                  <c:v>38182</c:v>
                </c:pt>
                <c:pt idx="922">
                  <c:v>38183</c:v>
                </c:pt>
                <c:pt idx="923">
                  <c:v>38184</c:v>
                </c:pt>
                <c:pt idx="924">
                  <c:v>38187</c:v>
                </c:pt>
                <c:pt idx="925">
                  <c:v>38188</c:v>
                </c:pt>
                <c:pt idx="926">
                  <c:v>38189</c:v>
                </c:pt>
                <c:pt idx="927">
                  <c:v>38190</c:v>
                </c:pt>
                <c:pt idx="928">
                  <c:v>38191</c:v>
                </c:pt>
                <c:pt idx="929">
                  <c:v>38194</c:v>
                </c:pt>
                <c:pt idx="930">
                  <c:v>38195</c:v>
                </c:pt>
                <c:pt idx="931">
                  <c:v>38196</c:v>
                </c:pt>
                <c:pt idx="932">
                  <c:v>38197</c:v>
                </c:pt>
                <c:pt idx="933">
                  <c:v>38198</c:v>
                </c:pt>
                <c:pt idx="934">
                  <c:v>38201</c:v>
                </c:pt>
                <c:pt idx="935">
                  <c:v>38202</c:v>
                </c:pt>
                <c:pt idx="936">
                  <c:v>38203</c:v>
                </c:pt>
                <c:pt idx="937">
                  <c:v>38204</c:v>
                </c:pt>
                <c:pt idx="938">
                  <c:v>38205</c:v>
                </c:pt>
                <c:pt idx="939">
                  <c:v>38208</c:v>
                </c:pt>
                <c:pt idx="940">
                  <c:v>38209</c:v>
                </c:pt>
                <c:pt idx="941">
                  <c:v>38210</c:v>
                </c:pt>
                <c:pt idx="942">
                  <c:v>38211</c:v>
                </c:pt>
                <c:pt idx="943">
                  <c:v>38212</c:v>
                </c:pt>
                <c:pt idx="944">
                  <c:v>38215</c:v>
                </c:pt>
                <c:pt idx="945">
                  <c:v>38216</c:v>
                </c:pt>
                <c:pt idx="946">
                  <c:v>38217</c:v>
                </c:pt>
                <c:pt idx="947">
                  <c:v>38218</c:v>
                </c:pt>
                <c:pt idx="948">
                  <c:v>38219</c:v>
                </c:pt>
                <c:pt idx="949">
                  <c:v>38222</c:v>
                </c:pt>
                <c:pt idx="950">
                  <c:v>38223</c:v>
                </c:pt>
                <c:pt idx="951">
                  <c:v>38224</c:v>
                </c:pt>
                <c:pt idx="952">
                  <c:v>38225</c:v>
                </c:pt>
                <c:pt idx="953">
                  <c:v>38226</c:v>
                </c:pt>
                <c:pt idx="954">
                  <c:v>38229</c:v>
                </c:pt>
                <c:pt idx="955">
                  <c:v>38230</c:v>
                </c:pt>
                <c:pt idx="956">
                  <c:v>38231</c:v>
                </c:pt>
                <c:pt idx="957">
                  <c:v>38232</c:v>
                </c:pt>
                <c:pt idx="958">
                  <c:v>38233</c:v>
                </c:pt>
                <c:pt idx="959">
                  <c:v>38236</c:v>
                </c:pt>
                <c:pt idx="960">
                  <c:v>38237</c:v>
                </c:pt>
                <c:pt idx="961">
                  <c:v>38238</c:v>
                </c:pt>
                <c:pt idx="962">
                  <c:v>38239</c:v>
                </c:pt>
                <c:pt idx="963">
                  <c:v>38240</c:v>
                </c:pt>
                <c:pt idx="964">
                  <c:v>38243</c:v>
                </c:pt>
                <c:pt idx="965">
                  <c:v>38244</c:v>
                </c:pt>
                <c:pt idx="966">
                  <c:v>38245</c:v>
                </c:pt>
                <c:pt idx="967">
                  <c:v>38246</c:v>
                </c:pt>
                <c:pt idx="968">
                  <c:v>38247</c:v>
                </c:pt>
                <c:pt idx="969">
                  <c:v>38250</c:v>
                </c:pt>
                <c:pt idx="970">
                  <c:v>38251</c:v>
                </c:pt>
                <c:pt idx="971">
                  <c:v>38252</c:v>
                </c:pt>
                <c:pt idx="972">
                  <c:v>38253</c:v>
                </c:pt>
                <c:pt idx="973">
                  <c:v>38254</c:v>
                </c:pt>
                <c:pt idx="974">
                  <c:v>38257</c:v>
                </c:pt>
                <c:pt idx="975">
                  <c:v>38258</c:v>
                </c:pt>
                <c:pt idx="976">
                  <c:v>38259</c:v>
                </c:pt>
                <c:pt idx="977">
                  <c:v>38260</c:v>
                </c:pt>
                <c:pt idx="978">
                  <c:v>38261</c:v>
                </c:pt>
                <c:pt idx="979">
                  <c:v>38264</c:v>
                </c:pt>
                <c:pt idx="980">
                  <c:v>38265</c:v>
                </c:pt>
                <c:pt idx="981">
                  <c:v>38266</c:v>
                </c:pt>
                <c:pt idx="982">
                  <c:v>38267</c:v>
                </c:pt>
                <c:pt idx="983">
                  <c:v>38268</c:v>
                </c:pt>
                <c:pt idx="984">
                  <c:v>38271</c:v>
                </c:pt>
                <c:pt idx="985">
                  <c:v>38272</c:v>
                </c:pt>
                <c:pt idx="986">
                  <c:v>38273</c:v>
                </c:pt>
                <c:pt idx="987">
                  <c:v>38274</c:v>
                </c:pt>
                <c:pt idx="988">
                  <c:v>38275</c:v>
                </c:pt>
                <c:pt idx="989">
                  <c:v>38278</c:v>
                </c:pt>
                <c:pt idx="990">
                  <c:v>38279</c:v>
                </c:pt>
                <c:pt idx="991">
                  <c:v>38280</c:v>
                </c:pt>
                <c:pt idx="992">
                  <c:v>38281</c:v>
                </c:pt>
                <c:pt idx="993">
                  <c:v>38282</c:v>
                </c:pt>
                <c:pt idx="994">
                  <c:v>38285</c:v>
                </c:pt>
                <c:pt idx="995">
                  <c:v>38286</c:v>
                </c:pt>
                <c:pt idx="996">
                  <c:v>38287</c:v>
                </c:pt>
                <c:pt idx="997">
                  <c:v>38288</c:v>
                </c:pt>
                <c:pt idx="998">
                  <c:v>38289</c:v>
                </c:pt>
                <c:pt idx="999">
                  <c:v>38292</c:v>
                </c:pt>
                <c:pt idx="1000">
                  <c:v>38293</c:v>
                </c:pt>
                <c:pt idx="1001">
                  <c:v>38294</c:v>
                </c:pt>
                <c:pt idx="1002">
                  <c:v>38295</c:v>
                </c:pt>
                <c:pt idx="1003">
                  <c:v>38296</c:v>
                </c:pt>
                <c:pt idx="1004">
                  <c:v>38299</c:v>
                </c:pt>
                <c:pt idx="1005">
                  <c:v>38300</c:v>
                </c:pt>
                <c:pt idx="1006">
                  <c:v>38301</c:v>
                </c:pt>
                <c:pt idx="1007">
                  <c:v>38302</c:v>
                </c:pt>
                <c:pt idx="1008">
                  <c:v>38303</c:v>
                </c:pt>
                <c:pt idx="1009">
                  <c:v>38306</c:v>
                </c:pt>
                <c:pt idx="1010">
                  <c:v>38307</c:v>
                </c:pt>
                <c:pt idx="1011">
                  <c:v>38308</c:v>
                </c:pt>
                <c:pt idx="1012">
                  <c:v>38309</c:v>
                </c:pt>
                <c:pt idx="1013">
                  <c:v>38310</c:v>
                </c:pt>
                <c:pt idx="1014">
                  <c:v>38313</c:v>
                </c:pt>
                <c:pt idx="1015">
                  <c:v>38314</c:v>
                </c:pt>
                <c:pt idx="1016">
                  <c:v>38315</c:v>
                </c:pt>
                <c:pt idx="1017">
                  <c:v>38316</c:v>
                </c:pt>
                <c:pt idx="1018">
                  <c:v>38317</c:v>
                </c:pt>
                <c:pt idx="1019">
                  <c:v>38320</c:v>
                </c:pt>
                <c:pt idx="1020">
                  <c:v>38321</c:v>
                </c:pt>
                <c:pt idx="1021">
                  <c:v>38322</c:v>
                </c:pt>
                <c:pt idx="1022">
                  <c:v>38323</c:v>
                </c:pt>
                <c:pt idx="1023">
                  <c:v>38324</c:v>
                </c:pt>
                <c:pt idx="1024">
                  <c:v>38327</c:v>
                </c:pt>
                <c:pt idx="1025">
                  <c:v>38328</c:v>
                </c:pt>
                <c:pt idx="1026">
                  <c:v>38329</c:v>
                </c:pt>
                <c:pt idx="1027">
                  <c:v>38330</c:v>
                </c:pt>
                <c:pt idx="1028">
                  <c:v>38331</c:v>
                </c:pt>
                <c:pt idx="1029">
                  <c:v>38334</c:v>
                </c:pt>
                <c:pt idx="1030">
                  <c:v>38335</c:v>
                </c:pt>
                <c:pt idx="1031">
                  <c:v>38336</c:v>
                </c:pt>
                <c:pt idx="1032">
                  <c:v>38337</c:v>
                </c:pt>
                <c:pt idx="1033">
                  <c:v>38338</c:v>
                </c:pt>
                <c:pt idx="1034">
                  <c:v>38341</c:v>
                </c:pt>
                <c:pt idx="1035">
                  <c:v>38342</c:v>
                </c:pt>
                <c:pt idx="1036">
                  <c:v>38343</c:v>
                </c:pt>
                <c:pt idx="1037">
                  <c:v>38344</c:v>
                </c:pt>
                <c:pt idx="1038">
                  <c:v>38345</c:v>
                </c:pt>
                <c:pt idx="1039">
                  <c:v>38348</c:v>
                </c:pt>
                <c:pt idx="1040">
                  <c:v>38349</c:v>
                </c:pt>
                <c:pt idx="1041">
                  <c:v>38350</c:v>
                </c:pt>
                <c:pt idx="1042">
                  <c:v>38351</c:v>
                </c:pt>
                <c:pt idx="1043">
                  <c:v>38352</c:v>
                </c:pt>
                <c:pt idx="1044">
                  <c:v>38355</c:v>
                </c:pt>
                <c:pt idx="1045">
                  <c:v>38356</c:v>
                </c:pt>
                <c:pt idx="1046">
                  <c:v>38357</c:v>
                </c:pt>
                <c:pt idx="1047">
                  <c:v>38358</c:v>
                </c:pt>
                <c:pt idx="1048">
                  <c:v>38359</c:v>
                </c:pt>
                <c:pt idx="1049">
                  <c:v>38362</c:v>
                </c:pt>
                <c:pt idx="1050">
                  <c:v>38363</c:v>
                </c:pt>
                <c:pt idx="1051">
                  <c:v>38364</c:v>
                </c:pt>
                <c:pt idx="1052">
                  <c:v>38365</c:v>
                </c:pt>
                <c:pt idx="1053">
                  <c:v>38366</c:v>
                </c:pt>
                <c:pt idx="1054">
                  <c:v>38369</c:v>
                </c:pt>
                <c:pt idx="1055">
                  <c:v>38370</c:v>
                </c:pt>
                <c:pt idx="1056">
                  <c:v>38371</c:v>
                </c:pt>
                <c:pt idx="1057">
                  <c:v>38372</c:v>
                </c:pt>
                <c:pt idx="1058">
                  <c:v>38373</c:v>
                </c:pt>
                <c:pt idx="1059">
                  <c:v>38376</c:v>
                </c:pt>
                <c:pt idx="1060">
                  <c:v>38377</c:v>
                </c:pt>
                <c:pt idx="1061">
                  <c:v>38378</c:v>
                </c:pt>
                <c:pt idx="1062">
                  <c:v>38379</c:v>
                </c:pt>
                <c:pt idx="1063">
                  <c:v>38380</c:v>
                </c:pt>
                <c:pt idx="1064">
                  <c:v>38383</c:v>
                </c:pt>
                <c:pt idx="1065">
                  <c:v>38384</c:v>
                </c:pt>
                <c:pt idx="1066">
                  <c:v>38385</c:v>
                </c:pt>
                <c:pt idx="1067">
                  <c:v>38386</c:v>
                </c:pt>
                <c:pt idx="1068">
                  <c:v>38387</c:v>
                </c:pt>
                <c:pt idx="1069">
                  <c:v>38390</c:v>
                </c:pt>
                <c:pt idx="1070">
                  <c:v>38391</c:v>
                </c:pt>
                <c:pt idx="1071">
                  <c:v>38392</c:v>
                </c:pt>
                <c:pt idx="1072">
                  <c:v>38393</c:v>
                </c:pt>
                <c:pt idx="1073">
                  <c:v>38394</c:v>
                </c:pt>
                <c:pt idx="1074">
                  <c:v>38397</c:v>
                </c:pt>
                <c:pt idx="1075">
                  <c:v>38398</c:v>
                </c:pt>
                <c:pt idx="1076">
                  <c:v>38399</c:v>
                </c:pt>
                <c:pt idx="1077">
                  <c:v>38400</c:v>
                </c:pt>
                <c:pt idx="1078">
                  <c:v>38401</c:v>
                </c:pt>
                <c:pt idx="1079">
                  <c:v>38404</c:v>
                </c:pt>
                <c:pt idx="1080">
                  <c:v>38405</c:v>
                </c:pt>
                <c:pt idx="1081">
                  <c:v>38406</c:v>
                </c:pt>
                <c:pt idx="1082">
                  <c:v>38407</c:v>
                </c:pt>
                <c:pt idx="1083">
                  <c:v>38408</c:v>
                </c:pt>
                <c:pt idx="1084">
                  <c:v>38411</c:v>
                </c:pt>
                <c:pt idx="1085">
                  <c:v>38412</c:v>
                </c:pt>
                <c:pt idx="1086">
                  <c:v>38413</c:v>
                </c:pt>
                <c:pt idx="1087">
                  <c:v>38414</c:v>
                </c:pt>
                <c:pt idx="1088">
                  <c:v>38415</c:v>
                </c:pt>
                <c:pt idx="1089">
                  <c:v>38418</c:v>
                </c:pt>
                <c:pt idx="1090">
                  <c:v>38419</c:v>
                </c:pt>
                <c:pt idx="1091">
                  <c:v>38420</c:v>
                </c:pt>
                <c:pt idx="1092">
                  <c:v>38421</c:v>
                </c:pt>
                <c:pt idx="1093">
                  <c:v>38422</c:v>
                </c:pt>
                <c:pt idx="1094">
                  <c:v>38425</c:v>
                </c:pt>
                <c:pt idx="1095">
                  <c:v>38426</c:v>
                </c:pt>
                <c:pt idx="1096">
                  <c:v>38427</c:v>
                </c:pt>
                <c:pt idx="1097">
                  <c:v>38428</c:v>
                </c:pt>
                <c:pt idx="1098">
                  <c:v>38429</c:v>
                </c:pt>
                <c:pt idx="1099">
                  <c:v>38432</c:v>
                </c:pt>
                <c:pt idx="1100">
                  <c:v>38433</c:v>
                </c:pt>
                <c:pt idx="1101">
                  <c:v>38434</c:v>
                </c:pt>
                <c:pt idx="1102">
                  <c:v>38435</c:v>
                </c:pt>
                <c:pt idx="1103">
                  <c:v>38436</c:v>
                </c:pt>
                <c:pt idx="1104">
                  <c:v>38439</c:v>
                </c:pt>
                <c:pt idx="1105">
                  <c:v>38440</c:v>
                </c:pt>
                <c:pt idx="1106">
                  <c:v>38441</c:v>
                </c:pt>
                <c:pt idx="1107">
                  <c:v>38442</c:v>
                </c:pt>
                <c:pt idx="1108">
                  <c:v>38443</c:v>
                </c:pt>
                <c:pt idx="1109">
                  <c:v>38446</c:v>
                </c:pt>
                <c:pt idx="1110">
                  <c:v>38447</c:v>
                </c:pt>
                <c:pt idx="1111">
                  <c:v>38448</c:v>
                </c:pt>
                <c:pt idx="1112">
                  <c:v>38449</c:v>
                </c:pt>
                <c:pt idx="1113">
                  <c:v>38450</c:v>
                </c:pt>
                <c:pt idx="1114">
                  <c:v>38453</c:v>
                </c:pt>
                <c:pt idx="1115">
                  <c:v>38454</c:v>
                </c:pt>
                <c:pt idx="1116">
                  <c:v>38455</c:v>
                </c:pt>
                <c:pt idx="1117">
                  <c:v>38456</c:v>
                </c:pt>
                <c:pt idx="1118">
                  <c:v>38457</c:v>
                </c:pt>
                <c:pt idx="1119">
                  <c:v>38460</c:v>
                </c:pt>
                <c:pt idx="1120">
                  <c:v>38461</c:v>
                </c:pt>
                <c:pt idx="1121">
                  <c:v>38462</c:v>
                </c:pt>
                <c:pt idx="1122">
                  <c:v>38463</c:v>
                </c:pt>
                <c:pt idx="1123">
                  <c:v>38464</c:v>
                </c:pt>
                <c:pt idx="1124">
                  <c:v>38467</c:v>
                </c:pt>
                <c:pt idx="1125">
                  <c:v>38468</c:v>
                </c:pt>
                <c:pt idx="1126">
                  <c:v>38469</c:v>
                </c:pt>
                <c:pt idx="1127">
                  <c:v>38470</c:v>
                </c:pt>
                <c:pt idx="1128">
                  <c:v>38471</c:v>
                </c:pt>
                <c:pt idx="1129">
                  <c:v>38474</c:v>
                </c:pt>
                <c:pt idx="1130">
                  <c:v>38475</c:v>
                </c:pt>
                <c:pt idx="1131">
                  <c:v>38476</c:v>
                </c:pt>
                <c:pt idx="1132">
                  <c:v>38477</c:v>
                </c:pt>
                <c:pt idx="1133">
                  <c:v>38478</c:v>
                </c:pt>
                <c:pt idx="1134">
                  <c:v>38481</c:v>
                </c:pt>
                <c:pt idx="1135">
                  <c:v>38482</c:v>
                </c:pt>
                <c:pt idx="1136">
                  <c:v>38483</c:v>
                </c:pt>
                <c:pt idx="1137">
                  <c:v>38484</c:v>
                </c:pt>
                <c:pt idx="1138">
                  <c:v>38485</c:v>
                </c:pt>
                <c:pt idx="1139">
                  <c:v>38488</c:v>
                </c:pt>
                <c:pt idx="1140">
                  <c:v>38489</c:v>
                </c:pt>
                <c:pt idx="1141">
                  <c:v>38490</c:v>
                </c:pt>
                <c:pt idx="1142">
                  <c:v>38491</c:v>
                </c:pt>
                <c:pt idx="1143">
                  <c:v>38492</c:v>
                </c:pt>
                <c:pt idx="1144">
                  <c:v>38495</c:v>
                </c:pt>
                <c:pt idx="1145">
                  <c:v>38496</c:v>
                </c:pt>
                <c:pt idx="1146">
                  <c:v>38497</c:v>
                </c:pt>
                <c:pt idx="1147">
                  <c:v>38498</c:v>
                </c:pt>
                <c:pt idx="1148">
                  <c:v>38499</c:v>
                </c:pt>
                <c:pt idx="1149">
                  <c:v>38502</c:v>
                </c:pt>
                <c:pt idx="1150">
                  <c:v>38503</c:v>
                </c:pt>
                <c:pt idx="1151">
                  <c:v>38504</c:v>
                </c:pt>
                <c:pt idx="1152">
                  <c:v>38505</c:v>
                </c:pt>
                <c:pt idx="1153">
                  <c:v>38506</c:v>
                </c:pt>
                <c:pt idx="1154">
                  <c:v>38509</c:v>
                </c:pt>
                <c:pt idx="1155">
                  <c:v>38510</c:v>
                </c:pt>
                <c:pt idx="1156">
                  <c:v>38511</c:v>
                </c:pt>
                <c:pt idx="1157">
                  <c:v>38512</c:v>
                </c:pt>
                <c:pt idx="1158">
                  <c:v>38513</c:v>
                </c:pt>
                <c:pt idx="1159">
                  <c:v>38516</c:v>
                </c:pt>
                <c:pt idx="1160">
                  <c:v>38517</c:v>
                </c:pt>
                <c:pt idx="1161">
                  <c:v>38518</c:v>
                </c:pt>
                <c:pt idx="1162">
                  <c:v>38519</c:v>
                </c:pt>
                <c:pt idx="1163">
                  <c:v>38520</c:v>
                </c:pt>
                <c:pt idx="1164">
                  <c:v>38523</c:v>
                </c:pt>
                <c:pt idx="1165">
                  <c:v>38524</c:v>
                </c:pt>
                <c:pt idx="1166">
                  <c:v>38525</c:v>
                </c:pt>
                <c:pt idx="1167">
                  <c:v>38526</c:v>
                </c:pt>
                <c:pt idx="1168">
                  <c:v>38527</c:v>
                </c:pt>
                <c:pt idx="1169">
                  <c:v>38530</c:v>
                </c:pt>
                <c:pt idx="1170">
                  <c:v>38531</c:v>
                </c:pt>
                <c:pt idx="1171">
                  <c:v>38532</c:v>
                </c:pt>
                <c:pt idx="1172">
                  <c:v>38533</c:v>
                </c:pt>
                <c:pt idx="1173">
                  <c:v>38534</c:v>
                </c:pt>
                <c:pt idx="1174">
                  <c:v>38537</c:v>
                </c:pt>
                <c:pt idx="1175">
                  <c:v>38538</c:v>
                </c:pt>
                <c:pt idx="1176">
                  <c:v>38539</c:v>
                </c:pt>
                <c:pt idx="1177">
                  <c:v>38540</c:v>
                </c:pt>
                <c:pt idx="1178">
                  <c:v>38541</c:v>
                </c:pt>
                <c:pt idx="1179">
                  <c:v>38544</c:v>
                </c:pt>
                <c:pt idx="1180">
                  <c:v>38545</c:v>
                </c:pt>
                <c:pt idx="1181">
                  <c:v>38546</c:v>
                </c:pt>
                <c:pt idx="1182">
                  <c:v>38547</c:v>
                </c:pt>
                <c:pt idx="1183">
                  <c:v>38548</c:v>
                </c:pt>
                <c:pt idx="1184">
                  <c:v>38551</c:v>
                </c:pt>
                <c:pt idx="1185">
                  <c:v>38552</c:v>
                </c:pt>
                <c:pt idx="1186">
                  <c:v>38553</c:v>
                </c:pt>
                <c:pt idx="1187">
                  <c:v>38554</c:v>
                </c:pt>
                <c:pt idx="1188">
                  <c:v>38555</c:v>
                </c:pt>
                <c:pt idx="1189">
                  <c:v>38558</c:v>
                </c:pt>
                <c:pt idx="1190">
                  <c:v>38559</c:v>
                </c:pt>
                <c:pt idx="1191">
                  <c:v>38560</c:v>
                </c:pt>
                <c:pt idx="1192">
                  <c:v>38561</c:v>
                </c:pt>
                <c:pt idx="1193">
                  <c:v>38562</c:v>
                </c:pt>
                <c:pt idx="1194">
                  <c:v>38565</c:v>
                </c:pt>
                <c:pt idx="1195">
                  <c:v>38566</c:v>
                </c:pt>
                <c:pt idx="1196">
                  <c:v>38567</c:v>
                </c:pt>
                <c:pt idx="1197">
                  <c:v>38568</c:v>
                </c:pt>
                <c:pt idx="1198">
                  <c:v>38569</c:v>
                </c:pt>
                <c:pt idx="1199">
                  <c:v>38572</c:v>
                </c:pt>
                <c:pt idx="1200">
                  <c:v>38573</c:v>
                </c:pt>
                <c:pt idx="1201">
                  <c:v>38574</c:v>
                </c:pt>
                <c:pt idx="1202">
                  <c:v>38575</c:v>
                </c:pt>
                <c:pt idx="1203">
                  <c:v>38576</c:v>
                </c:pt>
                <c:pt idx="1204">
                  <c:v>38579</c:v>
                </c:pt>
                <c:pt idx="1205">
                  <c:v>38580</c:v>
                </c:pt>
                <c:pt idx="1206">
                  <c:v>38581</c:v>
                </c:pt>
                <c:pt idx="1207">
                  <c:v>38582</c:v>
                </c:pt>
                <c:pt idx="1208">
                  <c:v>38583</c:v>
                </c:pt>
                <c:pt idx="1209">
                  <c:v>38586</c:v>
                </c:pt>
                <c:pt idx="1210">
                  <c:v>38587</c:v>
                </c:pt>
                <c:pt idx="1211">
                  <c:v>38588</c:v>
                </c:pt>
                <c:pt idx="1212">
                  <c:v>38589</c:v>
                </c:pt>
                <c:pt idx="1213">
                  <c:v>38590</c:v>
                </c:pt>
                <c:pt idx="1214">
                  <c:v>38593</c:v>
                </c:pt>
                <c:pt idx="1215">
                  <c:v>38594</c:v>
                </c:pt>
                <c:pt idx="1216">
                  <c:v>38595</c:v>
                </c:pt>
                <c:pt idx="1217">
                  <c:v>38596</c:v>
                </c:pt>
                <c:pt idx="1218">
                  <c:v>38597</c:v>
                </c:pt>
                <c:pt idx="1219">
                  <c:v>38600</c:v>
                </c:pt>
                <c:pt idx="1220">
                  <c:v>38601</c:v>
                </c:pt>
                <c:pt idx="1221">
                  <c:v>38602</c:v>
                </c:pt>
                <c:pt idx="1222">
                  <c:v>38603</c:v>
                </c:pt>
                <c:pt idx="1223">
                  <c:v>38604</c:v>
                </c:pt>
                <c:pt idx="1224">
                  <c:v>38607</c:v>
                </c:pt>
                <c:pt idx="1225">
                  <c:v>38608</c:v>
                </c:pt>
                <c:pt idx="1226">
                  <c:v>38609</c:v>
                </c:pt>
                <c:pt idx="1227">
                  <c:v>38610</c:v>
                </c:pt>
                <c:pt idx="1228">
                  <c:v>38611</c:v>
                </c:pt>
                <c:pt idx="1229">
                  <c:v>38614</c:v>
                </c:pt>
                <c:pt idx="1230">
                  <c:v>38615</c:v>
                </c:pt>
                <c:pt idx="1231">
                  <c:v>38616</c:v>
                </c:pt>
                <c:pt idx="1232">
                  <c:v>38617</c:v>
                </c:pt>
                <c:pt idx="1233">
                  <c:v>38618</c:v>
                </c:pt>
                <c:pt idx="1234">
                  <c:v>38621</c:v>
                </c:pt>
                <c:pt idx="1235">
                  <c:v>38622</c:v>
                </c:pt>
                <c:pt idx="1236">
                  <c:v>38623</c:v>
                </c:pt>
                <c:pt idx="1237">
                  <c:v>38624</c:v>
                </c:pt>
                <c:pt idx="1238">
                  <c:v>38625</c:v>
                </c:pt>
                <c:pt idx="1239">
                  <c:v>38628</c:v>
                </c:pt>
                <c:pt idx="1240">
                  <c:v>38629</c:v>
                </c:pt>
                <c:pt idx="1241">
                  <c:v>38630</c:v>
                </c:pt>
                <c:pt idx="1242">
                  <c:v>38631</c:v>
                </c:pt>
                <c:pt idx="1243">
                  <c:v>38632</c:v>
                </c:pt>
                <c:pt idx="1244">
                  <c:v>38635</c:v>
                </c:pt>
                <c:pt idx="1245">
                  <c:v>38636</c:v>
                </c:pt>
                <c:pt idx="1246">
                  <c:v>38637</c:v>
                </c:pt>
                <c:pt idx="1247">
                  <c:v>38638</c:v>
                </c:pt>
                <c:pt idx="1248">
                  <c:v>38639</c:v>
                </c:pt>
                <c:pt idx="1249">
                  <c:v>38642</c:v>
                </c:pt>
                <c:pt idx="1250">
                  <c:v>38643</c:v>
                </c:pt>
                <c:pt idx="1251">
                  <c:v>38644</c:v>
                </c:pt>
                <c:pt idx="1252">
                  <c:v>38645</c:v>
                </c:pt>
                <c:pt idx="1253">
                  <c:v>38646</c:v>
                </c:pt>
                <c:pt idx="1254">
                  <c:v>38649</c:v>
                </c:pt>
                <c:pt idx="1255">
                  <c:v>38650</c:v>
                </c:pt>
                <c:pt idx="1256">
                  <c:v>38651</c:v>
                </c:pt>
                <c:pt idx="1257">
                  <c:v>38652</c:v>
                </c:pt>
                <c:pt idx="1258">
                  <c:v>38653</c:v>
                </c:pt>
                <c:pt idx="1259">
                  <c:v>38656</c:v>
                </c:pt>
                <c:pt idx="1260">
                  <c:v>38657</c:v>
                </c:pt>
                <c:pt idx="1261">
                  <c:v>38658</c:v>
                </c:pt>
                <c:pt idx="1262">
                  <c:v>38659</c:v>
                </c:pt>
                <c:pt idx="1263">
                  <c:v>38660</c:v>
                </c:pt>
                <c:pt idx="1264">
                  <c:v>38663</c:v>
                </c:pt>
                <c:pt idx="1265">
                  <c:v>38664</c:v>
                </c:pt>
                <c:pt idx="1266">
                  <c:v>38665</c:v>
                </c:pt>
                <c:pt idx="1267">
                  <c:v>38666</c:v>
                </c:pt>
                <c:pt idx="1268">
                  <c:v>38667</c:v>
                </c:pt>
                <c:pt idx="1269">
                  <c:v>38670</c:v>
                </c:pt>
                <c:pt idx="1270">
                  <c:v>38671</c:v>
                </c:pt>
                <c:pt idx="1271">
                  <c:v>38672</c:v>
                </c:pt>
                <c:pt idx="1272">
                  <c:v>38673</c:v>
                </c:pt>
                <c:pt idx="1273">
                  <c:v>38674</c:v>
                </c:pt>
                <c:pt idx="1274">
                  <c:v>38677</c:v>
                </c:pt>
                <c:pt idx="1275">
                  <c:v>38678</c:v>
                </c:pt>
                <c:pt idx="1276">
                  <c:v>38679</c:v>
                </c:pt>
                <c:pt idx="1277">
                  <c:v>38680</c:v>
                </c:pt>
                <c:pt idx="1278">
                  <c:v>38681</c:v>
                </c:pt>
                <c:pt idx="1279">
                  <c:v>38684</c:v>
                </c:pt>
                <c:pt idx="1280">
                  <c:v>38685</c:v>
                </c:pt>
                <c:pt idx="1281">
                  <c:v>38686</c:v>
                </c:pt>
                <c:pt idx="1282">
                  <c:v>38687</c:v>
                </c:pt>
                <c:pt idx="1283">
                  <c:v>38688</c:v>
                </c:pt>
                <c:pt idx="1284">
                  <c:v>38691</c:v>
                </c:pt>
                <c:pt idx="1285">
                  <c:v>38692</c:v>
                </c:pt>
                <c:pt idx="1286">
                  <c:v>38693</c:v>
                </c:pt>
                <c:pt idx="1287">
                  <c:v>38694</c:v>
                </c:pt>
                <c:pt idx="1288">
                  <c:v>38695</c:v>
                </c:pt>
                <c:pt idx="1289">
                  <c:v>38698</c:v>
                </c:pt>
                <c:pt idx="1290">
                  <c:v>38699</c:v>
                </c:pt>
                <c:pt idx="1291">
                  <c:v>38700</c:v>
                </c:pt>
                <c:pt idx="1292">
                  <c:v>38701</c:v>
                </c:pt>
                <c:pt idx="1293">
                  <c:v>38702</c:v>
                </c:pt>
                <c:pt idx="1294">
                  <c:v>38705</c:v>
                </c:pt>
                <c:pt idx="1295">
                  <c:v>38706</c:v>
                </c:pt>
                <c:pt idx="1296">
                  <c:v>38707</c:v>
                </c:pt>
                <c:pt idx="1297">
                  <c:v>38708</c:v>
                </c:pt>
                <c:pt idx="1298">
                  <c:v>38709</c:v>
                </c:pt>
                <c:pt idx="1299">
                  <c:v>38713</c:v>
                </c:pt>
                <c:pt idx="1300">
                  <c:v>38714</c:v>
                </c:pt>
                <c:pt idx="1301">
                  <c:v>38715</c:v>
                </c:pt>
                <c:pt idx="1302">
                  <c:v>38716</c:v>
                </c:pt>
                <c:pt idx="1303">
                  <c:v>38719</c:v>
                </c:pt>
                <c:pt idx="1304">
                  <c:v>38720</c:v>
                </c:pt>
                <c:pt idx="1305">
                  <c:v>38721</c:v>
                </c:pt>
                <c:pt idx="1306">
                  <c:v>38722</c:v>
                </c:pt>
                <c:pt idx="1307">
                  <c:v>38723</c:v>
                </c:pt>
                <c:pt idx="1308">
                  <c:v>38726</c:v>
                </c:pt>
                <c:pt idx="1309">
                  <c:v>38727</c:v>
                </c:pt>
                <c:pt idx="1310">
                  <c:v>38728</c:v>
                </c:pt>
                <c:pt idx="1311">
                  <c:v>38729</c:v>
                </c:pt>
                <c:pt idx="1312">
                  <c:v>38730</c:v>
                </c:pt>
                <c:pt idx="1313">
                  <c:v>38733</c:v>
                </c:pt>
                <c:pt idx="1314">
                  <c:v>38734</c:v>
                </c:pt>
                <c:pt idx="1315">
                  <c:v>38735</c:v>
                </c:pt>
                <c:pt idx="1316">
                  <c:v>38736</c:v>
                </c:pt>
                <c:pt idx="1317">
                  <c:v>38737</c:v>
                </c:pt>
                <c:pt idx="1318">
                  <c:v>38740</c:v>
                </c:pt>
                <c:pt idx="1319">
                  <c:v>38741</c:v>
                </c:pt>
                <c:pt idx="1320">
                  <c:v>38742</c:v>
                </c:pt>
                <c:pt idx="1321">
                  <c:v>38743</c:v>
                </c:pt>
                <c:pt idx="1322">
                  <c:v>38744</c:v>
                </c:pt>
                <c:pt idx="1323">
                  <c:v>38747</c:v>
                </c:pt>
                <c:pt idx="1324">
                  <c:v>38748</c:v>
                </c:pt>
                <c:pt idx="1325">
                  <c:v>38749</c:v>
                </c:pt>
                <c:pt idx="1326">
                  <c:v>38750</c:v>
                </c:pt>
                <c:pt idx="1327">
                  <c:v>38751</c:v>
                </c:pt>
                <c:pt idx="1328">
                  <c:v>38754</c:v>
                </c:pt>
                <c:pt idx="1329">
                  <c:v>38755</c:v>
                </c:pt>
                <c:pt idx="1330">
                  <c:v>38756</c:v>
                </c:pt>
                <c:pt idx="1331">
                  <c:v>38757</c:v>
                </c:pt>
                <c:pt idx="1332">
                  <c:v>38758</c:v>
                </c:pt>
                <c:pt idx="1333">
                  <c:v>38761</c:v>
                </c:pt>
                <c:pt idx="1334">
                  <c:v>38762</c:v>
                </c:pt>
                <c:pt idx="1335">
                  <c:v>38763</c:v>
                </c:pt>
                <c:pt idx="1336">
                  <c:v>38764</c:v>
                </c:pt>
                <c:pt idx="1337">
                  <c:v>38765</c:v>
                </c:pt>
                <c:pt idx="1338">
                  <c:v>38768</c:v>
                </c:pt>
                <c:pt idx="1339">
                  <c:v>38769</c:v>
                </c:pt>
                <c:pt idx="1340">
                  <c:v>38770</c:v>
                </c:pt>
                <c:pt idx="1341">
                  <c:v>38771</c:v>
                </c:pt>
                <c:pt idx="1342">
                  <c:v>38772</c:v>
                </c:pt>
                <c:pt idx="1343">
                  <c:v>38775</c:v>
                </c:pt>
                <c:pt idx="1344">
                  <c:v>38776</c:v>
                </c:pt>
                <c:pt idx="1345">
                  <c:v>38777</c:v>
                </c:pt>
                <c:pt idx="1346">
                  <c:v>38778</c:v>
                </c:pt>
                <c:pt idx="1347">
                  <c:v>38779</c:v>
                </c:pt>
                <c:pt idx="1348">
                  <c:v>38782</c:v>
                </c:pt>
                <c:pt idx="1349">
                  <c:v>38783</c:v>
                </c:pt>
                <c:pt idx="1350">
                  <c:v>38784</c:v>
                </c:pt>
                <c:pt idx="1351">
                  <c:v>38785</c:v>
                </c:pt>
                <c:pt idx="1352">
                  <c:v>38786</c:v>
                </c:pt>
                <c:pt idx="1353">
                  <c:v>38789</c:v>
                </c:pt>
                <c:pt idx="1354">
                  <c:v>38790</c:v>
                </c:pt>
                <c:pt idx="1355">
                  <c:v>38791</c:v>
                </c:pt>
                <c:pt idx="1356">
                  <c:v>38792</c:v>
                </c:pt>
                <c:pt idx="1357">
                  <c:v>38793</c:v>
                </c:pt>
                <c:pt idx="1358">
                  <c:v>38796</c:v>
                </c:pt>
                <c:pt idx="1359">
                  <c:v>38797</c:v>
                </c:pt>
                <c:pt idx="1360">
                  <c:v>38798</c:v>
                </c:pt>
                <c:pt idx="1361">
                  <c:v>38799</c:v>
                </c:pt>
                <c:pt idx="1362">
                  <c:v>38800</c:v>
                </c:pt>
                <c:pt idx="1363">
                  <c:v>38803</c:v>
                </c:pt>
                <c:pt idx="1364">
                  <c:v>38804</c:v>
                </c:pt>
                <c:pt idx="1365">
                  <c:v>38805</c:v>
                </c:pt>
                <c:pt idx="1366">
                  <c:v>38806</c:v>
                </c:pt>
                <c:pt idx="1367">
                  <c:v>38807</c:v>
                </c:pt>
                <c:pt idx="1368">
                  <c:v>38810</c:v>
                </c:pt>
                <c:pt idx="1369">
                  <c:v>38811</c:v>
                </c:pt>
                <c:pt idx="1370">
                  <c:v>38812</c:v>
                </c:pt>
                <c:pt idx="1371">
                  <c:v>38813</c:v>
                </c:pt>
                <c:pt idx="1372">
                  <c:v>38814</c:v>
                </c:pt>
                <c:pt idx="1373">
                  <c:v>38817</c:v>
                </c:pt>
                <c:pt idx="1374">
                  <c:v>38818</c:v>
                </c:pt>
                <c:pt idx="1375">
                  <c:v>38819</c:v>
                </c:pt>
                <c:pt idx="1376">
                  <c:v>38820</c:v>
                </c:pt>
                <c:pt idx="1377">
                  <c:v>38821</c:v>
                </c:pt>
                <c:pt idx="1378">
                  <c:v>38824</c:v>
                </c:pt>
                <c:pt idx="1379">
                  <c:v>38825</c:v>
                </c:pt>
                <c:pt idx="1380">
                  <c:v>38826</c:v>
                </c:pt>
                <c:pt idx="1381">
                  <c:v>38827</c:v>
                </c:pt>
                <c:pt idx="1382">
                  <c:v>38828</c:v>
                </c:pt>
                <c:pt idx="1383">
                  <c:v>38831</c:v>
                </c:pt>
                <c:pt idx="1384">
                  <c:v>38832</c:v>
                </c:pt>
                <c:pt idx="1385">
                  <c:v>38833</c:v>
                </c:pt>
                <c:pt idx="1386">
                  <c:v>38834</c:v>
                </c:pt>
                <c:pt idx="1387">
                  <c:v>38835</c:v>
                </c:pt>
                <c:pt idx="1388">
                  <c:v>38838</c:v>
                </c:pt>
                <c:pt idx="1389">
                  <c:v>38839</c:v>
                </c:pt>
                <c:pt idx="1390">
                  <c:v>38840</c:v>
                </c:pt>
                <c:pt idx="1391">
                  <c:v>38841</c:v>
                </c:pt>
                <c:pt idx="1392">
                  <c:v>38842</c:v>
                </c:pt>
                <c:pt idx="1393">
                  <c:v>38845</c:v>
                </c:pt>
                <c:pt idx="1394">
                  <c:v>38846</c:v>
                </c:pt>
                <c:pt idx="1395">
                  <c:v>38847</c:v>
                </c:pt>
                <c:pt idx="1396">
                  <c:v>38848</c:v>
                </c:pt>
                <c:pt idx="1397">
                  <c:v>38849</c:v>
                </c:pt>
                <c:pt idx="1398">
                  <c:v>38852</c:v>
                </c:pt>
                <c:pt idx="1399">
                  <c:v>38853</c:v>
                </c:pt>
                <c:pt idx="1400">
                  <c:v>38854</c:v>
                </c:pt>
                <c:pt idx="1401">
                  <c:v>38855</c:v>
                </c:pt>
                <c:pt idx="1402">
                  <c:v>38856</c:v>
                </c:pt>
                <c:pt idx="1403">
                  <c:v>38859</c:v>
                </c:pt>
                <c:pt idx="1404">
                  <c:v>38860</c:v>
                </c:pt>
                <c:pt idx="1405">
                  <c:v>38861</c:v>
                </c:pt>
                <c:pt idx="1406">
                  <c:v>38862</c:v>
                </c:pt>
                <c:pt idx="1407">
                  <c:v>38863</c:v>
                </c:pt>
                <c:pt idx="1408">
                  <c:v>38866</c:v>
                </c:pt>
                <c:pt idx="1409">
                  <c:v>38867</c:v>
                </c:pt>
                <c:pt idx="1410">
                  <c:v>38868</c:v>
                </c:pt>
                <c:pt idx="1411">
                  <c:v>38869</c:v>
                </c:pt>
                <c:pt idx="1412">
                  <c:v>38870</c:v>
                </c:pt>
                <c:pt idx="1413">
                  <c:v>38873</c:v>
                </c:pt>
                <c:pt idx="1414">
                  <c:v>38874</c:v>
                </c:pt>
                <c:pt idx="1415">
                  <c:v>38875</c:v>
                </c:pt>
                <c:pt idx="1416">
                  <c:v>38876</c:v>
                </c:pt>
                <c:pt idx="1417">
                  <c:v>38877</c:v>
                </c:pt>
                <c:pt idx="1418">
                  <c:v>38880</c:v>
                </c:pt>
                <c:pt idx="1419">
                  <c:v>38881</c:v>
                </c:pt>
                <c:pt idx="1420">
                  <c:v>38882</c:v>
                </c:pt>
                <c:pt idx="1421">
                  <c:v>38883</c:v>
                </c:pt>
                <c:pt idx="1422">
                  <c:v>38884</c:v>
                </c:pt>
                <c:pt idx="1423">
                  <c:v>38887</c:v>
                </c:pt>
                <c:pt idx="1424">
                  <c:v>38888</c:v>
                </c:pt>
                <c:pt idx="1425">
                  <c:v>38889</c:v>
                </c:pt>
                <c:pt idx="1426">
                  <c:v>38890</c:v>
                </c:pt>
                <c:pt idx="1427">
                  <c:v>38891</c:v>
                </c:pt>
                <c:pt idx="1428">
                  <c:v>38894</c:v>
                </c:pt>
                <c:pt idx="1429">
                  <c:v>38895</c:v>
                </c:pt>
                <c:pt idx="1430">
                  <c:v>38896</c:v>
                </c:pt>
                <c:pt idx="1431">
                  <c:v>38897</c:v>
                </c:pt>
                <c:pt idx="1432">
                  <c:v>38898</c:v>
                </c:pt>
                <c:pt idx="1433">
                  <c:v>38901</c:v>
                </c:pt>
                <c:pt idx="1434">
                  <c:v>38902</c:v>
                </c:pt>
                <c:pt idx="1435">
                  <c:v>38903</c:v>
                </c:pt>
                <c:pt idx="1436">
                  <c:v>38904</c:v>
                </c:pt>
                <c:pt idx="1437">
                  <c:v>38905</c:v>
                </c:pt>
                <c:pt idx="1438">
                  <c:v>38908</c:v>
                </c:pt>
                <c:pt idx="1439">
                  <c:v>38909</c:v>
                </c:pt>
                <c:pt idx="1440">
                  <c:v>38910</c:v>
                </c:pt>
                <c:pt idx="1441">
                  <c:v>38911</c:v>
                </c:pt>
                <c:pt idx="1442">
                  <c:v>38912</c:v>
                </c:pt>
                <c:pt idx="1443">
                  <c:v>38915</c:v>
                </c:pt>
                <c:pt idx="1444">
                  <c:v>38916</c:v>
                </c:pt>
                <c:pt idx="1445">
                  <c:v>38917</c:v>
                </c:pt>
                <c:pt idx="1446">
                  <c:v>38918</c:v>
                </c:pt>
                <c:pt idx="1447">
                  <c:v>38919</c:v>
                </c:pt>
                <c:pt idx="1448">
                  <c:v>38922</c:v>
                </c:pt>
                <c:pt idx="1449">
                  <c:v>38923</c:v>
                </c:pt>
                <c:pt idx="1450">
                  <c:v>38924</c:v>
                </c:pt>
                <c:pt idx="1451">
                  <c:v>38925</c:v>
                </c:pt>
                <c:pt idx="1452">
                  <c:v>38926</c:v>
                </c:pt>
                <c:pt idx="1453">
                  <c:v>38929</c:v>
                </c:pt>
                <c:pt idx="1454">
                  <c:v>38930</c:v>
                </c:pt>
                <c:pt idx="1455">
                  <c:v>38931</c:v>
                </c:pt>
                <c:pt idx="1456">
                  <c:v>38932</c:v>
                </c:pt>
                <c:pt idx="1457">
                  <c:v>38933</c:v>
                </c:pt>
                <c:pt idx="1458">
                  <c:v>38936</c:v>
                </c:pt>
                <c:pt idx="1459">
                  <c:v>38937</c:v>
                </c:pt>
                <c:pt idx="1460">
                  <c:v>38938</c:v>
                </c:pt>
                <c:pt idx="1461">
                  <c:v>38939</c:v>
                </c:pt>
                <c:pt idx="1462">
                  <c:v>38940</c:v>
                </c:pt>
                <c:pt idx="1463">
                  <c:v>38943</c:v>
                </c:pt>
                <c:pt idx="1464">
                  <c:v>38944</c:v>
                </c:pt>
                <c:pt idx="1465">
                  <c:v>38945</c:v>
                </c:pt>
                <c:pt idx="1466">
                  <c:v>38946</c:v>
                </c:pt>
                <c:pt idx="1467">
                  <c:v>38947</c:v>
                </c:pt>
                <c:pt idx="1468">
                  <c:v>38950</c:v>
                </c:pt>
                <c:pt idx="1469">
                  <c:v>38951</c:v>
                </c:pt>
                <c:pt idx="1470">
                  <c:v>38952</c:v>
                </c:pt>
                <c:pt idx="1471">
                  <c:v>38953</c:v>
                </c:pt>
                <c:pt idx="1472">
                  <c:v>38954</c:v>
                </c:pt>
                <c:pt idx="1473">
                  <c:v>38957</c:v>
                </c:pt>
                <c:pt idx="1474">
                  <c:v>38958</c:v>
                </c:pt>
                <c:pt idx="1475">
                  <c:v>38959</c:v>
                </c:pt>
                <c:pt idx="1476">
                  <c:v>38960</c:v>
                </c:pt>
                <c:pt idx="1477">
                  <c:v>38961</c:v>
                </c:pt>
                <c:pt idx="1478">
                  <c:v>38964</c:v>
                </c:pt>
                <c:pt idx="1479">
                  <c:v>38965</c:v>
                </c:pt>
                <c:pt idx="1480">
                  <c:v>38966</c:v>
                </c:pt>
                <c:pt idx="1481">
                  <c:v>38967</c:v>
                </c:pt>
                <c:pt idx="1482">
                  <c:v>38968</c:v>
                </c:pt>
                <c:pt idx="1483">
                  <c:v>38971</c:v>
                </c:pt>
                <c:pt idx="1484">
                  <c:v>38972</c:v>
                </c:pt>
                <c:pt idx="1485">
                  <c:v>38973</c:v>
                </c:pt>
                <c:pt idx="1486">
                  <c:v>38974</c:v>
                </c:pt>
                <c:pt idx="1487">
                  <c:v>38975</c:v>
                </c:pt>
                <c:pt idx="1488">
                  <c:v>38978</c:v>
                </c:pt>
                <c:pt idx="1489">
                  <c:v>38979</c:v>
                </c:pt>
                <c:pt idx="1490">
                  <c:v>38980</c:v>
                </c:pt>
                <c:pt idx="1491">
                  <c:v>38981</c:v>
                </c:pt>
                <c:pt idx="1492">
                  <c:v>38982</c:v>
                </c:pt>
                <c:pt idx="1493">
                  <c:v>38985</c:v>
                </c:pt>
                <c:pt idx="1494">
                  <c:v>38986</c:v>
                </c:pt>
                <c:pt idx="1495">
                  <c:v>38987</c:v>
                </c:pt>
                <c:pt idx="1496">
                  <c:v>38988</c:v>
                </c:pt>
                <c:pt idx="1497">
                  <c:v>38989</c:v>
                </c:pt>
                <c:pt idx="1498">
                  <c:v>38992</c:v>
                </c:pt>
                <c:pt idx="1499">
                  <c:v>38993</c:v>
                </c:pt>
                <c:pt idx="1500">
                  <c:v>38994</c:v>
                </c:pt>
                <c:pt idx="1501">
                  <c:v>38995</c:v>
                </c:pt>
                <c:pt idx="1502">
                  <c:v>38996</c:v>
                </c:pt>
                <c:pt idx="1503">
                  <c:v>38999</c:v>
                </c:pt>
                <c:pt idx="1504">
                  <c:v>39000</c:v>
                </c:pt>
                <c:pt idx="1505">
                  <c:v>39001</c:v>
                </c:pt>
                <c:pt idx="1506">
                  <c:v>39002</c:v>
                </c:pt>
                <c:pt idx="1507">
                  <c:v>39003</c:v>
                </c:pt>
                <c:pt idx="1508">
                  <c:v>39006</c:v>
                </c:pt>
                <c:pt idx="1509">
                  <c:v>39007</c:v>
                </c:pt>
                <c:pt idx="1510">
                  <c:v>39008</c:v>
                </c:pt>
                <c:pt idx="1511">
                  <c:v>39009</c:v>
                </c:pt>
                <c:pt idx="1512">
                  <c:v>39010</c:v>
                </c:pt>
                <c:pt idx="1513">
                  <c:v>39013</c:v>
                </c:pt>
                <c:pt idx="1514">
                  <c:v>39014</c:v>
                </c:pt>
                <c:pt idx="1515">
                  <c:v>39015</c:v>
                </c:pt>
                <c:pt idx="1516">
                  <c:v>39016</c:v>
                </c:pt>
                <c:pt idx="1517">
                  <c:v>39017</c:v>
                </c:pt>
                <c:pt idx="1518">
                  <c:v>39020</c:v>
                </c:pt>
                <c:pt idx="1519">
                  <c:v>39021</c:v>
                </c:pt>
                <c:pt idx="1520">
                  <c:v>39022</c:v>
                </c:pt>
                <c:pt idx="1521">
                  <c:v>39023</c:v>
                </c:pt>
                <c:pt idx="1522">
                  <c:v>39024</c:v>
                </c:pt>
                <c:pt idx="1523">
                  <c:v>39027</c:v>
                </c:pt>
                <c:pt idx="1524">
                  <c:v>39028</c:v>
                </c:pt>
                <c:pt idx="1525">
                  <c:v>39029</c:v>
                </c:pt>
                <c:pt idx="1526">
                  <c:v>39030</c:v>
                </c:pt>
                <c:pt idx="1527">
                  <c:v>39031</c:v>
                </c:pt>
                <c:pt idx="1528">
                  <c:v>39034</c:v>
                </c:pt>
                <c:pt idx="1529">
                  <c:v>39035</c:v>
                </c:pt>
                <c:pt idx="1530">
                  <c:v>39036</c:v>
                </c:pt>
                <c:pt idx="1531">
                  <c:v>39037</c:v>
                </c:pt>
                <c:pt idx="1532">
                  <c:v>39038</c:v>
                </c:pt>
                <c:pt idx="1533">
                  <c:v>39041</c:v>
                </c:pt>
                <c:pt idx="1534">
                  <c:v>39042</c:v>
                </c:pt>
                <c:pt idx="1535">
                  <c:v>39043</c:v>
                </c:pt>
                <c:pt idx="1536">
                  <c:v>39044</c:v>
                </c:pt>
                <c:pt idx="1537">
                  <c:v>39045</c:v>
                </c:pt>
                <c:pt idx="1538">
                  <c:v>39048</c:v>
                </c:pt>
                <c:pt idx="1539">
                  <c:v>39049</c:v>
                </c:pt>
                <c:pt idx="1540">
                  <c:v>39050</c:v>
                </c:pt>
                <c:pt idx="1541">
                  <c:v>39051</c:v>
                </c:pt>
                <c:pt idx="1542">
                  <c:v>39052</c:v>
                </c:pt>
                <c:pt idx="1543">
                  <c:v>39055</c:v>
                </c:pt>
                <c:pt idx="1544">
                  <c:v>39056</c:v>
                </c:pt>
                <c:pt idx="1545">
                  <c:v>39057</c:v>
                </c:pt>
                <c:pt idx="1546">
                  <c:v>39058</c:v>
                </c:pt>
                <c:pt idx="1547">
                  <c:v>39059</c:v>
                </c:pt>
                <c:pt idx="1548">
                  <c:v>39062</c:v>
                </c:pt>
                <c:pt idx="1549">
                  <c:v>39063</c:v>
                </c:pt>
                <c:pt idx="1550">
                  <c:v>39064</c:v>
                </c:pt>
                <c:pt idx="1551">
                  <c:v>39065</c:v>
                </c:pt>
                <c:pt idx="1552">
                  <c:v>39066</c:v>
                </c:pt>
                <c:pt idx="1553">
                  <c:v>39069</c:v>
                </c:pt>
                <c:pt idx="1554">
                  <c:v>39070</c:v>
                </c:pt>
                <c:pt idx="1555">
                  <c:v>39071</c:v>
                </c:pt>
                <c:pt idx="1556">
                  <c:v>39072</c:v>
                </c:pt>
                <c:pt idx="1557">
                  <c:v>39073</c:v>
                </c:pt>
                <c:pt idx="1558">
                  <c:v>39076</c:v>
                </c:pt>
                <c:pt idx="1559">
                  <c:v>39077</c:v>
                </c:pt>
                <c:pt idx="1560">
                  <c:v>39078</c:v>
                </c:pt>
                <c:pt idx="1561">
                  <c:v>39079</c:v>
                </c:pt>
                <c:pt idx="1562">
                  <c:v>39080</c:v>
                </c:pt>
                <c:pt idx="1563">
                  <c:v>39083</c:v>
                </c:pt>
                <c:pt idx="1564">
                  <c:v>39084</c:v>
                </c:pt>
                <c:pt idx="1565">
                  <c:v>39085</c:v>
                </c:pt>
                <c:pt idx="1566">
                  <c:v>39086</c:v>
                </c:pt>
                <c:pt idx="1567">
                  <c:v>39087</c:v>
                </c:pt>
                <c:pt idx="1568">
                  <c:v>39090</c:v>
                </c:pt>
                <c:pt idx="1569">
                  <c:v>39091</c:v>
                </c:pt>
                <c:pt idx="1570">
                  <c:v>39092</c:v>
                </c:pt>
                <c:pt idx="1571">
                  <c:v>39093</c:v>
                </c:pt>
                <c:pt idx="1572">
                  <c:v>39094</c:v>
                </c:pt>
                <c:pt idx="1573">
                  <c:v>39097</c:v>
                </c:pt>
                <c:pt idx="1574">
                  <c:v>39098</c:v>
                </c:pt>
                <c:pt idx="1575">
                  <c:v>39099</c:v>
                </c:pt>
                <c:pt idx="1576">
                  <c:v>39100</c:v>
                </c:pt>
                <c:pt idx="1577">
                  <c:v>39101</c:v>
                </c:pt>
                <c:pt idx="1578">
                  <c:v>39104</c:v>
                </c:pt>
                <c:pt idx="1579">
                  <c:v>39105</c:v>
                </c:pt>
                <c:pt idx="1580">
                  <c:v>39106</c:v>
                </c:pt>
                <c:pt idx="1581">
                  <c:v>39107</c:v>
                </c:pt>
                <c:pt idx="1582">
                  <c:v>39108</c:v>
                </c:pt>
                <c:pt idx="1583">
                  <c:v>39111</c:v>
                </c:pt>
                <c:pt idx="1584">
                  <c:v>39112</c:v>
                </c:pt>
                <c:pt idx="1585">
                  <c:v>39113</c:v>
                </c:pt>
                <c:pt idx="1586">
                  <c:v>39114</c:v>
                </c:pt>
                <c:pt idx="1587">
                  <c:v>39115</c:v>
                </c:pt>
                <c:pt idx="1588">
                  <c:v>39118</c:v>
                </c:pt>
                <c:pt idx="1589">
                  <c:v>39119</c:v>
                </c:pt>
                <c:pt idx="1590">
                  <c:v>39120</c:v>
                </c:pt>
                <c:pt idx="1591">
                  <c:v>39121</c:v>
                </c:pt>
                <c:pt idx="1592">
                  <c:v>39122</c:v>
                </c:pt>
                <c:pt idx="1593">
                  <c:v>39125</c:v>
                </c:pt>
                <c:pt idx="1594">
                  <c:v>39126</c:v>
                </c:pt>
                <c:pt idx="1595">
                  <c:v>39127</c:v>
                </c:pt>
                <c:pt idx="1596">
                  <c:v>39128</c:v>
                </c:pt>
                <c:pt idx="1597">
                  <c:v>39129</c:v>
                </c:pt>
                <c:pt idx="1598">
                  <c:v>39132</c:v>
                </c:pt>
                <c:pt idx="1599">
                  <c:v>39133</c:v>
                </c:pt>
                <c:pt idx="1600">
                  <c:v>39134</c:v>
                </c:pt>
                <c:pt idx="1601">
                  <c:v>39135</c:v>
                </c:pt>
                <c:pt idx="1602">
                  <c:v>39136</c:v>
                </c:pt>
                <c:pt idx="1603">
                  <c:v>39139</c:v>
                </c:pt>
                <c:pt idx="1604">
                  <c:v>39140</c:v>
                </c:pt>
                <c:pt idx="1605">
                  <c:v>39141</c:v>
                </c:pt>
                <c:pt idx="1606">
                  <c:v>39142</c:v>
                </c:pt>
                <c:pt idx="1607">
                  <c:v>39143</c:v>
                </c:pt>
                <c:pt idx="1608">
                  <c:v>39146</c:v>
                </c:pt>
                <c:pt idx="1609">
                  <c:v>39147</c:v>
                </c:pt>
                <c:pt idx="1610">
                  <c:v>39148</c:v>
                </c:pt>
                <c:pt idx="1611">
                  <c:v>39149</c:v>
                </c:pt>
                <c:pt idx="1612">
                  <c:v>39150</c:v>
                </c:pt>
                <c:pt idx="1613">
                  <c:v>39153</c:v>
                </c:pt>
                <c:pt idx="1614">
                  <c:v>39154</c:v>
                </c:pt>
                <c:pt idx="1615">
                  <c:v>39155</c:v>
                </c:pt>
                <c:pt idx="1616">
                  <c:v>39156</c:v>
                </c:pt>
                <c:pt idx="1617">
                  <c:v>39157</c:v>
                </c:pt>
                <c:pt idx="1618">
                  <c:v>39160</c:v>
                </c:pt>
                <c:pt idx="1619">
                  <c:v>39161</c:v>
                </c:pt>
                <c:pt idx="1620">
                  <c:v>39162</c:v>
                </c:pt>
                <c:pt idx="1621">
                  <c:v>39163</c:v>
                </c:pt>
                <c:pt idx="1622">
                  <c:v>39164</c:v>
                </c:pt>
                <c:pt idx="1623">
                  <c:v>39167</c:v>
                </c:pt>
                <c:pt idx="1624">
                  <c:v>39168</c:v>
                </c:pt>
                <c:pt idx="1625">
                  <c:v>39169</c:v>
                </c:pt>
                <c:pt idx="1626">
                  <c:v>39170</c:v>
                </c:pt>
                <c:pt idx="1627">
                  <c:v>39171</c:v>
                </c:pt>
                <c:pt idx="1628">
                  <c:v>39174</c:v>
                </c:pt>
                <c:pt idx="1629">
                  <c:v>39175</c:v>
                </c:pt>
                <c:pt idx="1630">
                  <c:v>39176</c:v>
                </c:pt>
                <c:pt idx="1631">
                  <c:v>39177</c:v>
                </c:pt>
                <c:pt idx="1632">
                  <c:v>39178</c:v>
                </c:pt>
                <c:pt idx="1633">
                  <c:v>39181</c:v>
                </c:pt>
                <c:pt idx="1634">
                  <c:v>39182</c:v>
                </c:pt>
                <c:pt idx="1635">
                  <c:v>39183</c:v>
                </c:pt>
                <c:pt idx="1636">
                  <c:v>39184</c:v>
                </c:pt>
                <c:pt idx="1637">
                  <c:v>39185</c:v>
                </c:pt>
                <c:pt idx="1638">
                  <c:v>39188</c:v>
                </c:pt>
                <c:pt idx="1639">
                  <c:v>39189</c:v>
                </c:pt>
                <c:pt idx="1640">
                  <c:v>39190</c:v>
                </c:pt>
                <c:pt idx="1641">
                  <c:v>39191</c:v>
                </c:pt>
                <c:pt idx="1642">
                  <c:v>39192</c:v>
                </c:pt>
                <c:pt idx="1643">
                  <c:v>39195</c:v>
                </c:pt>
                <c:pt idx="1644">
                  <c:v>39196</c:v>
                </c:pt>
                <c:pt idx="1645">
                  <c:v>39197</c:v>
                </c:pt>
                <c:pt idx="1646">
                  <c:v>39198</c:v>
                </c:pt>
                <c:pt idx="1647">
                  <c:v>39199</c:v>
                </c:pt>
                <c:pt idx="1648">
                  <c:v>39202</c:v>
                </c:pt>
                <c:pt idx="1649">
                  <c:v>39203</c:v>
                </c:pt>
                <c:pt idx="1650">
                  <c:v>39204</c:v>
                </c:pt>
                <c:pt idx="1651">
                  <c:v>39205</c:v>
                </c:pt>
                <c:pt idx="1652">
                  <c:v>39206</c:v>
                </c:pt>
                <c:pt idx="1653">
                  <c:v>39209</c:v>
                </c:pt>
                <c:pt idx="1654">
                  <c:v>39210</c:v>
                </c:pt>
                <c:pt idx="1655">
                  <c:v>39211</c:v>
                </c:pt>
                <c:pt idx="1656">
                  <c:v>39212</c:v>
                </c:pt>
                <c:pt idx="1657">
                  <c:v>39213</c:v>
                </c:pt>
                <c:pt idx="1658">
                  <c:v>39216</c:v>
                </c:pt>
                <c:pt idx="1659">
                  <c:v>39217</c:v>
                </c:pt>
                <c:pt idx="1660">
                  <c:v>39218</c:v>
                </c:pt>
                <c:pt idx="1661">
                  <c:v>39219</c:v>
                </c:pt>
                <c:pt idx="1662">
                  <c:v>39220</c:v>
                </c:pt>
                <c:pt idx="1663">
                  <c:v>39223</c:v>
                </c:pt>
                <c:pt idx="1664">
                  <c:v>39224</c:v>
                </c:pt>
                <c:pt idx="1665">
                  <c:v>39225</c:v>
                </c:pt>
                <c:pt idx="1666">
                  <c:v>39226</c:v>
                </c:pt>
                <c:pt idx="1667">
                  <c:v>39227</c:v>
                </c:pt>
                <c:pt idx="1668">
                  <c:v>39230</c:v>
                </c:pt>
                <c:pt idx="1669">
                  <c:v>39231</c:v>
                </c:pt>
                <c:pt idx="1670">
                  <c:v>39232</c:v>
                </c:pt>
                <c:pt idx="1671">
                  <c:v>39233</c:v>
                </c:pt>
                <c:pt idx="1672">
                  <c:v>39234</c:v>
                </c:pt>
                <c:pt idx="1673">
                  <c:v>39237</c:v>
                </c:pt>
                <c:pt idx="1674">
                  <c:v>39238</c:v>
                </c:pt>
                <c:pt idx="1675">
                  <c:v>39239</c:v>
                </c:pt>
                <c:pt idx="1676">
                  <c:v>39240</c:v>
                </c:pt>
                <c:pt idx="1677">
                  <c:v>39241</c:v>
                </c:pt>
                <c:pt idx="1678">
                  <c:v>39244</c:v>
                </c:pt>
                <c:pt idx="1679">
                  <c:v>39245</c:v>
                </c:pt>
                <c:pt idx="1680">
                  <c:v>39246</c:v>
                </c:pt>
                <c:pt idx="1681">
                  <c:v>39247</c:v>
                </c:pt>
                <c:pt idx="1682">
                  <c:v>39248</c:v>
                </c:pt>
                <c:pt idx="1683">
                  <c:v>39251</c:v>
                </c:pt>
                <c:pt idx="1684">
                  <c:v>39252</c:v>
                </c:pt>
                <c:pt idx="1685">
                  <c:v>39253</c:v>
                </c:pt>
                <c:pt idx="1686">
                  <c:v>39254</c:v>
                </c:pt>
                <c:pt idx="1687">
                  <c:v>39255</c:v>
                </c:pt>
                <c:pt idx="1688">
                  <c:v>39258</c:v>
                </c:pt>
                <c:pt idx="1689">
                  <c:v>39259</c:v>
                </c:pt>
                <c:pt idx="1690">
                  <c:v>39260</c:v>
                </c:pt>
                <c:pt idx="1691">
                  <c:v>39261</c:v>
                </c:pt>
                <c:pt idx="1692">
                  <c:v>39262</c:v>
                </c:pt>
                <c:pt idx="1693">
                  <c:v>39265</c:v>
                </c:pt>
                <c:pt idx="1694">
                  <c:v>39266</c:v>
                </c:pt>
                <c:pt idx="1695">
                  <c:v>39267</c:v>
                </c:pt>
                <c:pt idx="1696">
                  <c:v>39268</c:v>
                </c:pt>
                <c:pt idx="1697">
                  <c:v>39269</c:v>
                </c:pt>
                <c:pt idx="1698">
                  <c:v>39272</c:v>
                </c:pt>
                <c:pt idx="1699">
                  <c:v>39273</c:v>
                </c:pt>
                <c:pt idx="1700">
                  <c:v>39274</c:v>
                </c:pt>
                <c:pt idx="1701">
                  <c:v>39275</c:v>
                </c:pt>
                <c:pt idx="1702">
                  <c:v>39276</c:v>
                </c:pt>
                <c:pt idx="1703">
                  <c:v>39279</c:v>
                </c:pt>
                <c:pt idx="1704">
                  <c:v>39280</c:v>
                </c:pt>
                <c:pt idx="1705">
                  <c:v>39281</c:v>
                </c:pt>
                <c:pt idx="1706">
                  <c:v>39282</c:v>
                </c:pt>
                <c:pt idx="1707">
                  <c:v>39283</c:v>
                </c:pt>
                <c:pt idx="1708">
                  <c:v>39286</c:v>
                </c:pt>
                <c:pt idx="1709">
                  <c:v>39287</c:v>
                </c:pt>
                <c:pt idx="1710">
                  <c:v>39288</c:v>
                </c:pt>
                <c:pt idx="1711">
                  <c:v>39289</c:v>
                </c:pt>
                <c:pt idx="1712">
                  <c:v>39290</c:v>
                </c:pt>
                <c:pt idx="1713">
                  <c:v>39293</c:v>
                </c:pt>
                <c:pt idx="1714">
                  <c:v>39294</c:v>
                </c:pt>
                <c:pt idx="1715">
                  <c:v>39295</c:v>
                </c:pt>
                <c:pt idx="1716">
                  <c:v>39296</c:v>
                </c:pt>
                <c:pt idx="1717">
                  <c:v>39297</c:v>
                </c:pt>
                <c:pt idx="1718">
                  <c:v>39300</c:v>
                </c:pt>
                <c:pt idx="1719">
                  <c:v>39301</c:v>
                </c:pt>
                <c:pt idx="1720">
                  <c:v>39302</c:v>
                </c:pt>
                <c:pt idx="1721">
                  <c:v>39303</c:v>
                </c:pt>
                <c:pt idx="1722">
                  <c:v>39304</c:v>
                </c:pt>
                <c:pt idx="1723">
                  <c:v>39307</c:v>
                </c:pt>
                <c:pt idx="1724">
                  <c:v>39308</c:v>
                </c:pt>
                <c:pt idx="1725">
                  <c:v>39309</c:v>
                </c:pt>
                <c:pt idx="1726">
                  <c:v>39310</c:v>
                </c:pt>
                <c:pt idx="1727">
                  <c:v>39311</c:v>
                </c:pt>
                <c:pt idx="1728">
                  <c:v>39314</c:v>
                </c:pt>
                <c:pt idx="1729">
                  <c:v>39315</c:v>
                </c:pt>
                <c:pt idx="1730">
                  <c:v>39316</c:v>
                </c:pt>
                <c:pt idx="1731">
                  <c:v>39317</c:v>
                </c:pt>
                <c:pt idx="1732">
                  <c:v>39318</c:v>
                </c:pt>
                <c:pt idx="1733">
                  <c:v>39321</c:v>
                </c:pt>
                <c:pt idx="1734">
                  <c:v>39322</c:v>
                </c:pt>
                <c:pt idx="1735">
                  <c:v>39323</c:v>
                </c:pt>
                <c:pt idx="1736">
                  <c:v>39324</c:v>
                </c:pt>
                <c:pt idx="1737">
                  <c:v>39325</c:v>
                </c:pt>
                <c:pt idx="1738">
                  <c:v>39328</c:v>
                </c:pt>
                <c:pt idx="1739">
                  <c:v>39329</c:v>
                </c:pt>
                <c:pt idx="1740">
                  <c:v>39330</c:v>
                </c:pt>
                <c:pt idx="1741">
                  <c:v>39331</c:v>
                </c:pt>
                <c:pt idx="1742">
                  <c:v>39332</c:v>
                </c:pt>
                <c:pt idx="1743">
                  <c:v>39335</c:v>
                </c:pt>
                <c:pt idx="1744">
                  <c:v>39336</c:v>
                </c:pt>
                <c:pt idx="1745">
                  <c:v>39337</c:v>
                </c:pt>
                <c:pt idx="1746">
                  <c:v>39338</c:v>
                </c:pt>
                <c:pt idx="1747">
                  <c:v>39339</c:v>
                </c:pt>
                <c:pt idx="1748">
                  <c:v>39342</c:v>
                </c:pt>
                <c:pt idx="1749">
                  <c:v>39343</c:v>
                </c:pt>
                <c:pt idx="1750">
                  <c:v>39344</c:v>
                </c:pt>
                <c:pt idx="1751">
                  <c:v>39345</c:v>
                </c:pt>
                <c:pt idx="1752">
                  <c:v>39346</c:v>
                </c:pt>
                <c:pt idx="1753">
                  <c:v>39349</c:v>
                </c:pt>
                <c:pt idx="1754">
                  <c:v>39350</c:v>
                </c:pt>
                <c:pt idx="1755">
                  <c:v>39351</c:v>
                </c:pt>
                <c:pt idx="1756">
                  <c:v>39352</c:v>
                </c:pt>
                <c:pt idx="1757">
                  <c:v>39353</c:v>
                </c:pt>
                <c:pt idx="1758">
                  <c:v>39356</c:v>
                </c:pt>
                <c:pt idx="1759">
                  <c:v>39357</c:v>
                </c:pt>
                <c:pt idx="1760">
                  <c:v>39358</c:v>
                </c:pt>
                <c:pt idx="1761">
                  <c:v>39359</c:v>
                </c:pt>
                <c:pt idx="1762">
                  <c:v>39360</c:v>
                </c:pt>
                <c:pt idx="1763">
                  <c:v>39363</c:v>
                </c:pt>
                <c:pt idx="1764">
                  <c:v>39364</c:v>
                </c:pt>
                <c:pt idx="1765">
                  <c:v>39365</c:v>
                </c:pt>
                <c:pt idx="1766">
                  <c:v>39366</c:v>
                </c:pt>
                <c:pt idx="1767">
                  <c:v>39367</c:v>
                </c:pt>
                <c:pt idx="1768">
                  <c:v>39370</c:v>
                </c:pt>
                <c:pt idx="1769">
                  <c:v>39371</c:v>
                </c:pt>
                <c:pt idx="1770">
                  <c:v>39372</c:v>
                </c:pt>
                <c:pt idx="1771">
                  <c:v>39373</c:v>
                </c:pt>
                <c:pt idx="1772">
                  <c:v>39374</c:v>
                </c:pt>
                <c:pt idx="1773">
                  <c:v>39377</c:v>
                </c:pt>
                <c:pt idx="1774">
                  <c:v>39378</c:v>
                </c:pt>
                <c:pt idx="1775">
                  <c:v>39379</c:v>
                </c:pt>
                <c:pt idx="1776">
                  <c:v>39380</c:v>
                </c:pt>
                <c:pt idx="1777">
                  <c:v>39381</c:v>
                </c:pt>
                <c:pt idx="1778">
                  <c:v>39384</c:v>
                </c:pt>
                <c:pt idx="1779">
                  <c:v>39385</c:v>
                </c:pt>
                <c:pt idx="1780">
                  <c:v>39386</c:v>
                </c:pt>
                <c:pt idx="1781">
                  <c:v>39387</c:v>
                </c:pt>
                <c:pt idx="1782">
                  <c:v>39388</c:v>
                </c:pt>
                <c:pt idx="1783">
                  <c:v>39391</c:v>
                </c:pt>
                <c:pt idx="1784">
                  <c:v>39392</c:v>
                </c:pt>
                <c:pt idx="1785">
                  <c:v>39393</c:v>
                </c:pt>
                <c:pt idx="1786">
                  <c:v>39394</c:v>
                </c:pt>
                <c:pt idx="1787">
                  <c:v>39395</c:v>
                </c:pt>
                <c:pt idx="1788">
                  <c:v>39398</c:v>
                </c:pt>
                <c:pt idx="1789">
                  <c:v>39399</c:v>
                </c:pt>
                <c:pt idx="1790">
                  <c:v>39400</c:v>
                </c:pt>
                <c:pt idx="1791">
                  <c:v>39401</c:v>
                </c:pt>
                <c:pt idx="1792">
                  <c:v>39402</c:v>
                </c:pt>
                <c:pt idx="1793">
                  <c:v>39405</c:v>
                </c:pt>
                <c:pt idx="1794">
                  <c:v>39406</c:v>
                </c:pt>
                <c:pt idx="1795">
                  <c:v>39407</c:v>
                </c:pt>
                <c:pt idx="1796">
                  <c:v>39408</c:v>
                </c:pt>
                <c:pt idx="1797">
                  <c:v>39409</c:v>
                </c:pt>
                <c:pt idx="1798">
                  <c:v>39412</c:v>
                </c:pt>
                <c:pt idx="1799">
                  <c:v>39413</c:v>
                </c:pt>
                <c:pt idx="1800">
                  <c:v>39414</c:v>
                </c:pt>
                <c:pt idx="1801">
                  <c:v>39415</c:v>
                </c:pt>
                <c:pt idx="1802">
                  <c:v>39416</c:v>
                </c:pt>
                <c:pt idx="1803">
                  <c:v>39419</c:v>
                </c:pt>
                <c:pt idx="1804">
                  <c:v>39420</c:v>
                </c:pt>
                <c:pt idx="1805">
                  <c:v>39421</c:v>
                </c:pt>
                <c:pt idx="1806">
                  <c:v>39422</c:v>
                </c:pt>
                <c:pt idx="1807">
                  <c:v>39423</c:v>
                </c:pt>
                <c:pt idx="1808">
                  <c:v>39426</c:v>
                </c:pt>
                <c:pt idx="1809">
                  <c:v>39427</c:v>
                </c:pt>
                <c:pt idx="1810">
                  <c:v>39428</c:v>
                </c:pt>
                <c:pt idx="1811">
                  <c:v>39429</c:v>
                </c:pt>
                <c:pt idx="1812">
                  <c:v>39430</c:v>
                </c:pt>
                <c:pt idx="1813">
                  <c:v>39433</c:v>
                </c:pt>
                <c:pt idx="1814">
                  <c:v>39434</c:v>
                </c:pt>
                <c:pt idx="1815">
                  <c:v>39435</c:v>
                </c:pt>
                <c:pt idx="1816">
                  <c:v>39436</c:v>
                </c:pt>
                <c:pt idx="1817">
                  <c:v>39437</c:v>
                </c:pt>
                <c:pt idx="1818">
                  <c:v>39440</c:v>
                </c:pt>
                <c:pt idx="1819">
                  <c:v>39441</c:v>
                </c:pt>
                <c:pt idx="1820">
                  <c:v>39442</c:v>
                </c:pt>
                <c:pt idx="1821">
                  <c:v>39443</c:v>
                </c:pt>
                <c:pt idx="1822">
                  <c:v>39444</c:v>
                </c:pt>
                <c:pt idx="1823">
                  <c:v>39447</c:v>
                </c:pt>
                <c:pt idx="1824">
                  <c:v>39448</c:v>
                </c:pt>
                <c:pt idx="1825">
                  <c:v>39449</c:v>
                </c:pt>
                <c:pt idx="1826">
                  <c:v>39450</c:v>
                </c:pt>
                <c:pt idx="1827">
                  <c:v>39451</c:v>
                </c:pt>
                <c:pt idx="1828">
                  <c:v>39454</c:v>
                </c:pt>
                <c:pt idx="1829">
                  <c:v>39455</c:v>
                </c:pt>
                <c:pt idx="1830">
                  <c:v>39456</c:v>
                </c:pt>
                <c:pt idx="1831">
                  <c:v>39457</c:v>
                </c:pt>
                <c:pt idx="1832">
                  <c:v>39458</c:v>
                </c:pt>
                <c:pt idx="1833">
                  <c:v>39461</c:v>
                </c:pt>
                <c:pt idx="1834">
                  <c:v>39462</c:v>
                </c:pt>
                <c:pt idx="1835">
                  <c:v>39463</c:v>
                </c:pt>
                <c:pt idx="1836">
                  <c:v>39464</c:v>
                </c:pt>
                <c:pt idx="1837">
                  <c:v>39465</c:v>
                </c:pt>
                <c:pt idx="1838">
                  <c:v>39468</c:v>
                </c:pt>
                <c:pt idx="1839">
                  <c:v>39469</c:v>
                </c:pt>
                <c:pt idx="1840">
                  <c:v>39470</c:v>
                </c:pt>
                <c:pt idx="1841">
                  <c:v>39471</c:v>
                </c:pt>
                <c:pt idx="1842">
                  <c:v>39472</c:v>
                </c:pt>
                <c:pt idx="1843">
                  <c:v>39475</c:v>
                </c:pt>
                <c:pt idx="1844">
                  <c:v>39476</c:v>
                </c:pt>
                <c:pt idx="1845">
                  <c:v>39477</c:v>
                </c:pt>
                <c:pt idx="1846">
                  <c:v>39478</c:v>
                </c:pt>
                <c:pt idx="1847">
                  <c:v>39479</c:v>
                </c:pt>
                <c:pt idx="1848">
                  <c:v>39482</c:v>
                </c:pt>
                <c:pt idx="1849">
                  <c:v>39483</c:v>
                </c:pt>
                <c:pt idx="1850">
                  <c:v>39484</c:v>
                </c:pt>
                <c:pt idx="1851">
                  <c:v>39485</c:v>
                </c:pt>
                <c:pt idx="1852">
                  <c:v>39486</c:v>
                </c:pt>
                <c:pt idx="1853">
                  <c:v>39489</c:v>
                </c:pt>
                <c:pt idx="1854">
                  <c:v>39490</c:v>
                </c:pt>
                <c:pt idx="1855">
                  <c:v>39491</c:v>
                </c:pt>
                <c:pt idx="1856">
                  <c:v>39492</c:v>
                </c:pt>
                <c:pt idx="1857">
                  <c:v>39493</c:v>
                </c:pt>
                <c:pt idx="1858">
                  <c:v>39496</c:v>
                </c:pt>
                <c:pt idx="1859">
                  <c:v>39497</c:v>
                </c:pt>
                <c:pt idx="1860">
                  <c:v>39498</c:v>
                </c:pt>
                <c:pt idx="1861">
                  <c:v>39499</c:v>
                </c:pt>
                <c:pt idx="1862">
                  <c:v>39500</c:v>
                </c:pt>
                <c:pt idx="1863">
                  <c:v>39503</c:v>
                </c:pt>
                <c:pt idx="1864">
                  <c:v>39504</c:v>
                </c:pt>
                <c:pt idx="1865">
                  <c:v>39505</c:v>
                </c:pt>
                <c:pt idx="1866">
                  <c:v>39506</c:v>
                </c:pt>
                <c:pt idx="1867">
                  <c:v>39507</c:v>
                </c:pt>
                <c:pt idx="1868">
                  <c:v>39510</c:v>
                </c:pt>
                <c:pt idx="1869">
                  <c:v>39511</c:v>
                </c:pt>
                <c:pt idx="1870">
                  <c:v>39512</c:v>
                </c:pt>
                <c:pt idx="1871">
                  <c:v>39513</c:v>
                </c:pt>
                <c:pt idx="1872">
                  <c:v>39514</c:v>
                </c:pt>
                <c:pt idx="1873">
                  <c:v>39517</c:v>
                </c:pt>
                <c:pt idx="1874">
                  <c:v>39518</c:v>
                </c:pt>
                <c:pt idx="1875">
                  <c:v>39519</c:v>
                </c:pt>
                <c:pt idx="1876">
                  <c:v>39520</c:v>
                </c:pt>
                <c:pt idx="1877">
                  <c:v>39521</c:v>
                </c:pt>
                <c:pt idx="1878">
                  <c:v>39524</c:v>
                </c:pt>
                <c:pt idx="1879">
                  <c:v>39525</c:v>
                </c:pt>
                <c:pt idx="1880">
                  <c:v>39526</c:v>
                </c:pt>
                <c:pt idx="1881">
                  <c:v>39527</c:v>
                </c:pt>
                <c:pt idx="1882">
                  <c:v>39528</c:v>
                </c:pt>
                <c:pt idx="1883">
                  <c:v>39531</c:v>
                </c:pt>
                <c:pt idx="1884">
                  <c:v>39532</c:v>
                </c:pt>
                <c:pt idx="1885">
                  <c:v>39533</c:v>
                </c:pt>
                <c:pt idx="1886">
                  <c:v>39534</c:v>
                </c:pt>
                <c:pt idx="1887">
                  <c:v>39535</c:v>
                </c:pt>
                <c:pt idx="1888">
                  <c:v>39538</c:v>
                </c:pt>
                <c:pt idx="1889">
                  <c:v>39539</c:v>
                </c:pt>
                <c:pt idx="1890">
                  <c:v>39540</c:v>
                </c:pt>
                <c:pt idx="1891">
                  <c:v>39541</c:v>
                </c:pt>
                <c:pt idx="1892">
                  <c:v>39542</c:v>
                </c:pt>
                <c:pt idx="1893">
                  <c:v>39545</c:v>
                </c:pt>
                <c:pt idx="1894">
                  <c:v>39546</c:v>
                </c:pt>
                <c:pt idx="1895">
                  <c:v>39547</c:v>
                </c:pt>
                <c:pt idx="1896">
                  <c:v>39548</c:v>
                </c:pt>
                <c:pt idx="1897">
                  <c:v>39549</c:v>
                </c:pt>
                <c:pt idx="1898">
                  <c:v>39552</c:v>
                </c:pt>
                <c:pt idx="1899">
                  <c:v>39553</c:v>
                </c:pt>
                <c:pt idx="1900">
                  <c:v>39554</c:v>
                </c:pt>
                <c:pt idx="1901">
                  <c:v>39555</c:v>
                </c:pt>
                <c:pt idx="1902">
                  <c:v>39556</c:v>
                </c:pt>
                <c:pt idx="1903">
                  <c:v>39559</c:v>
                </c:pt>
                <c:pt idx="1904">
                  <c:v>39560</c:v>
                </c:pt>
                <c:pt idx="1905">
                  <c:v>39561</c:v>
                </c:pt>
                <c:pt idx="1906">
                  <c:v>39562</c:v>
                </c:pt>
                <c:pt idx="1907">
                  <c:v>39563</c:v>
                </c:pt>
                <c:pt idx="1908">
                  <c:v>39566</c:v>
                </c:pt>
                <c:pt idx="1909">
                  <c:v>39567</c:v>
                </c:pt>
                <c:pt idx="1910">
                  <c:v>39568</c:v>
                </c:pt>
                <c:pt idx="1911">
                  <c:v>39569</c:v>
                </c:pt>
                <c:pt idx="1912">
                  <c:v>39570</c:v>
                </c:pt>
                <c:pt idx="1913">
                  <c:v>39573</c:v>
                </c:pt>
                <c:pt idx="1914">
                  <c:v>39574</c:v>
                </c:pt>
                <c:pt idx="1915">
                  <c:v>39575</c:v>
                </c:pt>
                <c:pt idx="1916">
                  <c:v>39576</c:v>
                </c:pt>
                <c:pt idx="1917">
                  <c:v>39577</c:v>
                </c:pt>
                <c:pt idx="1918">
                  <c:v>39580</c:v>
                </c:pt>
                <c:pt idx="1919">
                  <c:v>39581</c:v>
                </c:pt>
                <c:pt idx="1920">
                  <c:v>39582</c:v>
                </c:pt>
                <c:pt idx="1921">
                  <c:v>39583</c:v>
                </c:pt>
                <c:pt idx="1922">
                  <c:v>39584</c:v>
                </c:pt>
                <c:pt idx="1923">
                  <c:v>39587</c:v>
                </c:pt>
                <c:pt idx="1924">
                  <c:v>39588</c:v>
                </c:pt>
                <c:pt idx="1925">
                  <c:v>39589</c:v>
                </c:pt>
                <c:pt idx="1926">
                  <c:v>39590</c:v>
                </c:pt>
                <c:pt idx="1927">
                  <c:v>39591</c:v>
                </c:pt>
                <c:pt idx="1928">
                  <c:v>39594</c:v>
                </c:pt>
                <c:pt idx="1929">
                  <c:v>39595</c:v>
                </c:pt>
                <c:pt idx="1930">
                  <c:v>39596</c:v>
                </c:pt>
                <c:pt idx="1931">
                  <c:v>39597</c:v>
                </c:pt>
                <c:pt idx="1932">
                  <c:v>39598</c:v>
                </c:pt>
                <c:pt idx="1933">
                  <c:v>39601</c:v>
                </c:pt>
                <c:pt idx="1934">
                  <c:v>39602</c:v>
                </c:pt>
                <c:pt idx="1935">
                  <c:v>39603</c:v>
                </c:pt>
                <c:pt idx="1936">
                  <c:v>39604</c:v>
                </c:pt>
                <c:pt idx="1937">
                  <c:v>39605</c:v>
                </c:pt>
                <c:pt idx="1938">
                  <c:v>39608</c:v>
                </c:pt>
                <c:pt idx="1939">
                  <c:v>39609</c:v>
                </c:pt>
                <c:pt idx="1940">
                  <c:v>39610</c:v>
                </c:pt>
                <c:pt idx="1941">
                  <c:v>39611</c:v>
                </c:pt>
                <c:pt idx="1942">
                  <c:v>39612</c:v>
                </c:pt>
                <c:pt idx="1943">
                  <c:v>39615</c:v>
                </c:pt>
                <c:pt idx="1944">
                  <c:v>39616</c:v>
                </c:pt>
                <c:pt idx="1945">
                  <c:v>39617</c:v>
                </c:pt>
                <c:pt idx="1946">
                  <c:v>39618</c:v>
                </c:pt>
                <c:pt idx="1947">
                  <c:v>39619</c:v>
                </c:pt>
                <c:pt idx="1948">
                  <c:v>39622</c:v>
                </c:pt>
                <c:pt idx="1949">
                  <c:v>39623</c:v>
                </c:pt>
                <c:pt idx="1950">
                  <c:v>39624</c:v>
                </c:pt>
                <c:pt idx="1951">
                  <c:v>39625</c:v>
                </c:pt>
                <c:pt idx="1952">
                  <c:v>39626</c:v>
                </c:pt>
                <c:pt idx="1953">
                  <c:v>39629</c:v>
                </c:pt>
                <c:pt idx="1954">
                  <c:v>39630</c:v>
                </c:pt>
                <c:pt idx="1955">
                  <c:v>39631</c:v>
                </c:pt>
                <c:pt idx="1956">
                  <c:v>39632</c:v>
                </c:pt>
                <c:pt idx="1957">
                  <c:v>39633</c:v>
                </c:pt>
                <c:pt idx="1958">
                  <c:v>39636</c:v>
                </c:pt>
                <c:pt idx="1959">
                  <c:v>39637</c:v>
                </c:pt>
                <c:pt idx="1960">
                  <c:v>39638</c:v>
                </c:pt>
                <c:pt idx="1961">
                  <c:v>39639</c:v>
                </c:pt>
                <c:pt idx="1962">
                  <c:v>39640</c:v>
                </c:pt>
                <c:pt idx="1963">
                  <c:v>39643</c:v>
                </c:pt>
                <c:pt idx="1964">
                  <c:v>39644</c:v>
                </c:pt>
                <c:pt idx="1965">
                  <c:v>39645</c:v>
                </c:pt>
                <c:pt idx="1966">
                  <c:v>39646</c:v>
                </c:pt>
                <c:pt idx="1967">
                  <c:v>39647</c:v>
                </c:pt>
                <c:pt idx="1968">
                  <c:v>39650</c:v>
                </c:pt>
                <c:pt idx="1969">
                  <c:v>39651</c:v>
                </c:pt>
                <c:pt idx="1970">
                  <c:v>39652</c:v>
                </c:pt>
                <c:pt idx="1971">
                  <c:v>39653</c:v>
                </c:pt>
                <c:pt idx="1972">
                  <c:v>39654</c:v>
                </c:pt>
                <c:pt idx="1973">
                  <c:v>39657</c:v>
                </c:pt>
                <c:pt idx="1974">
                  <c:v>39658</c:v>
                </c:pt>
                <c:pt idx="1975">
                  <c:v>39659</c:v>
                </c:pt>
                <c:pt idx="1976">
                  <c:v>39660</c:v>
                </c:pt>
                <c:pt idx="1977">
                  <c:v>39661</c:v>
                </c:pt>
                <c:pt idx="1978">
                  <c:v>39664</c:v>
                </c:pt>
                <c:pt idx="1979">
                  <c:v>39665</c:v>
                </c:pt>
                <c:pt idx="1980">
                  <c:v>39666</c:v>
                </c:pt>
                <c:pt idx="1981">
                  <c:v>39667</c:v>
                </c:pt>
                <c:pt idx="1982">
                  <c:v>39668</c:v>
                </c:pt>
                <c:pt idx="1983">
                  <c:v>39671</c:v>
                </c:pt>
                <c:pt idx="1984">
                  <c:v>39672</c:v>
                </c:pt>
                <c:pt idx="1985">
                  <c:v>39673</c:v>
                </c:pt>
                <c:pt idx="1986">
                  <c:v>39674</c:v>
                </c:pt>
                <c:pt idx="1987">
                  <c:v>39675</c:v>
                </c:pt>
                <c:pt idx="1988">
                  <c:v>39678</c:v>
                </c:pt>
                <c:pt idx="1989">
                  <c:v>39679</c:v>
                </c:pt>
                <c:pt idx="1990">
                  <c:v>39680</c:v>
                </c:pt>
                <c:pt idx="1991">
                  <c:v>39681</c:v>
                </c:pt>
                <c:pt idx="1992">
                  <c:v>39682</c:v>
                </c:pt>
                <c:pt idx="1993">
                  <c:v>39685</c:v>
                </c:pt>
                <c:pt idx="1994">
                  <c:v>39686</c:v>
                </c:pt>
                <c:pt idx="1995">
                  <c:v>39687</c:v>
                </c:pt>
                <c:pt idx="1996">
                  <c:v>39688</c:v>
                </c:pt>
                <c:pt idx="1997">
                  <c:v>39689</c:v>
                </c:pt>
                <c:pt idx="1998">
                  <c:v>39692</c:v>
                </c:pt>
                <c:pt idx="1999">
                  <c:v>39693</c:v>
                </c:pt>
                <c:pt idx="2000">
                  <c:v>39694</c:v>
                </c:pt>
                <c:pt idx="2001">
                  <c:v>39695</c:v>
                </c:pt>
                <c:pt idx="2002">
                  <c:v>39696</c:v>
                </c:pt>
                <c:pt idx="2003">
                  <c:v>39699</c:v>
                </c:pt>
                <c:pt idx="2004">
                  <c:v>39700</c:v>
                </c:pt>
                <c:pt idx="2005">
                  <c:v>39701</c:v>
                </c:pt>
                <c:pt idx="2006">
                  <c:v>39702</c:v>
                </c:pt>
                <c:pt idx="2007">
                  <c:v>39703</c:v>
                </c:pt>
                <c:pt idx="2008">
                  <c:v>39706</c:v>
                </c:pt>
                <c:pt idx="2009">
                  <c:v>39707</c:v>
                </c:pt>
                <c:pt idx="2010">
                  <c:v>39708</c:v>
                </c:pt>
                <c:pt idx="2011">
                  <c:v>39709</c:v>
                </c:pt>
                <c:pt idx="2012">
                  <c:v>39710</c:v>
                </c:pt>
                <c:pt idx="2013">
                  <c:v>39713</c:v>
                </c:pt>
                <c:pt idx="2014">
                  <c:v>39714</c:v>
                </c:pt>
                <c:pt idx="2015">
                  <c:v>39715</c:v>
                </c:pt>
                <c:pt idx="2016">
                  <c:v>39716</c:v>
                </c:pt>
                <c:pt idx="2017">
                  <c:v>39717</c:v>
                </c:pt>
                <c:pt idx="2018">
                  <c:v>39720</c:v>
                </c:pt>
                <c:pt idx="2019">
                  <c:v>39721</c:v>
                </c:pt>
                <c:pt idx="2020">
                  <c:v>39722</c:v>
                </c:pt>
                <c:pt idx="2021">
                  <c:v>39723</c:v>
                </c:pt>
                <c:pt idx="2022">
                  <c:v>39724</c:v>
                </c:pt>
                <c:pt idx="2023">
                  <c:v>39727</c:v>
                </c:pt>
                <c:pt idx="2024">
                  <c:v>39728</c:v>
                </c:pt>
                <c:pt idx="2025">
                  <c:v>39729</c:v>
                </c:pt>
                <c:pt idx="2026">
                  <c:v>39730</c:v>
                </c:pt>
                <c:pt idx="2027">
                  <c:v>39731</c:v>
                </c:pt>
                <c:pt idx="2028">
                  <c:v>39734</c:v>
                </c:pt>
                <c:pt idx="2029">
                  <c:v>39735</c:v>
                </c:pt>
                <c:pt idx="2030">
                  <c:v>39736</c:v>
                </c:pt>
                <c:pt idx="2031">
                  <c:v>39737</c:v>
                </c:pt>
                <c:pt idx="2032">
                  <c:v>39738</c:v>
                </c:pt>
                <c:pt idx="2033">
                  <c:v>39741</c:v>
                </c:pt>
                <c:pt idx="2034">
                  <c:v>39742</c:v>
                </c:pt>
                <c:pt idx="2035">
                  <c:v>39743</c:v>
                </c:pt>
                <c:pt idx="2036">
                  <c:v>39744</c:v>
                </c:pt>
                <c:pt idx="2037">
                  <c:v>39745</c:v>
                </c:pt>
                <c:pt idx="2038">
                  <c:v>39748</c:v>
                </c:pt>
                <c:pt idx="2039">
                  <c:v>39749</c:v>
                </c:pt>
                <c:pt idx="2040">
                  <c:v>39750</c:v>
                </c:pt>
                <c:pt idx="2041">
                  <c:v>39751</c:v>
                </c:pt>
                <c:pt idx="2042">
                  <c:v>39752</c:v>
                </c:pt>
                <c:pt idx="2043">
                  <c:v>39755</c:v>
                </c:pt>
                <c:pt idx="2044">
                  <c:v>39756</c:v>
                </c:pt>
                <c:pt idx="2045">
                  <c:v>39757</c:v>
                </c:pt>
                <c:pt idx="2046">
                  <c:v>39758</c:v>
                </c:pt>
                <c:pt idx="2047">
                  <c:v>39759</c:v>
                </c:pt>
                <c:pt idx="2048">
                  <c:v>39762</c:v>
                </c:pt>
                <c:pt idx="2049">
                  <c:v>39763</c:v>
                </c:pt>
                <c:pt idx="2050">
                  <c:v>39764</c:v>
                </c:pt>
                <c:pt idx="2051">
                  <c:v>39765</c:v>
                </c:pt>
                <c:pt idx="2052">
                  <c:v>39766</c:v>
                </c:pt>
                <c:pt idx="2053">
                  <c:v>39769</c:v>
                </c:pt>
                <c:pt idx="2054">
                  <c:v>39770</c:v>
                </c:pt>
                <c:pt idx="2055">
                  <c:v>39771</c:v>
                </c:pt>
                <c:pt idx="2056">
                  <c:v>39772</c:v>
                </c:pt>
                <c:pt idx="2057">
                  <c:v>39773</c:v>
                </c:pt>
                <c:pt idx="2058">
                  <c:v>39776</c:v>
                </c:pt>
                <c:pt idx="2059">
                  <c:v>39777</c:v>
                </c:pt>
                <c:pt idx="2060">
                  <c:v>39778</c:v>
                </c:pt>
                <c:pt idx="2061">
                  <c:v>39779</c:v>
                </c:pt>
                <c:pt idx="2062">
                  <c:v>39780</c:v>
                </c:pt>
                <c:pt idx="2063">
                  <c:v>39783</c:v>
                </c:pt>
                <c:pt idx="2064">
                  <c:v>39784</c:v>
                </c:pt>
                <c:pt idx="2065">
                  <c:v>39785</c:v>
                </c:pt>
                <c:pt idx="2066">
                  <c:v>39786</c:v>
                </c:pt>
                <c:pt idx="2067">
                  <c:v>39787</c:v>
                </c:pt>
                <c:pt idx="2068">
                  <c:v>39790</c:v>
                </c:pt>
                <c:pt idx="2069">
                  <c:v>39791</c:v>
                </c:pt>
                <c:pt idx="2070">
                  <c:v>39792</c:v>
                </c:pt>
                <c:pt idx="2071">
                  <c:v>39793</c:v>
                </c:pt>
                <c:pt idx="2072">
                  <c:v>39794</c:v>
                </c:pt>
                <c:pt idx="2073">
                  <c:v>39797</c:v>
                </c:pt>
                <c:pt idx="2074">
                  <c:v>39798</c:v>
                </c:pt>
                <c:pt idx="2075">
                  <c:v>39799</c:v>
                </c:pt>
                <c:pt idx="2076">
                  <c:v>39800</c:v>
                </c:pt>
                <c:pt idx="2077">
                  <c:v>39801</c:v>
                </c:pt>
                <c:pt idx="2078">
                  <c:v>39804</c:v>
                </c:pt>
                <c:pt idx="2079">
                  <c:v>39805</c:v>
                </c:pt>
                <c:pt idx="2080">
                  <c:v>39806</c:v>
                </c:pt>
                <c:pt idx="2081">
                  <c:v>39807</c:v>
                </c:pt>
                <c:pt idx="2082">
                  <c:v>39808</c:v>
                </c:pt>
                <c:pt idx="2083">
                  <c:v>39811</c:v>
                </c:pt>
                <c:pt idx="2084">
                  <c:v>39812</c:v>
                </c:pt>
                <c:pt idx="2085">
                  <c:v>39813</c:v>
                </c:pt>
                <c:pt idx="2086">
                  <c:v>39814</c:v>
                </c:pt>
                <c:pt idx="2087">
                  <c:v>39815</c:v>
                </c:pt>
                <c:pt idx="2088">
                  <c:v>39818</c:v>
                </c:pt>
                <c:pt idx="2089">
                  <c:v>39819</c:v>
                </c:pt>
                <c:pt idx="2090">
                  <c:v>39820</c:v>
                </c:pt>
                <c:pt idx="2091">
                  <c:v>39821</c:v>
                </c:pt>
                <c:pt idx="2092">
                  <c:v>39822</c:v>
                </c:pt>
                <c:pt idx="2093">
                  <c:v>39825</c:v>
                </c:pt>
                <c:pt idx="2094">
                  <c:v>39826</c:v>
                </c:pt>
                <c:pt idx="2095">
                  <c:v>39827</c:v>
                </c:pt>
                <c:pt idx="2096">
                  <c:v>39828</c:v>
                </c:pt>
                <c:pt idx="2097">
                  <c:v>39829</c:v>
                </c:pt>
                <c:pt idx="2098">
                  <c:v>39832</c:v>
                </c:pt>
                <c:pt idx="2099">
                  <c:v>39833</c:v>
                </c:pt>
                <c:pt idx="2100">
                  <c:v>39834</c:v>
                </c:pt>
                <c:pt idx="2101">
                  <c:v>39835</c:v>
                </c:pt>
                <c:pt idx="2102">
                  <c:v>39836</c:v>
                </c:pt>
                <c:pt idx="2103">
                  <c:v>39839</c:v>
                </c:pt>
                <c:pt idx="2104">
                  <c:v>39840</c:v>
                </c:pt>
                <c:pt idx="2105">
                  <c:v>39841</c:v>
                </c:pt>
                <c:pt idx="2106">
                  <c:v>39842</c:v>
                </c:pt>
                <c:pt idx="2107">
                  <c:v>39843</c:v>
                </c:pt>
                <c:pt idx="2108">
                  <c:v>39846</c:v>
                </c:pt>
                <c:pt idx="2109">
                  <c:v>39847</c:v>
                </c:pt>
                <c:pt idx="2110">
                  <c:v>39848</c:v>
                </c:pt>
                <c:pt idx="2111">
                  <c:v>39849</c:v>
                </c:pt>
                <c:pt idx="2112">
                  <c:v>39850</c:v>
                </c:pt>
                <c:pt idx="2113">
                  <c:v>39853</c:v>
                </c:pt>
                <c:pt idx="2114">
                  <c:v>39854</c:v>
                </c:pt>
                <c:pt idx="2115">
                  <c:v>39855</c:v>
                </c:pt>
                <c:pt idx="2116">
                  <c:v>39856</c:v>
                </c:pt>
                <c:pt idx="2117">
                  <c:v>39857</c:v>
                </c:pt>
                <c:pt idx="2118">
                  <c:v>39860</c:v>
                </c:pt>
                <c:pt idx="2119">
                  <c:v>39861</c:v>
                </c:pt>
                <c:pt idx="2120">
                  <c:v>39862</c:v>
                </c:pt>
                <c:pt idx="2121">
                  <c:v>39863</c:v>
                </c:pt>
                <c:pt idx="2122">
                  <c:v>39864</c:v>
                </c:pt>
                <c:pt idx="2123">
                  <c:v>39867</c:v>
                </c:pt>
                <c:pt idx="2124">
                  <c:v>39868</c:v>
                </c:pt>
                <c:pt idx="2125">
                  <c:v>39869</c:v>
                </c:pt>
                <c:pt idx="2126">
                  <c:v>39870</c:v>
                </c:pt>
                <c:pt idx="2127">
                  <c:v>39871</c:v>
                </c:pt>
                <c:pt idx="2128">
                  <c:v>39874</c:v>
                </c:pt>
                <c:pt idx="2129">
                  <c:v>39875</c:v>
                </c:pt>
                <c:pt idx="2130">
                  <c:v>39876</c:v>
                </c:pt>
                <c:pt idx="2131">
                  <c:v>39877</c:v>
                </c:pt>
                <c:pt idx="2132">
                  <c:v>39878</c:v>
                </c:pt>
                <c:pt idx="2133">
                  <c:v>39881</c:v>
                </c:pt>
                <c:pt idx="2134">
                  <c:v>39882</c:v>
                </c:pt>
                <c:pt idx="2135">
                  <c:v>39883</c:v>
                </c:pt>
                <c:pt idx="2136">
                  <c:v>39884</c:v>
                </c:pt>
                <c:pt idx="2137">
                  <c:v>39885</c:v>
                </c:pt>
                <c:pt idx="2138">
                  <c:v>39888</c:v>
                </c:pt>
                <c:pt idx="2139">
                  <c:v>39889</c:v>
                </c:pt>
                <c:pt idx="2140">
                  <c:v>39890</c:v>
                </c:pt>
                <c:pt idx="2141">
                  <c:v>39891</c:v>
                </c:pt>
                <c:pt idx="2142">
                  <c:v>39892</c:v>
                </c:pt>
                <c:pt idx="2143">
                  <c:v>39895</c:v>
                </c:pt>
                <c:pt idx="2144">
                  <c:v>39896</c:v>
                </c:pt>
                <c:pt idx="2145">
                  <c:v>39897</c:v>
                </c:pt>
                <c:pt idx="2146">
                  <c:v>39898</c:v>
                </c:pt>
                <c:pt idx="2147">
                  <c:v>39899</c:v>
                </c:pt>
                <c:pt idx="2148">
                  <c:v>39902</c:v>
                </c:pt>
                <c:pt idx="2149">
                  <c:v>39903</c:v>
                </c:pt>
                <c:pt idx="2150">
                  <c:v>39904</c:v>
                </c:pt>
                <c:pt idx="2151">
                  <c:v>39905</c:v>
                </c:pt>
                <c:pt idx="2152">
                  <c:v>39906</c:v>
                </c:pt>
                <c:pt idx="2153">
                  <c:v>39909</c:v>
                </c:pt>
                <c:pt idx="2154">
                  <c:v>39910</c:v>
                </c:pt>
                <c:pt idx="2155">
                  <c:v>39911</c:v>
                </c:pt>
                <c:pt idx="2156">
                  <c:v>39912</c:v>
                </c:pt>
                <c:pt idx="2157">
                  <c:v>39913</c:v>
                </c:pt>
                <c:pt idx="2158">
                  <c:v>39916</c:v>
                </c:pt>
                <c:pt idx="2159">
                  <c:v>39917</c:v>
                </c:pt>
                <c:pt idx="2160">
                  <c:v>39918</c:v>
                </c:pt>
                <c:pt idx="2161">
                  <c:v>39919</c:v>
                </c:pt>
                <c:pt idx="2162">
                  <c:v>39920</c:v>
                </c:pt>
                <c:pt idx="2163">
                  <c:v>39923</c:v>
                </c:pt>
                <c:pt idx="2164">
                  <c:v>39924</c:v>
                </c:pt>
                <c:pt idx="2165">
                  <c:v>39925</c:v>
                </c:pt>
                <c:pt idx="2166">
                  <c:v>39926</c:v>
                </c:pt>
                <c:pt idx="2167">
                  <c:v>39927</c:v>
                </c:pt>
                <c:pt idx="2168">
                  <c:v>39930</c:v>
                </c:pt>
                <c:pt idx="2169">
                  <c:v>39931</c:v>
                </c:pt>
                <c:pt idx="2170">
                  <c:v>39932</c:v>
                </c:pt>
                <c:pt idx="2171">
                  <c:v>39933</c:v>
                </c:pt>
                <c:pt idx="2172">
                  <c:v>39934</c:v>
                </c:pt>
                <c:pt idx="2173">
                  <c:v>39937</c:v>
                </c:pt>
                <c:pt idx="2174">
                  <c:v>39938</c:v>
                </c:pt>
                <c:pt idx="2175">
                  <c:v>39939</c:v>
                </c:pt>
                <c:pt idx="2176">
                  <c:v>39940</c:v>
                </c:pt>
                <c:pt idx="2177">
                  <c:v>39941</c:v>
                </c:pt>
                <c:pt idx="2178">
                  <c:v>39944</c:v>
                </c:pt>
                <c:pt idx="2179">
                  <c:v>39945</c:v>
                </c:pt>
                <c:pt idx="2180">
                  <c:v>39946</c:v>
                </c:pt>
                <c:pt idx="2181">
                  <c:v>39947</c:v>
                </c:pt>
                <c:pt idx="2182">
                  <c:v>39948</c:v>
                </c:pt>
                <c:pt idx="2183">
                  <c:v>39951</c:v>
                </c:pt>
                <c:pt idx="2184">
                  <c:v>39952</c:v>
                </c:pt>
                <c:pt idx="2185">
                  <c:v>39953</c:v>
                </c:pt>
                <c:pt idx="2186">
                  <c:v>39954</c:v>
                </c:pt>
                <c:pt idx="2187">
                  <c:v>39955</c:v>
                </c:pt>
                <c:pt idx="2188">
                  <c:v>39958</c:v>
                </c:pt>
                <c:pt idx="2189">
                  <c:v>39959</c:v>
                </c:pt>
                <c:pt idx="2190">
                  <c:v>39960</c:v>
                </c:pt>
                <c:pt idx="2191">
                  <c:v>39961</c:v>
                </c:pt>
                <c:pt idx="2192">
                  <c:v>39962</c:v>
                </c:pt>
                <c:pt idx="2193">
                  <c:v>39965</c:v>
                </c:pt>
                <c:pt idx="2194">
                  <c:v>39966</c:v>
                </c:pt>
                <c:pt idx="2195">
                  <c:v>39967</c:v>
                </c:pt>
                <c:pt idx="2196">
                  <c:v>39968</c:v>
                </c:pt>
                <c:pt idx="2197">
                  <c:v>39969</c:v>
                </c:pt>
                <c:pt idx="2198">
                  <c:v>39972</c:v>
                </c:pt>
                <c:pt idx="2199">
                  <c:v>39973</c:v>
                </c:pt>
                <c:pt idx="2200">
                  <c:v>39974</c:v>
                </c:pt>
                <c:pt idx="2201">
                  <c:v>39975</c:v>
                </c:pt>
                <c:pt idx="2202">
                  <c:v>39976</c:v>
                </c:pt>
                <c:pt idx="2203">
                  <c:v>39979</c:v>
                </c:pt>
                <c:pt idx="2204">
                  <c:v>39980</c:v>
                </c:pt>
                <c:pt idx="2205">
                  <c:v>39981</c:v>
                </c:pt>
                <c:pt idx="2206">
                  <c:v>39982</c:v>
                </c:pt>
                <c:pt idx="2207">
                  <c:v>39983</c:v>
                </c:pt>
                <c:pt idx="2208">
                  <c:v>39986</c:v>
                </c:pt>
                <c:pt idx="2209">
                  <c:v>39987</c:v>
                </c:pt>
                <c:pt idx="2210">
                  <c:v>39988</c:v>
                </c:pt>
                <c:pt idx="2211">
                  <c:v>39989</c:v>
                </c:pt>
                <c:pt idx="2212">
                  <c:v>39990</c:v>
                </c:pt>
                <c:pt idx="2213">
                  <c:v>39993</c:v>
                </c:pt>
                <c:pt idx="2214">
                  <c:v>39994</c:v>
                </c:pt>
                <c:pt idx="2215">
                  <c:v>39995</c:v>
                </c:pt>
                <c:pt idx="2216">
                  <c:v>39996</c:v>
                </c:pt>
                <c:pt idx="2217">
                  <c:v>39997</c:v>
                </c:pt>
                <c:pt idx="2218">
                  <c:v>40000</c:v>
                </c:pt>
                <c:pt idx="2219">
                  <c:v>40001</c:v>
                </c:pt>
                <c:pt idx="2220">
                  <c:v>40002</c:v>
                </c:pt>
                <c:pt idx="2221">
                  <c:v>40003</c:v>
                </c:pt>
                <c:pt idx="2222">
                  <c:v>40004</c:v>
                </c:pt>
                <c:pt idx="2223">
                  <c:v>40007</c:v>
                </c:pt>
                <c:pt idx="2224">
                  <c:v>40008</c:v>
                </c:pt>
                <c:pt idx="2225">
                  <c:v>40009</c:v>
                </c:pt>
                <c:pt idx="2226">
                  <c:v>40010</c:v>
                </c:pt>
                <c:pt idx="2227">
                  <c:v>40011</c:v>
                </c:pt>
                <c:pt idx="2228">
                  <c:v>40014</c:v>
                </c:pt>
                <c:pt idx="2229">
                  <c:v>40015</c:v>
                </c:pt>
                <c:pt idx="2230">
                  <c:v>40016</c:v>
                </c:pt>
                <c:pt idx="2231">
                  <c:v>40017</c:v>
                </c:pt>
                <c:pt idx="2232">
                  <c:v>40018</c:v>
                </c:pt>
                <c:pt idx="2233">
                  <c:v>40021</c:v>
                </c:pt>
                <c:pt idx="2234">
                  <c:v>40022</c:v>
                </c:pt>
                <c:pt idx="2235">
                  <c:v>40023</c:v>
                </c:pt>
                <c:pt idx="2236">
                  <c:v>40024</c:v>
                </c:pt>
                <c:pt idx="2237">
                  <c:v>40025</c:v>
                </c:pt>
                <c:pt idx="2238">
                  <c:v>40028</c:v>
                </c:pt>
                <c:pt idx="2239">
                  <c:v>40029</c:v>
                </c:pt>
                <c:pt idx="2240">
                  <c:v>40030</c:v>
                </c:pt>
                <c:pt idx="2241">
                  <c:v>40031</c:v>
                </c:pt>
                <c:pt idx="2242">
                  <c:v>40032</c:v>
                </c:pt>
                <c:pt idx="2243">
                  <c:v>40035</c:v>
                </c:pt>
                <c:pt idx="2244">
                  <c:v>40036</c:v>
                </c:pt>
                <c:pt idx="2245">
                  <c:v>40037</c:v>
                </c:pt>
                <c:pt idx="2246">
                  <c:v>40038</c:v>
                </c:pt>
                <c:pt idx="2247">
                  <c:v>40039</c:v>
                </c:pt>
                <c:pt idx="2248">
                  <c:v>40042</c:v>
                </c:pt>
                <c:pt idx="2249">
                  <c:v>40043</c:v>
                </c:pt>
                <c:pt idx="2250">
                  <c:v>40044</c:v>
                </c:pt>
                <c:pt idx="2251">
                  <c:v>40045</c:v>
                </c:pt>
                <c:pt idx="2252">
                  <c:v>40046</c:v>
                </c:pt>
                <c:pt idx="2253">
                  <c:v>40049</c:v>
                </c:pt>
                <c:pt idx="2254">
                  <c:v>40050</c:v>
                </c:pt>
                <c:pt idx="2255">
                  <c:v>40051</c:v>
                </c:pt>
                <c:pt idx="2256">
                  <c:v>40052</c:v>
                </c:pt>
                <c:pt idx="2257">
                  <c:v>40053</c:v>
                </c:pt>
                <c:pt idx="2258">
                  <c:v>40056</c:v>
                </c:pt>
                <c:pt idx="2259">
                  <c:v>40057</c:v>
                </c:pt>
                <c:pt idx="2260">
                  <c:v>40058</c:v>
                </c:pt>
                <c:pt idx="2261">
                  <c:v>40059</c:v>
                </c:pt>
                <c:pt idx="2262">
                  <c:v>40060</c:v>
                </c:pt>
                <c:pt idx="2263">
                  <c:v>40063</c:v>
                </c:pt>
                <c:pt idx="2264">
                  <c:v>40064</c:v>
                </c:pt>
                <c:pt idx="2265">
                  <c:v>40065</c:v>
                </c:pt>
                <c:pt idx="2266">
                  <c:v>40066</c:v>
                </c:pt>
                <c:pt idx="2267">
                  <c:v>40067</c:v>
                </c:pt>
                <c:pt idx="2268">
                  <c:v>40070</c:v>
                </c:pt>
                <c:pt idx="2269">
                  <c:v>40071</c:v>
                </c:pt>
                <c:pt idx="2270">
                  <c:v>40072</c:v>
                </c:pt>
                <c:pt idx="2271">
                  <c:v>40073</c:v>
                </c:pt>
                <c:pt idx="2272">
                  <c:v>40074</c:v>
                </c:pt>
                <c:pt idx="2273">
                  <c:v>40077</c:v>
                </c:pt>
                <c:pt idx="2274">
                  <c:v>40078</c:v>
                </c:pt>
                <c:pt idx="2275">
                  <c:v>40079</c:v>
                </c:pt>
                <c:pt idx="2276">
                  <c:v>40080</c:v>
                </c:pt>
                <c:pt idx="2277">
                  <c:v>40081</c:v>
                </c:pt>
                <c:pt idx="2278">
                  <c:v>40084</c:v>
                </c:pt>
                <c:pt idx="2279">
                  <c:v>40085</c:v>
                </c:pt>
                <c:pt idx="2280">
                  <c:v>40086</c:v>
                </c:pt>
                <c:pt idx="2281">
                  <c:v>40087</c:v>
                </c:pt>
                <c:pt idx="2282">
                  <c:v>40088</c:v>
                </c:pt>
                <c:pt idx="2283">
                  <c:v>40091</c:v>
                </c:pt>
                <c:pt idx="2284">
                  <c:v>40092</c:v>
                </c:pt>
                <c:pt idx="2285">
                  <c:v>40093</c:v>
                </c:pt>
                <c:pt idx="2286">
                  <c:v>40094</c:v>
                </c:pt>
                <c:pt idx="2287">
                  <c:v>40095</c:v>
                </c:pt>
                <c:pt idx="2288">
                  <c:v>40098</c:v>
                </c:pt>
                <c:pt idx="2289">
                  <c:v>40099</c:v>
                </c:pt>
                <c:pt idx="2290">
                  <c:v>40100</c:v>
                </c:pt>
                <c:pt idx="2291">
                  <c:v>40101</c:v>
                </c:pt>
                <c:pt idx="2292">
                  <c:v>40102</c:v>
                </c:pt>
                <c:pt idx="2293">
                  <c:v>40105</c:v>
                </c:pt>
                <c:pt idx="2294">
                  <c:v>40106</c:v>
                </c:pt>
                <c:pt idx="2295">
                  <c:v>40107</c:v>
                </c:pt>
                <c:pt idx="2296">
                  <c:v>40108</c:v>
                </c:pt>
                <c:pt idx="2297">
                  <c:v>40109</c:v>
                </c:pt>
                <c:pt idx="2298">
                  <c:v>40112</c:v>
                </c:pt>
                <c:pt idx="2299">
                  <c:v>40113</c:v>
                </c:pt>
                <c:pt idx="2300">
                  <c:v>40114</c:v>
                </c:pt>
                <c:pt idx="2301">
                  <c:v>40115</c:v>
                </c:pt>
                <c:pt idx="2302">
                  <c:v>40116</c:v>
                </c:pt>
                <c:pt idx="2303">
                  <c:v>40119</c:v>
                </c:pt>
                <c:pt idx="2304">
                  <c:v>40120</c:v>
                </c:pt>
                <c:pt idx="2305">
                  <c:v>40121</c:v>
                </c:pt>
                <c:pt idx="2306">
                  <c:v>40122</c:v>
                </c:pt>
                <c:pt idx="2307">
                  <c:v>40123</c:v>
                </c:pt>
                <c:pt idx="2308">
                  <c:v>40126</c:v>
                </c:pt>
                <c:pt idx="2309">
                  <c:v>40127</c:v>
                </c:pt>
                <c:pt idx="2310">
                  <c:v>40128</c:v>
                </c:pt>
                <c:pt idx="2311">
                  <c:v>40129</c:v>
                </c:pt>
                <c:pt idx="2312">
                  <c:v>40130</c:v>
                </c:pt>
                <c:pt idx="2313">
                  <c:v>40133</c:v>
                </c:pt>
                <c:pt idx="2314">
                  <c:v>40134</c:v>
                </c:pt>
                <c:pt idx="2315">
                  <c:v>40135</c:v>
                </c:pt>
                <c:pt idx="2316">
                  <c:v>40136</c:v>
                </c:pt>
                <c:pt idx="2317">
                  <c:v>40137</c:v>
                </c:pt>
                <c:pt idx="2318">
                  <c:v>40140</c:v>
                </c:pt>
                <c:pt idx="2319">
                  <c:v>40141</c:v>
                </c:pt>
                <c:pt idx="2320">
                  <c:v>40142</c:v>
                </c:pt>
                <c:pt idx="2321">
                  <c:v>40143</c:v>
                </c:pt>
                <c:pt idx="2322">
                  <c:v>40144</c:v>
                </c:pt>
                <c:pt idx="2323">
                  <c:v>40147</c:v>
                </c:pt>
                <c:pt idx="2324">
                  <c:v>40148</c:v>
                </c:pt>
                <c:pt idx="2325">
                  <c:v>40149</c:v>
                </c:pt>
                <c:pt idx="2326">
                  <c:v>40150</c:v>
                </c:pt>
                <c:pt idx="2327">
                  <c:v>40151</c:v>
                </c:pt>
                <c:pt idx="2328">
                  <c:v>40154</c:v>
                </c:pt>
                <c:pt idx="2329">
                  <c:v>40155</c:v>
                </c:pt>
                <c:pt idx="2330">
                  <c:v>40156</c:v>
                </c:pt>
                <c:pt idx="2331">
                  <c:v>40157</c:v>
                </c:pt>
                <c:pt idx="2332">
                  <c:v>40158</c:v>
                </c:pt>
                <c:pt idx="2333">
                  <c:v>40161</c:v>
                </c:pt>
                <c:pt idx="2334">
                  <c:v>40162</c:v>
                </c:pt>
                <c:pt idx="2335">
                  <c:v>40163</c:v>
                </c:pt>
                <c:pt idx="2336">
                  <c:v>40164</c:v>
                </c:pt>
                <c:pt idx="2337">
                  <c:v>40165</c:v>
                </c:pt>
                <c:pt idx="2338">
                  <c:v>40168</c:v>
                </c:pt>
                <c:pt idx="2339">
                  <c:v>40169</c:v>
                </c:pt>
                <c:pt idx="2340">
                  <c:v>40170</c:v>
                </c:pt>
                <c:pt idx="2341">
                  <c:v>40171</c:v>
                </c:pt>
                <c:pt idx="2342">
                  <c:v>40172</c:v>
                </c:pt>
                <c:pt idx="2343">
                  <c:v>40175</c:v>
                </c:pt>
                <c:pt idx="2344">
                  <c:v>40176</c:v>
                </c:pt>
                <c:pt idx="2345">
                  <c:v>40177</c:v>
                </c:pt>
                <c:pt idx="2346">
                  <c:v>40178</c:v>
                </c:pt>
                <c:pt idx="2347">
                  <c:v>40179</c:v>
                </c:pt>
                <c:pt idx="2348">
                  <c:v>40182</c:v>
                </c:pt>
                <c:pt idx="2349">
                  <c:v>40183</c:v>
                </c:pt>
                <c:pt idx="2350">
                  <c:v>40184</c:v>
                </c:pt>
                <c:pt idx="2351">
                  <c:v>40185</c:v>
                </c:pt>
                <c:pt idx="2352">
                  <c:v>40186</c:v>
                </c:pt>
                <c:pt idx="2353">
                  <c:v>40189</c:v>
                </c:pt>
                <c:pt idx="2354">
                  <c:v>40190</c:v>
                </c:pt>
                <c:pt idx="2355">
                  <c:v>40191</c:v>
                </c:pt>
                <c:pt idx="2356">
                  <c:v>40192</c:v>
                </c:pt>
                <c:pt idx="2357">
                  <c:v>40193</c:v>
                </c:pt>
                <c:pt idx="2358">
                  <c:v>40196</c:v>
                </c:pt>
                <c:pt idx="2359">
                  <c:v>40197</c:v>
                </c:pt>
                <c:pt idx="2360">
                  <c:v>40198</c:v>
                </c:pt>
                <c:pt idx="2361">
                  <c:v>40199</c:v>
                </c:pt>
                <c:pt idx="2362">
                  <c:v>40200</c:v>
                </c:pt>
                <c:pt idx="2363">
                  <c:v>40203</c:v>
                </c:pt>
                <c:pt idx="2364">
                  <c:v>40204</c:v>
                </c:pt>
                <c:pt idx="2365">
                  <c:v>40205</c:v>
                </c:pt>
                <c:pt idx="2366">
                  <c:v>40206</c:v>
                </c:pt>
                <c:pt idx="2367">
                  <c:v>40207</c:v>
                </c:pt>
                <c:pt idx="2368">
                  <c:v>40210</c:v>
                </c:pt>
                <c:pt idx="2369">
                  <c:v>40211</c:v>
                </c:pt>
                <c:pt idx="2370">
                  <c:v>40212</c:v>
                </c:pt>
                <c:pt idx="2371">
                  <c:v>40213</c:v>
                </c:pt>
                <c:pt idx="2372">
                  <c:v>40214</c:v>
                </c:pt>
                <c:pt idx="2373">
                  <c:v>40217</c:v>
                </c:pt>
                <c:pt idx="2374">
                  <c:v>40218</c:v>
                </c:pt>
                <c:pt idx="2375">
                  <c:v>40219</c:v>
                </c:pt>
                <c:pt idx="2376">
                  <c:v>40220</c:v>
                </c:pt>
                <c:pt idx="2377">
                  <c:v>40221</c:v>
                </c:pt>
                <c:pt idx="2378">
                  <c:v>40224</c:v>
                </c:pt>
                <c:pt idx="2379">
                  <c:v>40225</c:v>
                </c:pt>
                <c:pt idx="2380">
                  <c:v>40226</c:v>
                </c:pt>
                <c:pt idx="2381">
                  <c:v>40227</c:v>
                </c:pt>
                <c:pt idx="2382">
                  <c:v>40228</c:v>
                </c:pt>
                <c:pt idx="2383">
                  <c:v>40231</c:v>
                </c:pt>
                <c:pt idx="2384">
                  <c:v>40232</c:v>
                </c:pt>
                <c:pt idx="2385">
                  <c:v>40233</c:v>
                </c:pt>
                <c:pt idx="2386">
                  <c:v>40234</c:v>
                </c:pt>
                <c:pt idx="2387">
                  <c:v>40235</c:v>
                </c:pt>
                <c:pt idx="2388">
                  <c:v>40238</c:v>
                </c:pt>
                <c:pt idx="2389">
                  <c:v>40239</c:v>
                </c:pt>
                <c:pt idx="2390">
                  <c:v>40240</c:v>
                </c:pt>
                <c:pt idx="2391">
                  <c:v>40241</c:v>
                </c:pt>
                <c:pt idx="2392">
                  <c:v>40242</c:v>
                </c:pt>
                <c:pt idx="2393">
                  <c:v>40245</c:v>
                </c:pt>
                <c:pt idx="2394">
                  <c:v>40246</c:v>
                </c:pt>
                <c:pt idx="2395">
                  <c:v>40247</c:v>
                </c:pt>
                <c:pt idx="2396">
                  <c:v>40248</c:v>
                </c:pt>
                <c:pt idx="2397">
                  <c:v>40249</c:v>
                </c:pt>
                <c:pt idx="2398">
                  <c:v>40252</c:v>
                </c:pt>
                <c:pt idx="2399">
                  <c:v>40253</c:v>
                </c:pt>
                <c:pt idx="2400">
                  <c:v>40254</c:v>
                </c:pt>
                <c:pt idx="2401">
                  <c:v>40255</c:v>
                </c:pt>
                <c:pt idx="2402">
                  <c:v>40256</c:v>
                </c:pt>
                <c:pt idx="2403">
                  <c:v>40259</c:v>
                </c:pt>
                <c:pt idx="2404">
                  <c:v>40260</c:v>
                </c:pt>
                <c:pt idx="2405">
                  <c:v>40261</c:v>
                </c:pt>
                <c:pt idx="2406">
                  <c:v>40262</c:v>
                </c:pt>
                <c:pt idx="2407">
                  <c:v>40263</c:v>
                </c:pt>
                <c:pt idx="2408">
                  <c:v>40266</c:v>
                </c:pt>
                <c:pt idx="2409">
                  <c:v>40267</c:v>
                </c:pt>
                <c:pt idx="2410">
                  <c:v>40268</c:v>
                </c:pt>
                <c:pt idx="2411">
                  <c:v>40269</c:v>
                </c:pt>
                <c:pt idx="2412">
                  <c:v>40270</c:v>
                </c:pt>
                <c:pt idx="2413">
                  <c:v>40273</c:v>
                </c:pt>
                <c:pt idx="2414">
                  <c:v>40274</c:v>
                </c:pt>
                <c:pt idx="2415">
                  <c:v>40275</c:v>
                </c:pt>
                <c:pt idx="2416">
                  <c:v>40276</c:v>
                </c:pt>
                <c:pt idx="2417">
                  <c:v>40277</c:v>
                </c:pt>
                <c:pt idx="2418">
                  <c:v>40280</c:v>
                </c:pt>
                <c:pt idx="2419">
                  <c:v>40281</c:v>
                </c:pt>
                <c:pt idx="2420">
                  <c:v>40282</c:v>
                </c:pt>
                <c:pt idx="2421">
                  <c:v>40283</c:v>
                </c:pt>
                <c:pt idx="2422">
                  <c:v>40284</c:v>
                </c:pt>
                <c:pt idx="2423">
                  <c:v>40287</c:v>
                </c:pt>
                <c:pt idx="2424">
                  <c:v>40288</c:v>
                </c:pt>
                <c:pt idx="2425">
                  <c:v>40289</c:v>
                </c:pt>
                <c:pt idx="2426">
                  <c:v>40290</c:v>
                </c:pt>
                <c:pt idx="2427">
                  <c:v>40291</c:v>
                </c:pt>
                <c:pt idx="2428">
                  <c:v>40294</c:v>
                </c:pt>
                <c:pt idx="2429">
                  <c:v>40295</c:v>
                </c:pt>
                <c:pt idx="2430">
                  <c:v>40296</c:v>
                </c:pt>
                <c:pt idx="2431">
                  <c:v>40297</c:v>
                </c:pt>
                <c:pt idx="2432">
                  <c:v>40298</c:v>
                </c:pt>
                <c:pt idx="2433">
                  <c:v>40301</c:v>
                </c:pt>
                <c:pt idx="2434">
                  <c:v>40302</c:v>
                </c:pt>
                <c:pt idx="2435">
                  <c:v>40303</c:v>
                </c:pt>
                <c:pt idx="2436">
                  <c:v>40304</c:v>
                </c:pt>
                <c:pt idx="2437">
                  <c:v>40305</c:v>
                </c:pt>
                <c:pt idx="2438">
                  <c:v>40308</c:v>
                </c:pt>
                <c:pt idx="2439">
                  <c:v>40309</c:v>
                </c:pt>
                <c:pt idx="2440">
                  <c:v>40310</c:v>
                </c:pt>
                <c:pt idx="2441">
                  <c:v>40311</c:v>
                </c:pt>
                <c:pt idx="2442">
                  <c:v>40312</c:v>
                </c:pt>
                <c:pt idx="2443">
                  <c:v>40315</c:v>
                </c:pt>
                <c:pt idx="2444">
                  <c:v>40316</c:v>
                </c:pt>
                <c:pt idx="2445">
                  <c:v>40317</c:v>
                </c:pt>
                <c:pt idx="2446">
                  <c:v>40318</c:v>
                </c:pt>
                <c:pt idx="2447">
                  <c:v>40319</c:v>
                </c:pt>
                <c:pt idx="2448">
                  <c:v>40322</c:v>
                </c:pt>
                <c:pt idx="2449">
                  <c:v>40323</c:v>
                </c:pt>
                <c:pt idx="2450">
                  <c:v>40324</c:v>
                </c:pt>
                <c:pt idx="2451">
                  <c:v>40325</c:v>
                </c:pt>
                <c:pt idx="2452">
                  <c:v>40326</c:v>
                </c:pt>
                <c:pt idx="2453">
                  <c:v>40329</c:v>
                </c:pt>
                <c:pt idx="2454">
                  <c:v>40330</c:v>
                </c:pt>
                <c:pt idx="2455">
                  <c:v>40331</c:v>
                </c:pt>
                <c:pt idx="2456">
                  <c:v>40332</c:v>
                </c:pt>
                <c:pt idx="2457">
                  <c:v>40333</c:v>
                </c:pt>
                <c:pt idx="2458">
                  <c:v>40336</c:v>
                </c:pt>
                <c:pt idx="2459">
                  <c:v>40337</c:v>
                </c:pt>
                <c:pt idx="2460">
                  <c:v>40338</c:v>
                </c:pt>
                <c:pt idx="2461">
                  <c:v>40339</c:v>
                </c:pt>
                <c:pt idx="2462">
                  <c:v>40340</c:v>
                </c:pt>
                <c:pt idx="2463">
                  <c:v>40343</c:v>
                </c:pt>
                <c:pt idx="2464">
                  <c:v>40344</c:v>
                </c:pt>
                <c:pt idx="2465">
                  <c:v>40345</c:v>
                </c:pt>
                <c:pt idx="2466">
                  <c:v>40346</c:v>
                </c:pt>
                <c:pt idx="2467">
                  <c:v>40347</c:v>
                </c:pt>
                <c:pt idx="2468">
                  <c:v>40350</c:v>
                </c:pt>
                <c:pt idx="2469">
                  <c:v>40351</c:v>
                </c:pt>
                <c:pt idx="2470">
                  <c:v>40352</c:v>
                </c:pt>
                <c:pt idx="2471">
                  <c:v>40353</c:v>
                </c:pt>
                <c:pt idx="2472">
                  <c:v>40354</c:v>
                </c:pt>
                <c:pt idx="2473">
                  <c:v>40357</c:v>
                </c:pt>
                <c:pt idx="2474">
                  <c:v>40358</c:v>
                </c:pt>
                <c:pt idx="2475">
                  <c:v>40359</c:v>
                </c:pt>
                <c:pt idx="2476">
                  <c:v>40360</c:v>
                </c:pt>
                <c:pt idx="2477">
                  <c:v>40361</c:v>
                </c:pt>
                <c:pt idx="2478">
                  <c:v>40364</c:v>
                </c:pt>
                <c:pt idx="2479">
                  <c:v>40365</c:v>
                </c:pt>
                <c:pt idx="2480">
                  <c:v>40366</c:v>
                </c:pt>
                <c:pt idx="2481">
                  <c:v>40367</c:v>
                </c:pt>
                <c:pt idx="2482">
                  <c:v>40368</c:v>
                </c:pt>
                <c:pt idx="2483">
                  <c:v>40371</c:v>
                </c:pt>
                <c:pt idx="2484">
                  <c:v>40372</c:v>
                </c:pt>
                <c:pt idx="2485">
                  <c:v>40373</c:v>
                </c:pt>
                <c:pt idx="2486">
                  <c:v>40374</c:v>
                </c:pt>
                <c:pt idx="2487">
                  <c:v>40375</c:v>
                </c:pt>
                <c:pt idx="2488">
                  <c:v>40378</c:v>
                </c:pt>
                <c:pt idx="2489">
                  <c:v>40379</c:v>
                </c:pt>
                <c:pt idx="2490">
                  <c:v>40380</c:v>
                </c:pt>
                <c:pt idx="2491">
                  <c:v>40381</c:v>
                </c:pt>
                <c:pt idx="2492">
                  <c:v>40382</c:v>
                </c:pt>
                <c:pt idx="2493">
                  <c:v>40385</c:v>
                </c:pt>
                <c:pt idx="2494">
                  <c:v>40386</c:v>
                </c:pt>
                <c:pt idx="2495">
                  <c:v>40387</c:v>
                </c:pt>
                <c:pt idx="2496">
                  <c:v>40388</c:v>
                </c:pt>
                <c:pt idx="2497">
                  <c:v>40389</c:v>
                </c:pt>
                <c:pt idx="2498">
                  <c:v>40392</c:v>
                </c:pt>
                <c:pt idx="2499">
                  <c:v>40393</c:v>
                </c:pt>
                <c:pt idx="2500">
                  <c:v>40394</c:v>
                </c:pt>
                <c:pt idx="2501">
                  <c:v>40395</c:v>
                </c:pt>
                <c:pt idx="2502">
                  <c:v>40396</c:v>
                </c:pt>
                <c:pt idx="2503">
                  <c:v>40399</c:v>
                </c:pt>
                <c:pt idx="2504">
                  <c:v>40400</c:v>
                </c:pt>
                <c:pt idx="2505">
                  <c:v>40401</c:v>
                </c:pt>
                <c:pt idx="2506">
                  <c:v>40402</c:v>
                </c:pt>
                <c:pt idx="2507">
                  <c:v>40403</c:v>
                </c:pt>
                <c:pt idx="2508">
                  <c:v>40406</c:v>
                </c:pt>
                <c:pt idx="2509">
                  <c:v>40407</c:v>
                </c:pt>
                <c:pt idx="2510">
                  <c:v>40408</c:v>
                </c:pt>
                <c:pt idx="2511">
                  <c:v>40409</c:v>
                </c:pt>
                <c:pt idx="2512">
                  <c:v>40410</c:v>
                </c:pt>
                <c:pt idx="2513">
                  <c:v>40413</c:v>
                </c:pt>
                <c:pt idx="2514">
                  <c:v>40414</c:v>
                </c:pt>
                <c:pt idx="2515">
                  <c:v>40415</c:v>
                </c:pt>
                <c:pt idx="2516">
                  <c:v>40416</c:v>
                </c:pt>
                <c:pt idx="2517">
                  <c:v>40417</c:v>
                </c:pt>
                <c:pt idx="2518">
                  <c:v>40420</c:v>
                </c:pt>
                <c:pt idx="2519">
                  <c:v>40421</c:v>
                </c:pt>
                <c:pt idx="2520">
                  <c:v>40422</c:v>
                </c:pt>
                <c:pt idx="2521">
                  <c:v>40423</c:v>
                </c:pt>
                <c:pt idx="2522">
                  <c:v>40424</c:v>
                </c:pt>
                <c:pt idx="2523">
                  <c:v>40427</c:v>
                </c:pt>
                <c:pt idx="2524">
                  <c:v>40428</c:v>
                </c:pt>
                <c:pt idx="2525">
                  <c:v>40429</c:v>
                </c:pt>
                <c:pt idx="2526">
                  <c:v>40430</c:v>
                </c:pt>
                <c:pt idx="2527">
                  <c:v>40431</c:v>
                </c:pt>
                <c:pt idx="2528">
                  <c:v>40434</c:v>
                </c:pt>
                <c:pt idx="2529">
                  <c:v>40435</c:v>
                </c:pt>
                <c:pt idx="2530">
                  <c:v>40436</c:v>
                </c:pt>
                <c:pt idx="2531">
                  <c:v>40437</c:v>
                </c:pt>
                <c:pt idx="2532">
                  <c:v>40438</c:v>
                </c:pt>
                <c:pt idx="2533">
                  <c:v>40441</c:v>
                </c:pt>
                <c:pt idx="2534">
                  <c:v>40442</c:v>
                </c:pt>
                <c:pt idx="2535">
                  <c:v>40443</c:v>
                </c:pt>
                <c:pt idx="2536">
                  <c:v>40444</c:v>
                </c:pt>
                <c:pt idx="2537">
                  <c:v>40445</c:v>
                </c:pt>
                <c:pt idx="2538">
                  <c:v>40448</c:v>
                </c:pt>
                <c:pt idx="2539">
                  <c:v>40449</c:v>
                </c:pt>
                <c:pt idx="2540">
                  <c:v>40450</c:v>
                </c:pt>
                <c:pt idx="2541">
                  <c:v>40451</c:v>
                </c:pt>
                <c:pt idx="2542">
                  <c:v>40452</c:v>
                </c:pt>
                <c:pt idx="2543">
                  <c:v>40455</c:v>
                </c:pt>
                <c:pt idx="2544">
                  <c:v>40456</c:v>
                </c:pt>
                <c:pt idx="2545">
                  <c:v>40457</c:v>
                </c:pt>
                <c:pt idx="2546">
                  <c:v>40458</c:v>
                </c:pt>
                <c:pt idx="2547">
                  <c:v>40459</c:v>
                </c:pt>
                <c:pt idx="2548">
                  <c:v>40462</c:v>
                </c:pt>
                <c:pt idx="2549">
                  <c:v>40463</c:v>
                </c:pt>
                <c:pt idx="2550">
                  <c:v>40464</c:v>
                </c:pt>
                <c:pt idx="2551">
                  <c:v>40465</c:v>
                </c:pt>
                <c:pt idx="2552">
                  <c:v>40466</c:v>
                </c:pt>
                <c:pt idx="2553">
                  <c:v>40469</c:v>
                </c:pt>
                <c:pt idx="2554">
                  <c:v>40470</c:v>
                </c:pt>
                <c:pt idx="2555">
                  <c:v>40471</c:v>
                </c:pt>
                <c:pt idx="2556">
                  <c:v>40472</c:v>
                </c:pt>
                <c:pt idx="2557">
                  <c:v>40473</c:v>
                </c:pt>
                <c:pt idx="2558">
                  <c:v>40476</c:v>
                </c:pt>
                <c:pt idx="2559">
                  <c:v>40477</c:v>
                </c:pt>
                <c:pt idx="2560">
                  <c:v>40478</c:v>
                </c:pt>
                <c:pt idx="2561">
                  <c:v>40479</c:v>
                </c:pt>
                <c:pt idx="2562">
                  <c:v>40480</c:v>
                </c:pt>
                <c:pt idx="2563">
                  <c:v>40483</c:v>
                </c:pt>
                <c:pt idx="2564">
                  <c:v>40484</c:v>
                </c:pt>
                <c:pt idx="2565">
                  <c:v>40485</c:v>
                </c:pt>
                <c:pt idx="2566">
                  <c:v>40486</c:v>
                </c:pt>
                <c:pt idx="2567">
                  <c:v>40487</c:v>
                </c:pt>
                <c:pt idx="2568">
                  <c:v>40490</c:v>
                </c:pt>
                <c:pt idx="2569">
                  <c:v>40491</c:v>
                </c:pt>
                <c:pt idx="2570">
                  <c:v>40492</c:v>
                </c:pt>
                <c:pt idx="2571">
                  <c:v>40493</c:v>
                </c:pt>
                <c:pt idx="2572">
                  <c:v>40494</c:v>
                </c:pt>
                <c:pt idx="2573">
                  <c:v>40497</c:v>
                </c:pt>
                <c:pt idx="2574">
                  <c:v>40498</c:v>
                </c:pt>
                <c:pt idx="2575">
                  <c:v>40499</c:v>
                </c:pt>
                <c:pt idx="2576">
                  <c:v>40500</c:v>
                </c:pt>
                <c:pt idx="2577">
                  <c:v>40501</c:v>
                </c:pt>
                <c:pt idx="2578">
                  <c:v>40504</c:v>
                </c:pt>
                <c:pt idx="2579">
                  <c:v>40505</c:v>
                </c:pt>
                <c:pt idx="2580">
                  <c:v>40506</c:v>
                </c:pt>
                <c:pt idx="2581">
                  <c:v>40507</c:v>
                </c:pt>
                <c:pt idx="2582">
                  <c:v>40508</c:v>
                </c:pt>
                <c:pt idx="2583">
                  <c:v>40511</c:v>
                </c:pt>
                <c:pt idx="2584">
                  <c:v>40512</c:v>
                </c:pt>
                <c:pt idx="2585">
                  <c:v>40513</c:v>
                </c:pt>
                <c:pt idx="2586">
                  <c:v>40514</c:v>
                </c:pt>
                <c:pt idx="2587">
                  <c:v>40515</c:v>
                </c:pt>
                <c:pt idx="2588">
                  <c:v>40518</c:v>
                </c:pt>
                <c:pt idx="2589">
                  <c:v>40519</c:v>
                </c:pt>
                <c:pt idx="2590">
                  <c:v>40520</c:v>
                </c:pt>
                <c:pt idx="2591">
                  <c:v>40521</c:v>
                </c:pt>
                <c:pt idx="2592">
                  <c:v>40522</c:v>
                </c:pt>
                <c:pt idx="2593">
                  <c:v>40525</c:v>
                </c:pt>
                <c:pt idx="2594">
                  <c:v>40526</c:v>
                </c:pt>
                <c:pt idx="2595">
                  <c:v>40527</c:v>
                </c:pt>
                <c:pt idx="2596">
                  <c:v>40528</c:v>
                </c:pt>
                <c:pt idx="2597">
                  <c:v>40529</c:v>
                </c:pt>
                <c:pt idx="2598">
                  <c:v>40532</c:v>
                </c:pt>
                <c:pt idx="2599">
                  <c:v>40533</c:v>
                </c:pt>
                <c:pt idx="2600">
                  <c:v>40534</c:v>
                </c:pt>
                <c:pt idx="2601">
                  <c:v>40535</c:v>
                </c:pt>
                <c:pt idx="2602">
                  <c:v>40536</c:v>
                </c:pt>
                <c:pt idx="2603">
                  <c:v>40539</c:v>
                </c:pt>
                <c:pt idx="2604">
                  <c:v>40540</c:v>
                </c:pt>
                <c:pt idx="2605">
                  <c:v>40541</c:v>
                </c:pt>
                <c:pt idx="2606">
                  <c:v>40542</c:v>
                </c:pt>
                <c:pt idx="2607">
                  <c:v>40543</c:v>
                </c:pt>
                <c:pt idx="2608">
                  <c:v>40546</c:v>
                </c:pt>
                <c:pt idx="2609">
                  <c:v>40547</c:v>
                </c:pt>
                <c:pt idx="2610">
                  <c:v>40548</c:v>
                </c:pt>
                <c:pt idx="2611">
                  <c:v>40549</c:v>
                </c:pt>
                <c:pt idx="2612">
                  <c:v>40550</c:v>
                </c:pt>
                <c:pt idx="2613">
                  <c:v>40553</c:v>
                </c:pt>
                <c:pt idx="2614">
                  <c:v>40554</c:v>
                </c:pt>
                <c:pt idx="2615">
                  <c:v>40555</c:v>
                </c:pt>
                <c:pt idx="2616">
                  <c:v>40556</c:v>
                </c:pt>
                <c:pt idx="2617">
                  <c:v>40557</c:v>
                </c:pt>
                <c:pt idx="2618">
                  <c:v>40560</c:v>
                </c:pt>
                <c:pt idx="2619">
                  <c:v>40561</c:v>
                </c:pt>
                <c:pt idx="2620">
                  <c:v>40562</c:v>
                </c:pt>
                <c:pt idx="2621">
                  <c:v>40563</c:v>
                </c:pt>
                <c:pt idx="2622">
                  <c:v>40564</c:v>
                </c:pt>
                <c:pt idx="2623">
                  <c:v>40567</c:v>
                </c:pt>
                <c:pt idx="2624">
                  <c:v>40568</c:v>
                </c:pt>
                <c:pt idx="2625">
                  <c:v>40569</c:v>
                </c:pt>
                <c:pt idx="2626">
                  <c:v>40570</c:v>
                </c:pt>
                <c:pt idx="2627">
                  <c:v>40571</c:v>
                </c:pt>
                <c:pt idx="2628">
                  <c:v>40574</c:v>
                </c:pt>
                <c:pt idx="2629">
                  <c:v>40575</c:v>
                </c:pt>
                <c:pt idx="2630">
                  <c:v>40576</c:v>
                </c:pt>
                <c:pt idx="2631">
                  <c:v>40577</c:v>
                </c:pt>
                <c:pt idx="2632">
                  <c:v>40578</c:v>
                </c:pt>
                <c:pt idx="2633">
                  <c:v>40581</c:v>
                </c:pt>
                <c:pt idx="2634">
                  <c:v>40582</c:v>
                </c:pt>
                <c:pt idx="2635">
                  <c:v>40583</c:v>
                </c:pt>
                <c:pt idx="2636">
                  <c:v>40584</c:v>
                </c:pt>
                <c:pt idx="2637">
                  <c:v>40585</c:v>
                </c:pt>
                <c:pt idx="2638">
                  <c:v>40588</c:v>
                </c:pt>
                <c:pt idx="2639">
                  <c:v>40589</c:v>
                </c:pt>
                <c:pt idx="2640">
                  <c:v>40590</c:v>
                </c:pt>
                <c:pt idx="2641">
                  <c:v>40591</c:v>
                </c:pt>
                <c:pt idx="2642">
                  <c:v>40592</c:v>
                </c:pt>
                <c:pt idx="2643">
                  <c:v>40595</c:v>
                </c:pt>
                <c:pt idx="2644">
                  <c:v>40596</c:v>
                </c:pt>
                <c:pt idx="2645">
                  <c:v>40597</c:v>
                </c:pt>
                <c:pt idx="2646">
                  <c:v>40598</c:v>
                </c:pt>
                <c:pt idx="2647">
                  <c:v>40599</c:v>
                </c:pt>
                <c:pt idx="2648">
                  <c:v>40602</c:v>
                </c:pt>
                <c:pt idx="2649">
                  <c:v>40603</c:v>
                </c:pt>
                <c:pt idx="2650">
                  <c:v>40604</c:v>
                </c:pt>
                <c:pt idx="2651">
                  <c:v>40605</c:v>
                </c:pt>
                <c:pt idx="2652">
                  <c:v>40606</c:v>
                </c:pt>
                <c:pt idx="2653">
                  <c:v>40609</c:v>
                </c:pt>
                <c:pt idx="2654">
                  <c:v>40610</c:v>
                </c:pt>
                <c:pt idx="2655">
                  <c:v>40611</c:v>
                </c:pt>
                <c:pt idx="2656">
                  <c:v>40612</c:v>
                </c:pt>
                <c:pt idx="2657">
                  <c:v>40613</c:v>
                </c:pt>
                <c:pt idx="2658">
                  <c:v>40616</c:v>
                </c:pt>
                <c:pt idx="2659">
                  <c:v>40617</c:v>
                </c:pt>
                <c:pt idx="2660">
                  <c:v>40618</c:v>
                </c:pt>
                <c:pt idx="2661">
                  <c:v>40619</c:v>
                </c:pt>
                <c:pt idx="2662">
                  <c:v>40620</c:v>
                </c:pt>
                <c:pt idx="2663">
                  <c:v>40623</c:v>
                </c:pt>
                <c:pt idx="2664">
                  <c:v>40624</c:v>
                </c:pt>
                <c:pt idx="2665">
                  <c:v>40625</c:v>
                </c:pt>
                <c:pt idx="2666">
                  <c:v>40626</c:v>
                </c:pt>
                <c:pt idx="2667">
                  <c:v>40627</c:v>
                </c:pt>
                <c:pt idx="2668">
                  <c:v>40630</c:v>
                </c:pt>
                <c:pt idx="2669">
                  <c:v>40631</c:v>
                </c:pt>
                <c:pt idx="2670">
                  <c:v>40632</c:v>
                </c:pt>
                <c:pt idx="2671">
                  <c:v>40633</c:v>
                </c:pt>
                <c:pt idx="2672">
                  <c:v>40634</c:v>
                </c:pt>
                <c:pt idx="2673">
                  <c:v>40637</c:v>
                </c:pt>
                <c:pt idx="2674">
                  <c:v>40638</c:v>
                </c:pt>
                <c:pt idx="2675">
                  <c:v>40639</c:v>
                </c:pt>
                <c:pt idx="2676">
                  <c:v>40640</c:v>
                </c:pt>
                <c:pt idx="2677">
                  <c:v>40641</c:v>
                </c:pt>
                <c:pt idx="2678">
                  <c:v>40644</c:v>
                </c:pt>
                <c:pt idx="2679">
                  <c:v>40645</c:v>
                </c:pt>
                <c:pt idx="2680">
                  <c:v>40646</c:v>
                </c:pt>
                <c:pt idx="2681">
                  <c:v>40647</c:v>
                </c:pt>
                <c:pt idx="2682">
                  <c:v>40648</c:v>
                </c:pt>
                <c:pt idx="2683">
                  <c:v>40651</c:v>
                </c:pt>
                <c:pt idx="2684">
                  <c:v>40652</c:v>
                </c:pt>
                <c:pt idx="2685">
                  <c:v>40653</c:v>
                </c:pt>
                <c:pt idx="2686">
                  <c:v>40654</c:v>
                </c:pt>
                <c:pt idx="2687">
                  <c:v>40655</c:v>
                </c:pt>
                <c:pt idx="2688">
                  <c:v>40658</c:v>
                </c:pt>
                <c:pt idx="2689">
                  <c:v>40659</c:v>
                </c:pt>
                <c:pt idx="2690">
                  <c:v>40660</c:v>
                </c:pt>
                <c:pt idx="2691">
                  <c:v>40661</c:v>
                </c:pt>
                <c:pt idx="2692">
                  <c:v>40662</c:v>
                </c:pt>
                <c:pt idx="2693">
                  <c:v>40665</c:v>
                </c:pt>
                <c:pt idx="2694">
                  <c:v>40666</c:v>
                </c:pt>
                <c:pt idx="2695">
                  <c:v>40667</c:v>
                </c:pt>
                <c:pt idx="2696">
                  <c:v>40668</c:v>
                </c:pt>
                <c:pt idx="2697">
                  <c:v>40669</c:v>
                </c:pt>
                <c:pt idx="2698">
                  <c:v>40672</c:v>
                </c:pt>
                <c:pt idx="2699">
                  <c:v>40673</c:v>
                </c:pt>
                <c:pt idx="2700">
                  <c:v>40674</c:v>
                </c:pt>
                <c:pt idx="2701">
                  <c:v>40675</c:v>
                </c:pt>
                <c:pt idx="2702">
                  <c:v>40676</c:v>
                </c:pt>
                <c:pt idx="2703">
                  <c:v>40679</c:v>
                </c:pt>
                <c:pt idx="2704">
                  <c:v>40680</c:v>
                </c:pt>
                <c:pt idx="2705">
                  <c:v>40681</c:v>
                </c:pt>
                <c:pt idx="2706">
                  <c:v>40682</c:v>
                </c:pt>
                <c:pt idx="2707">
                  <c:v>40683</c:v>
                </c:pt>
                <c:pt idx="2708">
                  <c:v>40686</c:v>
                </c:pt>
                <c:pt idx="2709">
                  <c:v>40687</c:v>
                </c:pt>
                <c:pt idx="2710">
                  <c:v>40688</c:v>
                </c:pt>
                <c:pt idx="2711">
                  <c:v>40689</c:v>
                </c:pt>
                <c:pt idx="2712">
                  <c:v>40690</c:v>
                </c:pt>
                <c:pt idx="2713">
                  <c:v>40693</c:v>
                </c:pt>
                <c:pt idx="2714">
                  <c:v>40694</c:v>
                </c:pt>
                <c:pt idx="2715">
                  <c:v>40695</c:v>
                </c:pt>
                <c:pt idx="2716">
                  <c:v>40696</c:v>
                </c:pt>
                <c:pt idx="2717">
                  <c:v>40697</c:v>
                </c:pt>
                <c:pt idx="2718">
                  <c:v>40700</c:v>
                </c:pt>
                <c:pt idx="2719">
                  <c:v>40701</c:v>
                </c:pt>
                <c:pt idx="2720">
                  <c:v>40702</c:v>
                </c:pt>
                <c:pt idx="2721">
                  <c:v>40703</c:v>
                </c:pt>
                <c:pt idx="2722">
                  <c:v>40704</c:v>
                </c:pt>
                <c:pt idx="2723">
                  <c:v>40707</c:v>
                </c:pt>
                <c:pt idx="2724">
                  <c:v>40708</c:v>
                </c:pt>
                <c:pt idx="2725">
                  <c:v>40709</c:v>
                </c:pt>
                <c:pt idx="2726">
                  <c:v>40710</c:v>
                </c:pt>
                <c:pt idx="2727">
                  <c:v>40711</c:v>
                </c:pt>
                <c:pt idx="2728">
                  <c:v>40714</c:v>
                </c:pt>
                <c:pt idx="2729">
                  <c:v>40715</c:v>
                </c:pt>
                <c:pt idx="2730">
                  <c:v>40716</c:v>
                </c:pt>
                <c:pt idx="2731">
                  <c:v>40717</c:v>
                </c:pt>
                <c:pt idx="2732">
                  <c:v>40718</c:v>
                </c:pt>
                <c:pt idx="2733">
                  <c:v>40721</c:v>
                </c:pt>
                <c:pt idx="2734">
                  <c:v>40722</c:v>
                </c:pt>
                <c:pt idx="2735">
                  <c:v>40723</c:v>
                </c:pt>
                <c:pt idx="2736">
                  <c:v>40724</c:v>
                </c:pt>
                <c:pt idx="2737">
                  <c:v>40725</c:v>
                </c:pt>
                <c:pt idx="2738">
                  <c:v>40728</c:v>
                </c:pt>
                <c:pt idx="2739">
                  <c:v>40729</c:v>
                </c:pt>
                <c:pt idx="2740">
                  <c:v>40730</c:v>
                </c:pt>
                <c:pt idx="2741">
                  <c:v>40731</c:v>
                </c:pt>
                <c:pt idx="2742">
                  <c:v>40732</c:v>
                </c:pt>
                <c:pt idx="2743">
                  <c:v>40735</c:v>
                </c:pt>
                <c:pt idx="2744">
                  <c:v>40736</c:v>
                </c:pt>
                <c:pt idx="2745">
                  <c:v>40737</c:v>
                </c:pt>
                <c:pt idx="2746">
                  <c:v>40738</c:v>
                </c:pt>
                <c:pt idx="2747">
                  <c:v>40739</c:v>
                </c:pt>
                <c:pt idx="2748">
                  <c:v>40742</c:v>
                </c:pt>
                <c:pt idx="2749">
                  <c:v>40743</c:v>
                </c:pt>
                <c:pt idx="2750">
                  <c:v>40744</c:v>
                </c:pt>
                <c:pt idx="2751">
                  <c:v>40745</c:v>
                </c:pt>
                <c:pt idx="2752">
                  <c:v>40746</c:v>
                </c:pt>
                <c:pt idx="2753">
                  <c:v>40749</c:v>
                </c:pt>
                <c:pt idx="2754">
                  <c:v>40750</c:v>
                </c:pt>
                <c:pt idx="2755">
                  <c:v>40751</c:v>
                </c:pt>
                <c:pt idx="2756">
                  <c:v>40752</c:v>
                </c:pt>
                <c:pt idx="2757">
                  <c:v>40753</c:v>
                </c:pt>
                <c:pt idx="2758">
                  <c:v>40756</c:v>
                </c:pt>
                <c:pt idx="2759">
                  <c:v>40757</c:v>
                </c:pt>
                <c:pt idx="2760">
                  <c:v>40758</c:v>
                </c:pt>
                <c:pt idx="2761">
                  <c:v>40759</c:v>
                </c:pt>
                <c:pt idx="2762">
                  <c:v>40760</c:v>
                </c:pt>
                <c:pt idx="2763">
                  <c:v>40763</c:v>
                </c:pt>
                <c:pt idx="2764">
                  <c:v>40764</c:v>
                </c:pt>
                <c:pt idx="2765">
                  <c:v>40765</c:v>
                </c:pt>
                <c:pt idx="2766">
                  <c:v>40766</c:v>
                </c:pt>
                <c:pt idx="2767">
                  <c:v>40767</c:v>
                </c:pt>
                <c:pt idx="2768">
                  <c:v>40770</c:v>
                </c:pt>
                <c:pt idx="2769">
                  <c:v>40771</c:v>
                </c:pt>
                <c:pt idx="2770">
                  <c:v>40772</c:v>
                </c:pt>
                <c:pt idx="2771">
                  <c:v>40773</c:v>
                </c:pt>
                <c:pt idx="2772">
                  <c:v>40774</c:v>
                </c:pt>
                <c:pt idx="2773">
                  <c:v>40777</c:v>
                </c:pt>
                <c:pt idx="2774">
                  <c:v>40778</c:v>
                </c:pt>
                <c:pt idx="2775">
                  <c:v>40779</c:v>
                </c:pt>
                <c:pt idx="2776">
                  <c:v>40780</c:v>
                </c:pt>
                <c:pt idx="2777">
                  <c:v>40781</c:v>
                </c:pt>
                <c:pt idx="2778">
                  <c:v>40784</c:v>
                </c:pt>
                <c:pt idx="2779">
                  <c:v>40785</c:v>
                </c:pt>
                <c:pt idx="2780">
                  <c:v>40786</c:v>
                </c:pt>
                <c:pt idx="2781">
                  <c:v>40787</c:v>
                </c:pt>
                <c:pt idx="2782">
                  <c:v>40788</c:v>
                </c:pt>
                <c:pt idx="2783">
                  <c:v>40791</c:v>
                </c:pt>
                <c:pt idx="2784">
                  <c:v>40792</c:v>
                </c:pt>
                <c:pt idx="2785">
                  <c:v>40793</c:v>
                </c:pt>
                <c:pt idx="2786">
                  <c:v>40794</c:v>
                </c:pt>
                <c:pt idx="2787">
                  <c:v>40795</c:v>
                </c:pt>
                <c:pt idx="2788">
                  <c:v>40798</c:v>
                </c:pt>
                <c:pt idx="2789">
                  <c:v>40799</c:v>
                </c:pt>
                <c:pt idx="2790">
                  <c:v>40800</c:v>
                </c:pt>
                <c:pt idx="2791">
                  <c:v>40801</c:v>
                </c:pt>
                <c:pt idx="2792">
                  <c:v>40802</c:v>
                </c:pt>
                <c:pt idx="2793">
                  <c:v>40805</c:v>
                </c:pt>
                <c:pt idx="2794">
                  <c:v>40806</c:v>
                </c:pt>
                <c:pt idx="2795">
                  <c:v>40807</c:v>
                </c:pt>
                <c:pt idx="2796">
                  <c:v>40808</c:v>
                </c:pt>
                <c:pt idx="2797">
                  <c:v>40809</c:v>
                </c:pt>
                <c:pt idx="2798">
                  <c:v>40812</c:v>
                </c:pt>
                <c:pt idx="2799">
                  <c:v>40813</c:v>
                </c:pt>
                <c:pt idx="2800">
                  <c:v>40814</c:v>
                </c:pt>
                <c:pt idx="2801">
                  <c:v>40815</c:v>
                </c:pt>
                <c:pt idx="2802">
                  <c:v>40816</c:v>
                </c:pt>
                <c:pt idx="2803">
                  <c:v>40819</c:v>
                </c:pt>
                <c:pt idx="2804">
                  <c:v>40820</c:v>
                </c:pt>
                <c:pt idx="2805">
                  <c:v>40821</c:v>
                </c:pt>
                <c:pt idx="2806">
                  <c:v>40822</c:v>
                </c:pt>
                <c:pt idx="2807">
                  <c:v>40823</c:v>
                </c:pt>
                <c:pt idx="2808">
                  <c:v>40826</c:v>
                </c:pt>
                <c:pt idx="2809">
                  <c:v>40827</c:v>
                </c:pt>
                <c:pt idx="2810">
                  <c:v>40828</c:v>
                </c:pt>
                <c:pt idx="2811">
                  <c:v>40829</c:v>
                </c:pt>
                <c:pt idx="2812">
                  <c:v>40830</c:v>
                </c:pt>
                <c:pt idx="2813">
                  <c:v>40833</c:v>
                </c:pt>
                <c:pt idx="2814">
                  <c:v>40834</c:v>
                </c:pt>
                <c:pt idx="2815">
                  <c:v>40835</c:v>
                </c:pt>
                <c:pt idx="2816">
                  <c:v>40836</c:v>
                </c:pt>
                <c:pt idx="2817">
                  <c:v>40837</c:v>
                </c:pt>
                <c:pt idx="2818">
                  <c:v>40840</c:v>
                </c:pt>
                <c:pt idx="2819">
                  <c:v>40841</c:v>
                </c:pt>
                <c:pt idx="2820">
                  <c:v>40842</c:v>
                </c:pt>
                <c:pt idx="2821">
                  <c:v>40843</c:v>
                </c:pt>
                <c:pt idx="2822">
                  <c:v>40844</c:v>
                </c:pt>
                <c:pt idx="2823">
                  <c:v>40847</c:v>
                </c:pt>
                <c:pt idx="2824">
                  <c:v>40848</c:v>
                </c:pt>
                <c:pt idx="2825">
                  <c:v>40849</c:v>
                </c:pt>
                <c:pt idx="2826">
                  <c:v>40850</c:v>
                </c:pt>
                <c:pt idx="2827">
                  <c:v>40851</c:v>
                </c:pt>
                <c:pt idx="2828">
                  <c:v>40854</c:v>
                </c:pt>
                <c:pt idx="2829">
                  <c:v>40855</c:v>
                </c:pt>
                <c:pt idx="2830">
                  <c:v>40856</c:v>
                </c:pt>
                <c:pt idx="2831">
                  <c:v>40857</c:v>
                </c:pt>
                <c:pt idx="2832">
                  <c:v>40858</c:v>
                </c:pt>
                <c:pt idx="2833">
                  <c:v>40861</c:v>
                </c:pt>
                <c:pt idx="2834">
                  <c:v>40862</c:v>
                </c:pt>
                <c:pt idx="2835">
                  <c:v>40863</c:v>
                </c:pt>
                <c:pt idx="2836">
                  <c:v>40864</c:v>
                </c:pt>
                <c:pt idx="2837">
                  <c:v>40865</c:v>
                </c:pt>
                <c:pt idx="2838">
                  <c:v>40868</c:v>
                </c:pt>
                <c:pt idx="2839">
                  <c:v>40869</c:v>
                </c:pt>
                <c:pt idx="2840">
                  <c:v>40870</c:v>
                </c:pt>
                <c:pt idx="2841">
                  <c:v>40871</c:v>
                </c:pt>
                <c:pt idx="2842">
                  <c:v>40872</c:v>
                </c:pt>
                <c:pt idx="2843">
                  <c:v>40875</c:v>
                </c:pt>
                <c:pt idx="2844">
                  <c:v>40876</c:v>
                </c:pt>
                <c:pt idx="2845">
                  <c:v>40877</c:v>
                </c:pt>
                <c:pt idx="2846">
                  <c:v>40878</c:v>
                </c:pt>
                <c:pt idx="2847">
                  <c:v>40879</c:v>
                </c:pt>
                <c:pt idx="2848">
                  <c:v>40882</c:v>
                </c:pt>
                <c:pt idx="2849">
                  <c:v>40883</c:v>
                </c:pt>
                <c:pt idx="2850">
                  <c:v>40884</c:v>
                </c:pt>
                <c:pt idx="2851">
                  <c:v>40885</c:v>
                </c:pt>
                <c:pt idx="2852">
                  <c:v>40886</c:v>
                </c:pt>
                <c:pt idx="2853">
                  <c:v>40889</c:v>
                </c:pt>
                <c:pt idx="2854">
                  <c:v>40890</c:v>
                </c:pt>
                <c:pt idx="2855">
                  <c:v>40891</c:v>
                </c:pt>
                <c:pt idx="2856">
                  <c:v>40892</c:v>
                </c:pt>
                <c:pt idx="2857">
                  <c:v>40893</c:v>
                </c:pt>
                <c:pt idx="2858">
                  <c:v>40896</c:v>
                </c:pt>
                <c:pt idx="2859">
                  <c:v>40897</c:v>
                </c:pt>
                <c:pt idx="2860">
                  <c:v>40898</c:v>
                </c:pt>
                <c:pt idx="2861">
                  <c:v>40899</c:v>
                </c:pt>
                <c:pt idx="2862">
                  <c:v>40900</c:v>
                </c:pt>
                <c:pt idx="2863">
                  <c:v>40903</c:v>
                </c:pt>
                <c:pt idx="2864">
                  <c:v>40904</c:v>
                </c:pt>
                <c:pt idx="2865">
                  <c:v>40905</c:v>
                </c:pt>
                <c:pt idx="2866">
                  <c:v>40906</c:v>
                </c:pt>
                <c:pt idx="2867">
                  <c:v>40907</c:v>
                </c:pt>
                <c:pt idx="2868">
                  <c:v>40910</c:v>
                </c:pt>
                <c:pt idx="2869">
                  <c:v>40911</c:v>
                </c:pt>
                <c:pt idx="2870">
                  <c:v>40912</c:v>
                </c:pt>
                <c:pt idx="2871">
                  <c:v>40913</c:v>
                </c:pt>
                <c:pt idx="2872">
                  <c:v>40914</c:v>
                </c:pt>
                <c:pt idx="2873">
                  <c:v>40917</c:v>
                </c:pt>
                <c:pt idx="2874">
                  <c:v>40918</c:v>
                </c:pt>
                <c:pt idx="2875">
                  <c:v>40919</c:v>
                </c:pt>
                <c:pt idx="2876">
                  <c:v>40920</c:v>
                </c:pt>
                <c:pt idx="2877">
                  <c:v>40921</c:v>
                </c:pt>
                <c:pt idx="2878">
                  <c:v>40924</c:v>
                </c:pt>
                <c:pt idx="2879">
                  <c:v>40925</c:v>
                </c:pt>
                <c:pt idx="2880">
                  <c:v>40926</c:v>
                </c:pt>
                <c:pt idx="2881">
                  <c:v>40927</c:v>
                </c:pt>
                <c:pt idx="2882">
                  <c:v>40928</c:v>
                </c:pt>
                <c:pt idx="2883">
                  <c:v>40931</c:v>
                </c:pt>
                <c:pt idx="2884">
                  <c:v>40932</c:v>
                </c:pt>
                <c:pt idx="2885">
                  <c:v>40933</c:v>
                </c:pt>
                <c:pt idx="2886">
                  <c:v>40934</c:v>
                </c:pt>
                <c:pt idx="2887">
                  <c:v>40935</c:v>
                </c:pt>
                <c:pt idx="2888">
                  <c:v>40938</c:v>
                </c:pt>
                <c:pt idx="2889">
                  <c:v>40939</c:v>
                </c:pt>
                <c:pt idx="2890">
                  <c:v>40940</c:v>
                </c:pt>
                <c:pt idx="2891">
                  <c:v>40941</c:v>
                </c:pt>
                <c:pt idx="2892">
                  <c:v>40942</c:v>
                </c:pt>
                <c:pt idx="2893">
                  <c:v>40945</c:v>
                </c:pt>
                <c:pt idx="2894">
                  <c:v>40946</c:v>
                </c:pt>
                <c:pt idx="2895">
                  <c:v>40947</c:v>
                </c:pt>
                <c:pt idx="2896">
                  <c:v>40948</c:v>
                </c:pt>
                <c:pt idx="2897">
                  <c:v>40949</c:v>
                </c:pt>
                <c:pt idx="2898">
                  <c:v>40952</c:v>
                </c:pt>
                <c:pt idx="2899">
                  <c:v>40953</c:v>
                </c:pt>
                <c:pt idx="2900">
                  <c:v>40954</c:v>
                </c:pt>
                <c:pt idx="2901">
                  <c:v>40955</c:v>
                </c:pt>
                <c:pt idx="2902">
                  <c:v>40956</c:v>
                </c:pt>
                <c:pt idx="2903">
                  <c:v>40959</c:v>
                </c:pt>
                <c:pt idx="2904">
                  <c:v>40960</c:v>
                </c:pt>
                <c:pt idx="2905">
                  <c:v>40961</c:v>
                </c:pt>
                <c:pt idx="2906">
                  <c:v>40962</c:v>
                </c:pt>
                <c:pt idx="2907">
                  <c:v>40963</c:v>
                </c:pt>
                <c:pt idx="2908">
                  <c:v>40966</c:v>
                </c:pt>
                <c:pt idx="2909">
                  <c:v>40967</c:v>
                </c:pt>
                <c:pt idx="2910">
                  <c:v>40968</c:v>
                </c:pt>
                <c:pt idx="2911">
                  <c:v>40969</c:v>
                </c:pt>
                <c:pt idx="2912">
                  <c:v>40970</c:v>
                </c:pt>
                <c:pt idx="2913">
                  <c:v>40973</c:v>
                </c:pt>
                <c:pt idx="2914">
                  <c:v>40974</c:v>
                </c:pt>
                <c:pt idx="2915">
                  <c:v>40975</c:v>
                </c:pt>
                <c:pt idx="2916">
                  <c:v>40976</c:v>
                </c:pt>
                <c:pt idx="2917">
                  <c:v>40977</c:v>
                </c:pt>
                <c:pt idx="2918">
                  <c:v>40980</c:v>
                </c:pt>
                <c:pt idx="2919">
                  <c:v>40981</c:v>
                </c:pt>
                <c:pt idx="2920">
                  <c:v>40982</c:v>
                </c:pt>
                <c:pt idx="2921">
                  <c:v>40983</c:v>
                </c:pt>
                <c:pt idx="2922">
                  <c:v>40984</c:v>
                </c:pt>
                <c:pt idx="2923">
                  <c:v>40987</c:v>
                </c:pt>
                <c:pt idx="2924">
                  <c:v>40988</c:v>
                </c:pt>
                <c:pt idx="2925">
                  <c:v>40989</c:v>
                </c:pt>
                <c:pt idx="2926">
                  <c:v>40990</c:v>
                </c:pt>
                <c:pt idx="2927">
                  <c:v>40991</c:v>
                </c:pt>
                <c:pt idx="2928">
                  <c:v>40994</c:v>
                </c:pt>
                <c:pt idx="2929">
                  <c:v>40995</c:v>
                </c:pt>
                <c:pt idx="2930">
                  <c:v>40996</c:v>
                </c:pt>
                <c:pt idx="2931">
                  <c:v>40997</c:v>
                </c:pt>
                <c:pt idx="2932">
                  <c:v>40998</c:v>
                </c:pt>
                <c:pt idx="2933">
                  <c:v>41001</c:v>
                </c:pt>
                <c:pt idx="2934">
                  <c:v>41002</c:v>
                </c:pt>
                <c:pt idx="2935">
                  <c:v>41003</c:v>
                </c:pt>
                <c:pt idx="2936">
                  <c:v>41004</c:v>
                </c:pt>
                <c:pt idx="2937">
                  <c:v>41005</c:v>
                </c:pt>
                <c:pt idx="2938">
                  <c:v>41008</c:v>
                </c:pt>
                <c:pt idx="2939">
                  <c:v>41009</c:v>
                </c:pt>
                <c:pt idx="2940">
                  <c:v>41010</c:v>
                </c:pt>
                <c:pt idx="2941">
                  <c:v>41011</c:v>
                </c:pt>
                <c:pt idx="2942">
                  <c:v>41012</c:v>
                </c:pt>
                <c:pt idx="2943">
                  <c:v>41015</c:v>
                </c:pt>
                <c:pt idx="2944">
                  <c:v>41016</c:v>
                </c:pt>
                <c:pt idx="2945">
                  <c:v>41017</c:v>
                </c:pt>
                <c:pt idx="2946">
                  <c:v>41018</c:v>
                </c:pt>
                <c:pt idx="2947">
                  <c:v>41019</c:v>
                </c:pt>
                <c:pt idx="2948">
                  <c:v>41022</c:v>
                </c:pt>
                <c:pt idx="2949">
                  <c:v>41023</c:v>
                </c:pt>
                <c:pt idx="2950">
                  <c:v>41024</c:v>
                </c:pt>
                <c:pt idx="2951">
                  <c:v>41025</c:v>
                </c:pt>
                <c:pt idx="2952">
                  <c:v>41026</c:v>
                </c:pt>
                <c:pt idx="2953">
                  <c:v>41029</c:v>
                </c:pt>
                <c:pt idx="2954">
                  <c:v>41030</c:v>
                </c:pt>
                <c:pt idx="2955">
                  <c:v>41031</c:v>
                </c:pt>
                <c:pt idx="2956">
                  <c:v>41032</c:v>
                </c:pt>
                <c:pt idx="2957">
                  <c:v>41033</c:v>
                </c:pt>
                <c:pt idx="2958">
                  <c:v>41036</c:v>
                </c:pt>
                <c:pt idx="2959">
                  <c:v>41037</c:v>
                </c:pt>
                <c:pt idx="2960">
                  <c:v>41038</c:v>
                </c:pt>
                <c:pt idx="2961">
                  <c:v>41039</c:v>
                </c:pt>
                <c:pt idx="2962">
                  <c:v>41040</c:v>
                </c:pt>
                <c:pt idx="2963">
                  <c:v>41043</c:v>
                </c:pt>
                <c:pt idx="2964">
                  <c:v>41044</c:v>
                </c:pt>
                <c:pt idx="2965">
                  <c:v>41045</c:v>
                </c:pt>
                <c:pt idx="2966">
                  <c:v>41046</c:v>
                </c:pt>
                <c:pt idx="2967">
                  <c:v>41047</c:v>
                </c:pt>
                <c:pt idx="2968">
                  <c:v>41050</c:v>
                </c:pt>
                <c:pt idx="2969">
                  <c:v>41051</c:v>
                </c:pt>
                <c:pt idx="2970">
                  <c:v>41052</c:v>
                </c:pt>
                <c:pt idx="2971">
                  <c:v>41053</c:v>
                </c:pt>
                <c:pt idx="2972">
                  <c:v>41054</c:v>
                </c:pt>
                <c:pt idx="2973">
                  <c:v>41057</c:v>
                </c:pt>
                <c:pt idx="2974">
                  <c:v>41058</c:v>
                </c:pt>
                <c:pt idx="2975">
                  <c:v>41059</c:v>
                </c:pt>
                <c:pt idx="2976">
                  <c:v>41060</c:v>
                </c:pt>
                <c:pt idx="2977">
                  <c:v>41061</c:v>
                </c:pt>
                <c:pt idx="2978">
                  <c:v>41064</c:v>
                </c:pt>
                <c:pt idx="2979">
                  <c:v>41065</c:v>
                </c:pt>
                <c:pt idx="2980">
                  <c:v>41066</c:v>
                </c:pt>
                <c:pt idx="2981">
                  <c:v>41067</c:v>
                </c:pt>
                <c:pt idx="2982">
                  <c:v>41068</c:v>
                </c:pt>
                <c:pt idx="2983">
                  <c:v>41071</c:v>
                </c:pt>
                <c:pt idx="2984">
                  <c:v>41072</c:v>
                </c:pt>
                <c:pt idx="2985">
                  <c:v>41073</c:v>
                </c:pt>
                <c:pt idx="2986">
                  <c:v>41074</c:v>
                </c:pt>
                <c:pt idx="2987">
                  <c:v>41075</c:v>
                </c:pt>
                <c:pt idx="2988">
                  <c:v>41078</c:v>
                </c:pt>
                <c:pt idx="2989">
                  <c:v>41079</c:v>
                </c:pt>
                <c:pt idx="2990">
                  <c:v>41080</c:v>
                </c:pt>
                <c:pt idx="2991">
                  <c:v>41081</c:v>
                </c:pt>
                <c:pt idx="2992">
                  <c:v>41082</c:v>
                </c:pt>
                <c:pt idx="2993">
                  <c:v>41085</c:v>
                </c:pt>
                <c:pt idx="2994">
                  <c:v>41086</c:v>
                </c:pt>
                <c:pt idx="2995">
                  <c:v>41087</c:v>
                </c:pt>
                <c:pt idx="2996">
                  <c:v>41088</c:v>
                </c:pt>
                <c:pt idx="2997">
                  <c:v>41089</c:v>
                </c:pt>
                <c:pt idx="2998">
                  <c:v>41092</c:v>
                </c:pt>
                <c:pt idx="2999">
                  <c:v>41093</c:v>
                </c:pt>
                <c:pt idx="3000">
                  <c:v>41094</c:v>
                </c:pt>
                <c:pt idx="3001">
                  <c:v>41095</c:v>
                </c:pt>
                <c:pt idx="3002">
                  <c:v>41096</c:v>
                </c:pt>
                <c:pt idx="3003">
                  <c:v>41099</c:v>
                </c:pt>
                <c:pt idx="3004">
                  <c:v>41100</c:v>
                </c:pt>
                <c:pt idx="3005">
                  <c:v>41101</c:v>
                </c:pt>
                <c:pt idx="3006">
                  <c:v>41102</c:v>
                </c:pt>
                <c:pt idx="3007">
                  <c:v>41103</c:v>
                </c:pt>
                <c:pt idx="3008">
                  <c:v>41106</c:v>
                </c:pt>
                <c:pt idx="3009">
                  <c:v>41107</c:v>
                </c:pt>
                <c:pt idx="3010">
                  <c:v>41108</c:v>
                </c:pt>
                <c:pt idx="3011">
                  <c:v>41109</c:v>
                </c:pt>
                <c:pt idx="3012">
                  <c:v>41110</c:v>
                </c:pt>
                <c:pt idx="3013">
                  <c:v>41113</c:v>
                </c:pt>
                <c:pt idx="3014">
                  <c:v>41114</c:v>
                </c:pt>
                <c:pt idx="3015">
                  <c:v>41115</c:v>
                </c:pt>
                <c:pt idx="3016">
                  <c:v>41116</c:v>
                </c:pt>
                <c:pt idx="3017">
                  <c:v>41117</c:v>
                </c:pt>
                <c:pt idx="3018">
                  <c:v>41120</c:v>
                </c:pt>
                <c:pt idx="3019">
                  <c:v>41121</c:v>
                </c:pt>
                <c:pt idx="3020">
                  <c:v>41122</c:v>
                </c:pt>
                <c:pt idx="3021">
                  <c:v>41123</c:v>
                </c:pt>
                <c:pt idx="3022">
                  <c:v>41124</c:v>
                </c:pt>
                <c:pt idx="3023">
                  <c:v>41127</c:v>
                </c:pt>
                <c:pt idx="3024">
                  <c:v>41128</c:v>
                </c:pt>
                <c:pt idx="3025">
                  <c:v>41129</c:v>
                </c:pt>
                <c:pt idx="3026">
                  <c:v>41130</c:v>
                </c:pt>
                <c:pt idx="3027">
                  <c:v>41131</c:v>
                </c:pt>
                <c:pt idx="3028">
                  <c:v>41134</c:v>
                </c:pt>
                <c:pt idx="3029">
                  <c:v>41135</c:v>
                </c:pt>
                <c:pt idx="3030">
                  <c:v>41136</c:v>
                </c:pt>
                <c:pt idx="3031">
                  <c:v>41137</c:v>
                </c:pt>
                <c:pt idx="3032">
                  <c:v>41138</c:v>
                </c:pt>
                <c:pt idx="3033">
                  <c:v>41141</c:v>
                </c:pt>
                <c:pt idx="3034">
                  <c:v>41142</c:v>
                </c:pt>
                <c:pt idx="3035">
                  <c:v>41143</c:v>
                </c:pt>
                <c:pt idx="3036">
                  <c:v>41144</c:v>
                </c:pt>
                <c:pt idx="3037">
                  <c:v>41145</c:v>
                </c:pt>
                <c:pt idx="3038">
                  <c:v>41148</c:v>
                </c:pt>
                <c:pt idx="3039">
                  <c:v>41149</c:v>
                </c:pt>
                <c:pt idx="3040">
                  <c:v>41150</c:v>
                </c:pt>
                <c:pt idx="3041">
                  <c:v>41151</c:v>
                </c:pt>
                <c:pt idx="3042">
                  <c:v>41152</c:v>
                </c:pt>
                <c:pt idx="3043">
                  <c:v>41155</c:v>
                </c:pt>
                <c:pt idx="3044">
                  <c:v>41156</c:v>
                </c:pt>
                <c:pt idx="3045">
                  <c:v>41157</c:v>
                </c:pt>
                <c:pt idx="3046">
                  <c:v>41158</c:v>
                </c:pt>
                <c:pt idx="3047">
                  <c:v>41159</c:v>
                </c:pt>
                <c:pt idx="3048">
                  <c:v>41162</c:v>
                </c:pt>
                <c:pt idx="3049">
                  <c:v>41163</c:v>
                </c:pt>
                <c:pt idx="3050">
                  <c:v>41164</c:v>
                </c:pt>
                <c:pt idx="3051">
                  <c:v>41165</c:v>
                </c:pt>
                <c:pt idx="3052">
                  <c:v>41166</c:v>
                </c:pt>
                <c:pt idx="3053">
                  <c:v>41169</c:v>
                </c:pt>
                <c:pt idx="3054">
                  <c:v>41170</c:v>
                </c:pt>
                <c:pt idx="3055">
                  <c:v>41171</c:v>
                </c:pt>
                <c:pt idx="3056">
                  <c:v>41172</c:v>
                </c:pt>
                <c:pt idx="3057">
                  <c:v>41173</c:v>
                </c:pt>
                <c:pt idx="3058">
                  <c:v>41176</c:v>
                </c:pt>
                <c:pt idx="3059">
                  <c:v>41177</c:v>
                </c:pt>
                <c:pt idx="3060">
                  <c:v>41178</c:v>
                </c:pt>
                <c:pt idx="3061">
                  <c:v>41179</c:v>
                </c:pt>
                <c:pt idx="3062">
                  <c:v>41180</c:v>
                </c:pt>
                <c:pt idx="3063">
                  <c:v>41183</c:v>
                </c:pt>
                <c:pt idx="3064">
                  <c:v>41184</c:v>
                </c:pt>
                <c:pt idx="3065">
                  <c:v>41185</c:v>
                </c:pt>
                <c:pt idx="3066">
                  <c:v>41186</c:v>
                </c:pt>
                <c:pt idx="3067">
                  <c:v>41187</c:v>
                </c:pt>
                <c:pt idx="3068">
                  <c:v>41190</c:v>
                </c:pt>
                <c:pt idx="3069">
                  <c:v>41191</c:v>
                </c:pt>
                <c:pt idx="3070">
                  <c:v>41192</c:v>
                </c:pt>
                <c:pt idx="3071">
                  <c:v>41193</c:v>
                </c:pt>
                <c:pt idx="3072">
                  <c:v>41194</c:v>
                </c:pt>
                <c:pt idx="3073">
                  <c:v>41197</c:v>
                </c:pt>
                <c:pt idx="3074">
                  <c:v>41198</c:v>
                </c:pt>
                <c:pt idx="3075">
                  <c:v>41199</c:v>
                </c:pt>
                <c:pt idx="3076">
                  <c:v>41200</c:v>
                </c:pt>
                <c:pt idx="3077">
                  <c:v>41201</c:v>
                </c:pt>
                <c:pt idx="3078">
                  <c:v>41204</c:v>
                </c:pt>
                <c:pt idx="3079">
                  <c:v>41205</c:v>
                </c:pt>
                <c:pt idx="3080">
                  <c:v>41206</c:v>
                </c:pt>
                <c:pt idx="3081">
                  <c:v>41207</c:v>
                </c:pt>
                <c:pt idx="3082">
                  <c:v>41208</c:v>
                </c:pt>
                <c:pt idx="3083">
                  <c:v>41211</c:v>
                </c:pt>
                <c:pt idx="3084">
                  <c:v>41212</c:v>
                </c:pt>
                <c:pt idx="3085">
                  <c:v>41213</c:v>
                </c:pt>
                <c:pt idx="3086">
                  <c:v>41214</c:v>
                </c:pt>
                <c:pt idx="3087">
                  <c:v>41215</c:v>
                </c:pt>
                <c:pt idx="3088">
                  <c:v>41218</c:v>
                </c:pt>
                <c:pt idx="3089">
                  <c:v>41219</c:v>
                </c:pt>
                <c:pt idx="3090">
                  <c:v>41220</c:v>
                </c:pt>
                <c:pt idx="3091">
                  <c:v>41221</c:v>
                </c:pt>
                <c:pt idx="3092">
                  <c:v>41222</c:v>
                </c:pt>
                <c:pt idx="3093">
                  <c:v>41225</c:v>
                </c:pt>
                <c:pt idx="3094">
                  <c:v>41226</c:v>
                </c:pt>
                <c:pt idx="3095">
                  <c:v>41227</c:v>
                </c:pt>
                <c:pt idx="3096">
                  <c:v>41228</c:v>
                </c:pt>
                <c:pt idx="3097">
                  <c:v>41229</c:v>
                </c:pt>
                <c:pt idx="3098">
                  <c:v>41232</c:v>
                </c:pt>
                <c:pt idx="3099">
                  <c:v>41233</c:v>
                </c:pt>
                <c:pt idx="3100">
                  <c:v>41234</c:v>
                </c:pt>
                <c:pt idx="3101">
                  <c:v>41235</c:v>
                </c:pt>
                <c:pt idx="3102">
                  <c:v>41236</c:v>
                </c:pt>
                <c:pt idx="3103">
                  <c:v>41239</c:v>
                </c:pt>
                <c:pt idx="3104">
                  <c:v>41240</c:v>
                </c:pt>
                <c:pt idx="3105">
                  <c:v>41241</c:v>
                </c:pt>
                <c:pt idx="3106">
                  <c:v>41242</c:v>
                </c:pt>
                <c:pt idx="3107">
                  <c:v>41243</c:v>
                </c:pt>
                <c:pt idx="3108">
                  <c:v>41246</c:v>
                </c:pt>
                <c:pt idx="3109">
                  <c:v>41247</c:v>
                </c:pt>
                <c:pt idx="3110">
                  <c:v>41248</c:v>
                </c:pt>
                <c:pt idx="3111">
                  <c:v>41249</c:v>
                </c:pt>
                <c:pt idx="3112">
                  <c:v>41250</c:v>
                </c:pt>
                <c:pt idx="3113">
                  <c:v>41253</c:v>
                </c:pt>
                <c:pt idx="3114">
                  <c:v>41254</c:v>
                </c:pt>
                <c:pt idx="3115">
                  <c:v>41255</c:v>
                </c:pt>
                <c:pt idx="3116">
                  <c:v>41256</c:v>
                </c:pt>
                <c:pt idx="3117">
                  <c:v>41257</c:v>
                </c:pt>
                <c:pt idx="3118">
                  <c:v>41260</c:v>
                </c:pt>
                <c:pt idx="3119">
                  <c:v>41261</c:v>
                </c:pt>
                <c:pt idx="3120">
                  <c:v>41262</c:v>
                </c:pt>
                <c:pt idx="3121">
                  <c:v>41263</c:v>
                </c:pt>
                <c:pt idx="3122">
                  <c:v>41264</c:v>
                </c:pt>
                <c:pt idx="3123">
                  <c:v>41267</c:v>
                </c:pt>
                <c:pt idx="3124">
                  <c:v>41268</c:v>
                </c:pt>
                <c:pt idx="3125">
                  <c:v>41269</c:v>
                </c:pt>
                <c:pt idx="3126">
                  <c:v>41270</c:v>
                </c:pt>
                <c:pt idx="3127">
                  <c:v>41271</c:v>
                </c:pt>
                <c:pt idx="3128">
                  <c:v>41274</c:v>
                </c:pt>
                <c:pt idx="3129">
                  <c:v>41275</c:v>
                </c:pt>
                <c:pt idx="3130">
                  <c:v>41276</c:v>
                </c:pt>
                <c:pt idx="3131">
                  <c:v>41277</c:v>
                </c:pt>
                <c:pt idx="3132">
                  <c:v>41278</c:v>
                </c:pt>
                <c:pt idx="3133">
                  <c:v>41281</c:v>
                </c:pt>
                <c:pt idx="3134">
                  <c:v>41282</c:v>
                </c:pt>
                <c:pt idx="3135">
                  <c:v>41283</c:v>
                </c:pt>
                <c:pt idx="3136">
                  <c:v>41284</c:v>
                </c:pt>
                <c:pt idx="3137">
                  <c:v>41285</c:v>
                </c:pt>
                <c:pt idx="3138">
                  <c:v>41288</c:v>
                </c:pt>
                <c:pt idx="3139">
                  <c:v>41289</c:v>
                </c:pt>
                <c:pt idx="3140">
                  <c:v>41290</c:v>
                </c:pt>
                <c:pt idx="3141">
                  <c:v>41291</c:v>
                </c:pt>
                <c:pt idx="3142">
                  <c:v>41292</c:v>
                </c:pt>
                <c:pt idx="3143">
                  <c:v>41295</c:v>
                </c:pt>
                <c:pt idx="3144">
                  <c:v>41296</c:v>
                </c:pt>
                <c:pt idx="3145">
                  <c:v>41297</c:v>
                </c:pt>
                <c:pt idx="3146">
                  <c:v>41298</c:v>
                </c:pt>
                <c:pt idx="3147">
                  <c:v>41299</c:v>
                </c:pt>
                <c:pt idx="3148">
                  <c:v>41302</c:v>
                </c:pt>
                <c:pt idx="3149">
                  <c:v>41303</c:v>
                </c:pt>
                <c:pt idx="3150">
                  <c:v>41304</c:v>
                </c:pt>
                <c:pt idx="3151">
                  <c:v>41305</c:v>
                </c:pt>
                <c:pt idx="3152">
                  <c:v>41306</c:v>
                </c:pt>
                <c:pt idx="3153">
                  <c:v>41309</c:v>
                </c:pt>
                <c:pt idx="3154">
                  <c:v>41310</c:v>
                </c:pt>
                <c:pt idx="3155">
                  <c:v>41311</c:v>
                </c:pt>
                <c:pt idx="3156">
                  <c:v>41312</c:v>
                </c:pt>
                <c:pt idx="3157">
                  <c:v>41313</c:v>
                </c:pt>
                <c:pt idx="3158">
                  <c:v>41316</c:v>
                </c:pt>
                <c:pt idx="3159">
                  <c:v>41317</c:v>
                </c:pt>
                <c:pt idx="3160">
                  <c:v>41318</c:v>
                </c:pt>
                <c:pt idx="3161">
                  <c:v>41319</c:v>
                </c:pt>
                <c:pt idx="3162">
                  <c:v>41320</c:v>
                </c:pt>
                <c:pt idx="3163">
                  <c:v>41323</c:v>
                </c:pt>
                <c:pt idx="3164">
                  <c:v>41324</c:v>
                </c:pt>
                <c:pt idx="3165">
                  <c:v>41325</c:v>
                </c:pt>
                <c:pt idx="3166">
                  <c:v>41326</c:v>
                </c:pt>
                <c:pt idx="3167">
                  <c:v>41327</c:v>
                </c:pt>
                <c:pt idx="3168">
                  <c:v>41330</c:v>
                </c:pt>
                <c:pt idx="3169">
                  <c:v>41331</c:v>
                </c:pt>
                <c:pt idx="3170">
                  <c:v>41332</c:v>
                </c:pt>
                <c:pt idx="3171">
                  <c:v>41333</c:v>
                </c:pt>
                <c:pt idx="3172">
                  <c:v>41334</c:v>
                </c:pt>
                <c:pt idx="3173">
                  <c:v>41337</c:v>
                </c:pt>
                <c:pt idx="3174">
                  <c:v>41338</c:v>
                </c:pt>
                <c:pt idx="3175">
                  <c:v>41339</c:v>
                </c:pt>
                <c:pt idx="3176">
                  <c:v>41340</c:v>
                </c:pt>
                <c:pt idx="3177">
                  <c:v>41341</c:v>
                </c:pt>
                <c:pt idx="3178">
                  <c:v>41344</c:v>
                </c:pt>
                <c:pt idx="3179">
                  <c:v>41345</c:v>
                </c:pt>
                <c:pt idx="3180">
                  <c:v>41346</c:v>
                </c:pt>
                <c:pt idx="3181">
                  <c:v>41347</c:v>
                </c:pt>
                <c:pt idx="3182">
                  <c:v>41348</c:v>
                </c:pt>
                <c:pt idx="3183">
                  <c:v>41351</c:v>
                </c:pt>
                <c:pt idx="3184">
                  <c:v>41352</c:v>
                </c:pt>
                <c:pt idx="3185">
                  <c:v>41353</c:v>
                </c:pt>
                <c:pt idx="3186">
                  <c:v>41354</c:v>
                </c:pt>
                <c:pt idx="3187">
                  <c:v>41355</c:v>
                </c:pt>
                <c:pt idx="3188">
                  <c:v>41358</c:v>
                </c:pt>
                <c:pt idx="3189">
                  <c:v>41359</c:v>
                </c:pt>
                <c:pt idx="3190">
                  <c:v>41360</c:v>
                </c:pt>
                <c:pt idx="3191">
                  <c:v>41361</c:v>
                </c:pt>
                <c:pt idx="3192">
                  <c:v>41362</c:v>
                </c:pt>
                <c:pt idx="3193">
                  <c:v>41365</c:v>
                </c:pt>
                <c:pt idx="3194">
                  <c:v>41366</c:v>
                </c:pt>
                <c:pt idx="3195">
                  <c:v>41367</c:v>
                </c:pt>
                <c:pt idx="3196">
                  <c:v>41368</c:v>
                </c:pt>
                <c:pt idx="3197">
                  <c:v>41369</c:v>
                </c:pt>
                <c:pt idx="3198">
                  <c:v>41372</c:v>
                </c:pt>
                <c:pt idx="3199">
                  <c:v>41373</c:v>
                </c:pt>
                <c:pt idx="3200">
                  <c:v>41374</c:v>
                </c:pt>
                <c:pt idx="3201">
                  <c:v>41375</c:v>
                </c:pt>
                <c:pt idx="3202">
                  <c:v>41376</c:v>
                </c:pt>
                <c:pt idx="3203">
                  <c:v>41379</c:v>
                </c:pt>
                <c:pt idx="3204">
                  <c:v>41380</c:v>
                </c:pt>
                <c:pt idx="3205">
                  <c:v>41381</c:v>
                </c:pt>
                <c:pt idx="3206">
                  <c:v>41382</c:v>
                </c:pt>
                <c:pt idx="3207">
                  <c:v>41383</c:v>
                </c:pt>
                <c:pt idx="3208">
                  <c:v>41386</c:v>
                </c:pt>
                <c:pt idx="3209">
                  <c:v>41387</c:v>
                </c:pt>
                <c:pt idx="3210">
                  <c:v>41388</c:v>
                </c:pt>
                <c:pt idx="3211">
                  <c:v>41389</c:v>
                </c:pt>
                <c:pt idx="3212">
                  <c:v>41390</c:v>
                </c:pt>
                <c:pt idx="3213">
                  <c:v>41393</c:v>
                </c:pt>
                <c:pt idx="3214">
                  <c:v>41394</c:v>
                </c:pt>
                <c:pt idx="3215">
                  <c:v>41395</c:v>
                </c:pt>
                <c:pt idx="3216">
                  <c:v>41396</c:v>
                </c:pt>
                <c:pt idx="3217">
                  <c:v>41397</c:v>
                </c:pt>
                <c:pt idx="3218">
                  <c:v>41400</c:v>
                </c:pt>
                <c:pt idx="3219">
                  <c:v>41401</c:v>
                </c:pt>
                <c:pt idx="3220">
                  <c:v>41402</c:v>
                </c:pt>
                <c:pt idx="3221">
                  <c:v>41403</c:v>
                </c:pt>
                <c:pt idx="3222">
                  <c:v>41404</c:v>
                </c:pt>
                <c:pt idx="3223">
                  <c:v>41407</c:v>
                </c:pt>
                <c:pt idx="3224">
                  <c:v>41408</c:v>
                </c:pt>
                <c:pt idx="3225">
                  <c:v>41409</c:v>
                </c:pt>
                <c:pt idx="3226">
                  <c:v>41410</c:v>
                </c:pt>
                <c:pt idx="3227">
                  <c:v>41411</c:v>
                </c:pt>
                <c:pt idx="3228">
                  <c:v>41414</c:v>
                </c:pt>
                <c:pt idx="3229">
                  <c:v>41415</c:v>
                </c:pt>
                <c:pt idx="3230">
                  <c:v>41416</c:v>
                </c:pt>
                <c:pt idx="3231">
                  <c:v>41417</c:v>
                </c:pt>
                <c:pt idx="3232">
                  <c:v>41418</c:v>
                </c:pt>
                <c:pt idx="3233">
                  <c:v>41421</c:v>
                </c:pt>
                <c:pt idx="3234">
                  <c:v>41422</c:v>
                </c:pt>
                <c:pt idx="3235">
                  <c:v>41423</c:v>
                </c:pt>
                <c:pt idx="3236">
                  <c:v>41424</c:v>
                </c:pt>
                <c:pt idx="3237">
                  <c:v>41425</c:v>
                </c:pt>
                <c:pt idx="3238">
                  <c:v>41428</c:v>
                </c:pt>
                <c:pt idx="3239">
                  <c:v>41429</c:v>
                </c:pt>
                <c:pt idx="3240">
                  <c:v>41430</c:v>
                </c:pt>
                <c:pt idx="3241">
                  <c:v>41431</c:v>
                </c:pt>
                <c:pt idx="3242">
                  <c:v>41432</c:v>
                </c:pt>
                <c:pt idx="3243">
                  <c:v>41435</c:v>
                </c:pt>
                <c:pt idx="3244">
                  <c:v>41436</c:v>
                </c:pt>
                <c:pt idx="3245">
                  <c:v>41437</c:v>
                </c:pt>
                <c:pt idx="3246">
                  <c:v>41438</c:v>
                </c:pt>
                <c:pt idx="3247">
                  <c:v>41439</c:v>
                </c:pt>
                <c:pt idx="3248">
                  <c:v>41442</c:v>
                </c:pt>
                <c:pt idx="3249">
                  <c:v>41443</c:v>
                </c:pt>
                <c:pt idx="3250">
                  <c:v>41444</c:v>
                </c:pt>
                <c:pt idx="3251">
                  <c:v>41445</c:v>
                </c:pt>
                <c:pt idx="3252">
                  <c:v>41446</c:v>
                </c:pt>
                <c:pt idx="3253">
                  <c:v>41449</c:v>
                </c:pt>
                <c:pt idx="3254">
                  <c:v>41450</c:v>
                </c:pt>
                <c:pt idx="3255">
                  <c:v>41451</c:v>
                </c:pt>
                <c:pt idx="3256">
                  <c:v>41452</c:v>
                </c:pt>
                <c:pt idx="3257">
                  <c:v>41453</c:v>
                </c:pt>
                <c:pt idx="3258">
                  <c:v>41456</c:v>
                </c:pt>
                <c:pt idx="3259">
                  <c:v>41457</c:v>
                </c:pt>
                <c:pt idx="3260">
                  <c:v>41458</c:v>
                </c:pt>
                <c:pt idx="3261">
                  <c:v>41459</c:v>
                </c:pt>
                <c:pt idx="3262">
                  <c:v>41460</c:v>
                </c:pt>
                <c:pt idx="3263">
                  <c:v>41463</c:v>
                </c:pt>
                <c:pt idx="3264">
                  <c:v>41464</c:v>
                </c:pt>
                <c:pt idx="3265">
                  <c:v>41465</c:v>
                </c:pt>
                <c:pt idx="3266">
                  <c:v>41466</c:v>
                </c:pt>
                <c:pt idx="3267">
                  <c:v>41467</c:v>
                </c:pt>
                <c:pt idx="3268">
                  <c:v>41470</c:v>
                </c:pt>
                <c:pt idx="3269">
                  <c:v>41471</c:v>
                </c:pt>
                <c:pt idx="3270">
                  <c:v>41472</c:v>
                </c:pt>
                <c:pt idx="3271">
                  <c:v>41473</c:v>
                </c:pt>
                <c:pt idx="3272">
                  <c:v>41474</c:v>
                </c:pt>
                <c:pt idx="3273">
                  <c:v>41477</c:v>
                </c:pt>
                <c:pt idx="3274">
                  <c:v>41478</c:v>
                </c:pt>
                <c:pt idx="3275">
                  <c:v>41479</c:v>
                </c:pt>
                <c:pt idx="3276">
                  <c:v>41480</c:v>
                </c:pt>
                <c:pt idx="3277">
                  <c:v>41481</c:v>
                </c:pt>
                <c:pt idx="3278">
                  <c:v>41484</c:v>
                </c:pt>
                <c:pt idx="3279">
                  <c:v>41485</c:v>
                </c:pt>
                <c:pt idx="3280">
                  <c:v>41486</c:v>
                </c:pt>
                <c:pt idx="3281">
                  <c:v>41487</c:v>
                </c:pt>
                <c:pt idx="3282">
                  <c:v>41488</c:v>
                </c:pt>
                <c:pt idx="3283">
                  <c:v>41491</c:v>
                </c:pt>
                <c:pt idx="3284">
                  <c:v>41492</c:v>
                </c:pt>
                <c:pt idx="3285">
                  <c:v>41493</c:v>
                </c:pt>
                <c:pt idx="3286">
                  <c:v>41494</c:v>
                </c:pt>
                <c:pt idx="3287">
                  <c:v>41495</c:v>
                </c:pt>
                <c:pt idx="3288">
                  <c:v>41498</c:v>
                </c:pt>
                <c:pt idx="3289">
                  <c:v>41499</c:v>
                </c:pt>
                <c:pt idx="3290">
                  <c:v>41500</c:v>
                </c:pt>
                <c:pt idx="3291">
                  <c:v>41501</c:v>
                </c:pt>
                <c:pt idx="3292">
                  <c:v>41502</c:v>
                </c:pt>
                <c:pt idx="3293">
                  <c:v>41505</c:v>
                </c:pt>
                <c:pt idx="3294">
                  <c:v>41506</c:v>
                </c:pt>
                <c:pt idx="3295">
                  <c:v>41507</c:v>
                </c:pt>
                <c:pt idx="3296">
                  <c:v>41508</c:v>
                </c:pt>
                <c:pt idx="3297">
                  <c:v>41509</c:v>
                </c:pt>
                <c:pt idx="3298">
                  <c:v>41512</c:v>
                </c:pt>
                <c:pt idx="3299">
                  <c:v>41513</c:v>
                </c:pt>
                <c:pt idx="3300">
                  <c:v>41514</c:v>
                </c:pt>
                <c:pt idx="3301">
                  <c:v>41515</c:v>
                </c:pt>
                <c:pt idx="3302">
                  <c:v>41516</c:v>
                </c:pt>
                <c:pt idx="3303">
                  <c:v>41519</c:v>
                </c:pt>
                <c:pt idx="3304">
                  <c:v>41520</c:v>
                </c:pt>
                <c:pt idx="3305">
                  <c:v>41521</c:v>
                </c:pt>
                <c:pt idx="3306">
                  <c:v>41522</c:v>
                </c:pt>
                <c:pt idx="3307">
                  <c:v>41523</c:v>
                </c:pt>
                <c:pt idx="3308">
                  <c:v>41526</c:v>
                </c:pt>
                <c:pt idx="3309">
                  <c:v>41527</c:v>
                </c:pt>
                <c:pt idx="3310">
                  <c:v>41528</c:v>
                </c:pt>
                <c:pt idx="3311">
                  <c:v>41529</c:v>
                </c:pt>
                <c:pt idx="3312">
                  <c:v>41530</c:v>
                </c:pt>
                <c:pt idx="3313">
                  <c:v>41533</c:v>
                </c:pt>
                <c:pt idx="3314">
                  <c:v>41534</c:v>
                </c:pt>
                <c:pt idx="3315">
                  <c:v>41535</c:v>
                </c:pt>
                <c:pt idx="3316">
                  <c:v>41536</c:v>
                </c:pt>
                <c:pt idx="3317">
                  <c:v>41537</c:v>
                </c:pt>
                <c:pt idx="3318">
                  <c:v>41540</c:v>
                </c:pt>
                <c:pt idx="3319">
                  <c:v>41541</c:v>
                </c:pt>
                <c:pt idx="3320">
                  <c:v>41542</c:v>
                </c:pt>
                <c:pt idx="3321">
                  <c:v>41543</c:v>
                </c:pt>
                <c:pt idx="3322">
                  <c:v>41544</c:v>
                </c:pt>
                <c:pt idx="3323">
                  <c:v>41547</c:v>
                </c:pt>
                <c:pt idx="3324">
                  <c:v>41548</c:v>
                </c:pt>
                <c:pt idx="3325">
                  <c:v>41549</c:v>
                </c:pt>
                <c:pt idx="3326">
                  <c:v>41550</c:v>
                </c:pt>
                <c:pt idx="3327">
                  <c:v>41551</c:v>
                </c:pt>
                <c:pt idx="3328">
                  <c:v>41554</c:v>
                </c:pt>
                <c:pt idx="3329">
                  <c:v>41555</c:v>
                </c:pt>
                <c:pt idx="3330">
                  <c:v>41556</c:v>
                </c:pt>
                <c:pt idx="3331">
                  <c:v>41557</c:v>
                </c:pt>
                <c:pt idx="3332">
                  <c:v>41558</c:v>
                </c:pt>
                <c:pt idx="3333">
                  <c:v>41561</c:v>
                </c:pt>
                <c:pt idx="3334">
                  <c:v>41562</c:v>
                </c:pt>
                <c:pt idx="3335">
                  <c:v>41563</c:v>
                </c:pt>
                <c:pt idx="3336">
                  <c:v>41564</c:v>
                </c:pt>
                <c:pt idx="3337">
                  <c:v>41565</c:v>
                </c:pt>
                <c:pt idx="3338">
                  <c:v>41568</c:v>
                </c:pt>
                <c:pt idx="3339">
                  <c:v>41569</c:v>
                </c:pt>
                <c:pt idx="3340">
                  <c:v>41570</c:v>
                </c:pt>
                <c:pt idx="3341">
                  <c:v>41571</c:v>
                </c:pt>
                <c:pt idx="3342">
                  <c:v>41572</c:v>
                </c:pt>
                <c:pt idx="3343">
                  <c:v>41575</c:v>
                </c:pt>
                <c:pt idx="3344">
                  <c:v>41576</c:v>
                </c:pt>
                <c:pt idx="3345">
                  <c:v>41577</c:v>
                </c:pt>
                <c:pt idx="3346">
                  <c:v>41578</c:v>
                </c:pt>
                <c:pt idx="3347">
                  <c:v>41579</c:v>
                </c:pt>
                <c:pt idx="3348">
                  <c:v>41582</c:v>
                </c:pt>
                <c:pt idx="3349">
                  <c:v>41583</c:v>
                </c:pt>
                <c:pt idx="3350">
                  <c:v>41584</c:v>
                </c:pt>
                <c:pt idx="3351">
                  <c:v>41585</c:v>
                </c:pt>
                <c:pt idx="3352">
                  <c:v>41586</c:v>
                </c:pt>
                <c:pt idx="3353">
                  <c:v>41589</c:v>
                </c:pt>
                <c:pt idx="3354">
                  <c:v>41590</c:v>
                </c:pt>
                <c:pt idx="3355">
                  <c:v>41591</c:v>
                </c:pt>
                <c:pt idx="3356">
                  <c:v>41592</c:v>
                </c:pt>
                <c:pt idx="3357">
                  <c:v>41593</c:v>
                </c:pt>
                <c:pt idx="3358">
                  <c:v>41596</c:v>
                </c:pt>
                <c:pt idx="3359">
                  <c:v>41597</c:v>
                </c:pt>
                <c:pt idx="3360">
                  <c:v>41598</c:v>
                </c:pt>
                <c:pt idx="3361">
                  <c:v>41599</c:v>
                </c:pt>
                <c:pt idx="3362">
                  <c:v>41600</c:v>
                </c:pt>
                <c:pt idx="3363">
                  <c:v>41603</c:v>
                </c:pt>
                <c:pt idx="3364">
                  <c:v>41604</c:v>
                </c:pt>
                <c:pt idx="3365">
                  <c:v>41605</c:v>
                </c:pt>
                <c:pt idx="3366">
                  <c:v>41606</c:v>
                </c:pt>
                <c:pt idx="3367">
                  <c:v>41607</c:v>
                </c:pt>
                <c:pt idx="3368">
                  <c:v>41610</c:v>
                </c:pt>
                <c:pt idx="3369">
                  <c:v>41611</c:v>
                </c:pt>
                <c:pt idx="3370">
                  <c:v>41612</c:v>
                </c:pt>
                <c:pt idx="3371">
                  <c:v>41613</c:v>
                </c:pt>
                <c:pt idx="3372">
                  <c:v>41614</c:v>
                </c:pt>
                <c:pt idx="3373">
                  <c:v>41617</c:v>
                </c:pt>
                <c:pt idx="3374">
                  <c:v>41618</c:v>
                </c:pt>
                <c:pt idx="3375">
                  <c:v>41619</c:v>
                </c:pt>
                <c:pt idx="3376">
                  <c:v>41620</c:v>
                </c:pt>
                <c:pt idx="3377">
                  <c:v>41621</c:v>
                </c:pt>
                <c:pt idx="3378">
                  <c:v>41624</c:v>
                </c:pt>
                <c:pt idx="3379">
                  <c:v>41625</c:v>
                </c:pt>
                <c:pt idx="3380">
                  <c:v>41626</c:v>
                </c:pt>
                <c:pt idx="3381">
                  <c:v>41627</c:v>
                </c:pt>
                <c:pt idx="3382">
                  <c:v>41628</c:v>
                </c:pt>
                <c:pt idx="3383">
                  <c:v>41631</c:v>
                </c:pt>
                <c:pt idx="3384">
                  <c:v>41632</c:v>
                </c:pt>
                <c:pt idx="3385">
                  <c:v>41633</c:v>
                </c:pt>
                <c:pt idx="3386">
                  <c:v>41634</c:v>
                </c:pt>
                <c:pt idx="3387">
                  <c:v>41635</c:v>
                </c:pt>
                <c:pt idx="3388">
                  <c:v>41638</c:v>
                </c:pt>
                <c:pt idx="3389">
                  <c:v>41639</c:v>
                </c:pt>
                <c:pt idx="3390">
                  <c:v>41640</c:v>
                </c:pt>
                <c:pt idx="3391">
                  <c:v>41641</c:v>
                </c:pt>
                <c:pt idx="3392">
                  <c:v>41642</c:v>
                </c:pt>
                <c:pt idx="3393">
                  <c:v>41645</c:v>
                </c:pt>
                <c:pt idx="3394">
                  <c:v>41646</c:v>
                </c:pt>
                <c:pt idx="3395">
                  <c:v>41647</c:v>
                </c:pt>
                <c:pt idx="3396">
                  <c:v>41648</c:v>
                </c:pt>
                <c:pt idx="3397">
                  <c:v>41649</c:v>
                </c:pt>
                <c:pt idx="3398">
                  <c:v>41652</c:v>
                </c:pt>
                <c:pt idx="3399">
                  <c:v>41653</c:v>
                </c:pt>
                <c:pt idx="3400">
                  <c:v>41654</c:v>
                </c:pt>
                <c:pt idx="3401">
                  <c:v>41655</c:v>
                </c:pt>
                <c:pt idx="3402">
                  <c:v>41656</c:v>
                </c:pt>
                <c:pt idx="3403">
                  <c:v>41659</c:v>
                </c:pt>
                <c:pt idx="3404">
                  <c:v>41660</c:v>
                </c:pt>
                <c:pt idx="3405">
                  <c:v>41661</c:v>
                </c:pt>
                <c:pt idx="3406">
                  <c:v>41662</c:v>
                </c:pt>
                <c:pt idx="3407">
                  <c:v>41663</c:v>
                </c:pt>
                <c:pt idx="3408">
                  <c:v>41666</c:v>
                </c:pt>
                <c:pt idx="3409">
                  <c:v>41667</c:v>
                </c:pt>
                <c:pt idx="3410">
                  <c:v>41668</c:v>
                </c:pt>
                <c:pt idx="3411">
                  <c:v>41669</c:v>
                </c:pt>
                <c:pt idx="3412">
                  <c:v>41670</c:v>
                </c:pt>
                <c:pt idx="3413">
                  <c:v>41673</c:v>
                </c:pt>
                <c:pt idx="3414">
                  <c:v>41674</c:v>
                </c:pt>
                <c:pt idx="3415">
                  <c:v>41675</c:v>
                </c:pt>
                <c:pt idx="3416">
                  <c:v>41676</c:v>
                </c:pt>
                <c:pt idx="3417">
                  <c:v>41677</c:v>
                </c:pt>
                <c:pt idx="3418">
                  <c:v>41680</c:v>
                </c:pt>
                <c:pt idx="3419">
                  <c:v>41681</c:v>
                </c:pt>
                <c:pt idx="3420">
                  <c:v>41682</c:v>
                </c:pt>
                <c:pt idx="3421">
                  <c:v>41683</c:v>
                </c:pt>
                <c:pt idx="3422">
                  <c:v>41684</c:v>
                </c:pt>
                <c:pt idx="3423">
                  <c:v>41687</c:v>
                </c:pt>
                <c:pt idx="3424">
                  <c:v>41688</c:v>
                </c:pt>
                <c:pt idx="3425">
                  <c:v>41689</c:v>
                </c:pt>
                <c:pt idx="3426">
                  <c:v>41690</c:v>
                </c:pt>
                <c:pt idx="3427">
                  <c:v>41691</c:v>
                </c:pt>
                <c:pt idx="3428">
                  <c:v>41694</c:v>
                </c:pt>
                <c:pt idx="3429">
                  <c:v>41695</c:v>
                </c:pt>
                <c:pt idx="3430">
                  <c:v>41696</c:v>
                </c:pt>
                <c:pt idx="3431">
                  <c:v>41697</c:v>
                </c:pt>
                <c:pt idx="3432">
                  <c:v>41698</c:v>
                </c:pt>
                <c:pt idx="3433">
                  <c:v>41701</c:v>
                </c:pt>
                <c:pt idx="3434">
                  <c:v>41702</c:v>
                </c:pt>
                <c:pt idx="3435">
                  <c:v>41703</c:v>
                </c:pt>
                <c:pt idx="3436">
                  <c:v>41704</c:v>
                </c:pt>
                <c:pt idx="3437">
                  <c:v>41705</c:v>
                </c:pt>
                <c:pt idx="3438">
                  <c:v>41708</c:v>
                </c:pt>
                <c:pt idx="3439">
                  <c:v>41709</c:v>
                </c:pt>
                <c:pt idx="3440">
                  <c:v>41710</c:v>
                </c:pt>
                <c:pt idx="3441">
                  <c:v>41711</c:v>
                </c:pt>
                <c:pt idx="3442">
                  <c:v>41712</c:v>
                </c:pt>
                <c:pt idx="3443">
                  <c:v>41715</c:v>
                </c:pt>
                <c:pt idx="3444">
                  <c:v>41716</c:v>
                </c:pt>
                <c:pt idx="3445">
                  <c:v>41717</c:v>
                </c:pt>
                <c:pt idx="3446">
                  <c:v>41718</c:v>
                </c:pt>
                <c:pt idx="3447">
                  <c:v>41719</c:v>
                </c:pt>
                <c:pt idx="3448">
                  <c:v>41722</c:v>
                </c:pt>
                <c:pt idx="3449">
                  <c:v>41723</c:v>
                </c:pt>
                <c:pt idx="3450">
                  <c:v>41724</c:v>
                </c:pt>
                <c:pt idx="3451">
                  <c:v>41725</c:v>
                </c:pt>
                <c:pt idx="3452">
                  <c:v>41726</c:v>
                </c:pt>
                <c:pt idx="3453">
                  <c:v>41729</c:v>
                </c:pt>
                <c:pt idx="3454">
                  <c:v>41730</c:v>
                </c:pt>
                <c:pt idx="3455">
                  <c:v>41731</c:v>
                </c:pt>
                <c:pt idx="3456">
                  <c:v>41732</c:v>
                </c:pt>
                <c:pt idx="3457">
                  <c:v>41733</c:v>
                </c:pt>
                <c:pt idx="3458">
                  <c:v>41736</c:v>
                </c:pt>
                <c:pt idx="3459">
                  <c:v>41737</c:v>
                </c:pt>
                <c:pt idx="3460">
                  <c:v>41738</c:v>
                </c:pt>
                <c:pt idx="3461">
                  <c:v>41739</c:v>
                </c:pt>
                <c:pt idx="3462">
                  <c:v>41740</c:v>
                </c:pt>
                <c:pt idx="3463">
                  <c:v>41743</c:v>
                </c:pt>
                <c:pt idx="3464">
                  <c:v>41744</c:v>
                </c:pt>
                <c:pt idx="3465">
                  <c:v>41745</c:v>
                </c:pt>
                <c:pt idx="3466">
                  <c:v>41746</c:v>
                </c:pt>
                <c:pt idx="3467">
                  <c:v>41747</c:v>
                </c:pt>
                <c:pt idx="3468">
                  <c:v>41750</c:v>
                </c:pt>
                <c:pt idx="3469">
                  <c:v>41751</c:v>
                </c:pt>
                <c:pt idx="3470">
                  <c:v>41752</c:v>
                </c:pt>
                <c:pt idx="3471">
                  <c:v>41753</c:v>
                </c:pt>
                <c:pt idx="3472">
                  <c:v>41754</c:v>
                </c:pt>
                <c:pt idx="3473">
                  <c:v>41757</c:v>
                </c:pt>
                <c:pt idx="3474">
                  <c:v>41758</c:v>
                </c:pt>
                <c:pt idx="3475">
                  <c:v>41759</c:v>
                </c:pt>
                <c:pt idx="3476">
                  <c:v>41760</c:v>
                </c:pt>
                <c:pt idx="3477">
                  <c:v>41761</c:v>
                </c:pt>
                <c:pt idx="3478">
                  <c:v>41764</c:v>
                </c:pt>
                <c:pt idx="3479">
                  <c:v>41765</c:v>
                </c:pt>
                <c:pt idx="3480">
                  <c:v>41766</c:v>
                </c:pt>
                <c:pt idx="3481">
                  <c:v>41767</c:v>
                </c:pt>
                <c:pt idx="3482">
                  <c:v>41768</c:v>
                </c:pt>
                <c:pt idx="3483">
                  <c:v>41771</c:v>
                </c:pt>
                <c:pt idx="3484">
                  <c:v>41772</c:v>
                </c:pt>
                <c:pt idx="3485">
                  <c:v>41773</c:v>
                </c:pt>
                <c:pt idx="3486">
                  <c:v>41774</c:v>
                </c:pt>
                <c:pt idx="3487">
                  <c:v>41775</c:v>
                </c:pt>
                <c:pt idx="3488">
                  <c:v>41778</c:v>
                </c:pt>
                <c:pt idx="3489">
                  <c:v>41779</c:v>
                </c:pt>
                <c:pt idx="3490">
                  <c:v>41780</c:v>
                </c:pt>
                <c:pt idx="3491">
                  <c:v>41781</c:v>
                </c:pt>
                <c:pt idx="3492">
                  <c:v>41782</c:v>
                </c:pt>
                <c:pt idx="3493">
                  <c:v>41785</c:v>
                </c:pt>
                <c:pt idx="3494">
                  <c:v>41786</c:v>
                </c:pt>
                <c:pt idx="3495">
                  <c:v>41787</c:v>
                </c:pt>
                <c:pt idx="3496">
                  <c:v>41788</c:v>
                </c:pt>
                <c:pt idx="3497">
                  <c:v>41789</c:v>
                </c:pt>
                <c:pt idx="3498">
                  <c:v>41792</c:v>
                </c:pt>
                <c:pt idx="3499">
                  <c:v>41793</c:v>
                </c:pt>
                <c:pt idx="3500">
                  <c:v>41794</c:v>
                </c:pt>
                <c:pt idx="3501">
                  <c:v>41795</c:v>
                </c:pt>
                <c:pt idx="3502">
                  <c:v>41796</c:v>
                </c:pt>
                <c:pt idx="3503">
                  <c:v>41799</c:v>
                </c:pt>
                <c:pt idx="3504">
                  <c:v>41800</c:v>
                </c:pt>
                <c:pt idx="3505">
                  <c:v>41801</c:v>
                </c:pt>
                <c:pt idx="3506">
                  <c:v>41802</c:v>
                </c:pt>
                <c:pt idx="3507">
                  <c:v>41803</c:v>
                </c:pt>
                <c:pt idx="3508">
                  <c:v>41806</c:v>
                </c:pt>
                <c:pt idx="3509">
                  <c:v>41807</c:v>
                </c:pt>
                <c:pt idx="3510">
                  <c:v>41808</c:v>
                </c:pt>
                <c:pt idx="3511">
                  <c:v>41809</c:v>
                </c:pt>
                <c:pt idx="3512">
                  <c:v>41810</c:v>
                </c:pt>
                <c:pt idx="3513">
                  <c:v>41813</c:v>
                </c:pt>
                <c:pt idx="3514">
                  <c:v>41814</c:v>
                </c:pt>
                <c:pt idx="3515">
                  <c:v>41815</c:v>
                </c:pt>
                <c:pt idx="3516">
                  <c:v>41816</c:v>
                </c:pt>
                <c:pt idx="3517">
                  <c:v>41817</c:v>
                </c:pt>
                <c:pt idx="3518">
                  <c:v>41820</c:v>
                </c:pt>
                <c:pt idx="3519">
                  <c:v>41821</c:v>
                </c:pt>
                <c:pt idx="3520">
                  <c:v>41822</c:v>
                </c:pt>
                <c:pt idx="3521">
                  <c:v>41823</c:v>
                </c:pt>
                <c:pt idx="3522">
                  <c:v>41824</c:v>
                </c:pt>
                <c:pt idx="3523">
                  <c:v>41827</c:v>
                </c:pt>
                <c:pt idx="3524">
                  <c:v>41828</c:v>
                </c:pt>
                <c:pt idx="3525">
                  <c:v>41829</c:v>
                </c:pt>
                <c:pt idx="3526">
                  <c:v>41830</c:v>
                </c:pt>
                <c:pt idx="3527">
                  <c:v>41831</c:v>
                </c:pt>
                <c:pt idx="3528">
                  <c:v>41834</c:v>
                </c:pt>
                <c:pt idx="3529">
                  <c:v>41835</c:v>
                </c:pt>
                <c:pt idx="3530">
                  <c:v>41836</c:v>
                </c:pt>
                <c:pt idx="3531">
                  <c:v>41837</c:v>
                </c:pt>
                <c:pt idx="3532">
                  <c:v>41838</c:v>
                </c:pt>
                <c:pt idx="3533">
                  <c:v>41841</c:v>
                </c:pt>
                <c:pt idx="3534">
                  <c:v>41842</c:v>
                </c:pt>
                <c:pt idx="3535">
                  <c:v>41843</c:v>
                </c:pt>
                <c:pt idx="3536">
                  <c:v>41844</c:v>
                </c:pt>
                <c:pt idx="3537">
                  <c:v>41845</c:v>
                </c:pt>
                <c:pt idx="3538">
                  <c:v>41848</c:v>
                </c:pt>
                <c:pt idx="3539">
                  <c:v>41849</c:v>
                </c:pt>
                <c:pt idx="3540">
                  <c:v>41850</c:v>
                </c:pt>
                <c:pt idx="3541">
                  <c:v>41851</c:v>
                </c:pt>
                <c:pt idx="3542">
                  <c:v>41852</c:v>
                </c:pt>
                <c:pt idx="3543">
                  <c:v>41855</c:v>
                </c:pt>
                <c:pt idx="3544">
                  <c:v>41856</c:v>
                </c:pt>
                <c:pt idx="3545">
                  <c:v>41857</c:v>
                </c:pt>
                <c:pt idx="3546">
                  <c:v>41858</c:v>
                </c:pt>
                <c:pt idx="3547">
                  <c:v>41859</c:v>
                </c:pt>
                <c:pt idx="3548">
                  <c:v>41862</c:v>
                </c:pt>
                <c:pt idx="3549">
                  <c:v>41863</c:v>
                </c:pt>
                <c:pt idx="3550">
                  <c:v>41864</c:v>
                </c:pt>
                <c:pt idx="3551">
                  <c:v>41865</c:v>
                </c:pt>
                <c:pt idx="3552">
                  <c:v>41866</c:v>
                </c:pt>
                <c:pt idx="3553">
                  <c:v>41869</c:v>
                </c:pt>
                <c:pt idx="3554">
                  <c:v>41870</c:v>
                </c:pt>
                <c:pt idx="3555">
                  <c:v>41871</c:v>
                </c:pt>
                <c:pt idx="3556">
                  <c:v>41872</c:v>
                </c:pt>
                <c:pt idx="3557">
                  <c:v>41873</c:v>
                </c:pt>
                <c:pt idx="3558">
                  <c:v>41876</c:v>
                </c:pt>
                <c:pt idx="3559">
                  <c:v>41877</c:v>
                </c:pt>
                <c:pt idx="3560">
                  <c:v>41878</c:v>
                </c:pt>
                <c:pt idx="3561">
                  <c:v>41879</c:v>
                </c:pt>
                <c:pt idx="3562">
                  <c:v>41880</c:v>
                </c:pt>
                <c:pt idx="3563">
                  <c:v>41883</c:v>
                </c:pt>
                <c:pt idx="3564">
                  <c:v>41884</c:v>
                </c:pt>
                <c:pt idx="3565">
                  <c:v>41885</c:v>
                </c:pt>
                <c:pt idx="3566">
                  <c:v>41886</c:v>
                </c:pt>
                <c:pt idx="3567">
                  <c:v>41887</c:v>
                </c:pt>
                <c:pt idx="3568">
                  <c:v>41890</c:v>
                </c:pt>
                <c:pt idx="3569">
                  <c:v>41891</c:v>
                </c:pt>
                <c:pt idx="3570">
                  <c:v>41892</c:v>
                </c:pt>
                <c:pt idx="3571">
                  <c:v>41893</c:v>
                </c:pt>
                <c:pt idx="3572">
                  <c:v>41894</c:v>
                </c:pt>
                <c:pt idx="3573">
                  <c:v>41897</c:v>
                </c:pt>
                <c:pt idx="3574">
                  <c:v>41898</c:v>
                </c:pt>
                <c:pt idx="3575">
                  <c:v>41899</c:v>
                </c:pt>
                <c:pt idx="3576">
                  <c:v>41900</c:v>
                </c:pt>
                <c:pt idx="3577">
                  <c:v>41901</c:v>
                </c:pt>
                <c:pt idx="3578">
                  <c:v>41904</c:v>
                </c:pt>
                <c:pt idx="3579">
                  <c:v>41905</c:v>
                </c:pt>
                <c:pt idx="3580">
                  <c:v>41906</c:v>
                </c:pt>
                <c:pt idx="3581">
                  <c:v>41907</c:v>
                </c:pt>
                <c:pt idx="3582">
                  <c:v>41908</c:v>
                </c:pt>
                <c:pt idx="3583">
                  <c:v>41911</c:v>
                </c:pt>
                <c:pt idx="3584">
                  <c:v>41912</c:v>
                </c:pt>
                <c:pt idx="3585">
                  <c:v>41913</c:v>
                </c:pt>
                <c:pt idx="3586">
                  <c:v>41914</c:v>
                </c:pt>
                <c:pt idx="3587">
                  <c:v>41915</c:v>
                </c:pt>
                <c:pt idx="3588">
                  <c:v>41918</c:v>
                </c:pt>
                <c:pt idx="3589">
                  <c:v>41919</c:v>
                </c:pt>
                <c:pt idx="3590">
                  <c:v>41920</c:v>
                </c:pt>
                <c:pt idx="3591">
                  <c:v>41921</c:v>
                </c:pt>
                <c:pt idx="3592">
                  <c:v>41922</c:v>
                </c:pt>
                <c:pt idx="3593">
                  <c:v>41925</c:v>
                </c:pt>
                <c:pt idx="3594">
                  <c:v>41926</c:v>
                </c:pt>
                <c:pt idx="3595">
                  <c:v>41927</c:v>
                </c:pt>
                <c:pt idx="3596">
                  <c:v>41928</c:v>
                </c:pt>
                <c:pt idx="3597">
                  <c:v>41929</c:v>
                </c:pt>
                <c:pt idx="3598">
                  <c:v>41932</c:v>
                </c:pt>
                <c:pt idx="3599">
                  <c:v>41933</c:v>
                </c:pt>
                <c:pt idx="3600">
                  <c:v>41934</c:v>
                </c:pt>
                <c:pt idx="3601">
                  <c:v>41935</c:v>
                </c:pt>
                <c:pt idx="3602">
                  <c:v>41936</c:v>
                </c:pt>
                <c:pt idx="3603">
                  <c:v>41939</c:v>
                </c:pt>
                <c:pt idx="3604">
                  <c:v>41940</c:v>
                </c:pt>
                <c:pt idx="3605">
                  <c:v>41941</c:v>
                </c:pt>
                <c:pt idx="3606">
                  <c:v>41942</c:v>
                </c:pt>
                <c:pt idx="3607">
                  <c:v>41943</c:v>
                </c:pt>
                <c:pt idx="3608">
                  <c:v>41946</c:v>
                </c:pt>
                <c:pt idx="3609">
                  <c:v>41947</c:v>
                </c:pt>
                <c:pt idx="3610">
                  <c:v>41948</c:v>
                </c:pt>
                <c:pt idx="3611">
                  <c:v>41949</c:v>
                </c:pt>
                <c:pt idx="3612">
                  <c:v>41950</c:v>
                </c:pt>
                <c:pt idx="3613">
                  <c:v>41953</c:v>
                </c:pt>
                <c:pt idx="3614">
                  <c:v>41954</c:v>
                </c:pt>
                <c:pt idx="3615">
                  <c:v>41955</c:v>
                </c:pt>
                <c:pt idx="3616">
                  <c:v>41956</c:v>
                </c:pt>
                <c:pt idx="3617">
                  <c:v>41957</c:v>
                </c:pt>
                <c:pt idx="3618">
                  <c:v>41960</c:v>
                </c:pt>
                <c:pt idx="3619">
                  <c:v>41961</c:v>
                </c:pt>
                <c:pt idx="3620">
                  <c:v>41962</c:v>
                </c:pt>
                <c:pt idx="3621">
                  <c:v>41963</c:v>
                </c:pt>
                <c:pt idx="3622">
                  <c:v>41964</c:v>
                </c:pt>
                <c:pt idx="3623">
                  <c:v>41967</c:v>
                </c:pt>
                <c:pt idx="3624">
                  <c:v>41968</c:v>
                </c:pt>
                <c:pt idx="3625">
                  <c:v>41969</c:v>
                </c:pt>
                <c:pt idx="3626">
                  <c:v>41970</c:v>
                </c:pt>
                <c:pt idx="3627">
                  <c:v>41971</c:v>
                </c:pt>
                <c:pt idx="3628">
                  <c:v>41974</c:v>
                </c:pt>
                <c:pt idx="3629">
                  <c:v>41975</c:v>
                </c:pt>
                <c:pt idx="3630">
                  <c:v>41976</c:v>
                </c:pt>
                <c:pt idx="3631">
                  <c:v>41977</c:v>
                </c:pt>
                <c:pt idx="3632">
                  <c:v>41978</c:v>
                </c:pt>
                <c:pt idx="3633">
                  <c:v>41981</c:v>
                </c:pt>
                <c:pt idx="3634">
                  <c:v>41982</c:v>
                </c:pt>
                <c:pt idx="3635">
                  <c:v>41983</c:v>
                </c:pt>
                <c:pt idx="3636">
                  <c:v>41984</c:v>
                </c:pt>
                <c:pt idx="3637">
                  <c:v>41985</c:v>
                </c:pt>
                <c:pt idx="3638">
                  <c:v>41988</c:v>
                </c:pt>
                <c:pt idx="3639">
                  <c:v>41989</c:v>
                </c:pt>
                <c:pt idx="3640">
                  <c:v>41990</c:v>
                </c:pt>
                <c:pt idx="3641">
                  <c:v>41991</c:v>
                </c:pt>
                <c:pt idx="3642">
                  <c:v>41992</c:v>
                </c:pt>
                <c:pt idx="3643">
                  <c:v>41995</c:v>
                </c:pt>
                <c:pt idx="3644">
                  <c:v>41996</c:v>
                </c:pt>
                <c:pt idx="3645">
                  <c:v>41997</c:v>
                </c:pt>
                <c:pt idx="3646">
                  <c:v>41998</c:v>
                </c:pt>
                <c:pt idx="3647">
                  <c:v>41999</c:v>
                </c:pt>
                <c:pt idx="3648">
                  <c:v>42002</c:v>
                </c:pt>
                <c:pt idx="3649">
                  <c:v>42003</c:v>
                </c:pt>
                <c:pt idx="3650">
                  <c:v>42004</c:v>
                </c:pt>
                <c:pt idx="3651">
                  <c:v>42005</c:v>
                </c:pt>
                <c:pt idx="3652">
                  <c:v>42006</c:v>
                </c:pt>
                <c:pt idx="3653">
                  <c:v>42009</c:v>
                </c:pt>
                <c:pt idx="3654">
                  <c:v>42010</c:v>
                </c:pt>
                <c:pt idx="3655">
                  <c:v>42011</c:v>
                </c:pt>
                <c:pt idx="3656">
                  <c:v>42012</c:v>
                </c:pt>
                <c:pt idx="3657">
                  <c:v>42013</c:v>
                </c:pt>
                <c:pt idx="3658">
                  <c:v>42016</c:v>
                </c:pt>
                <c:pt idx="3659">
                  <c:v>42017</c:v>
                </c:pt>
                <c:pt idx="3660">
                  <c:v>42018</c:v>
                </c:pt>
                <c:pt idx="3661">
                  <c:v>42019</c:v>
                </c:pt>
                <c:pt idx="3662">
                  <c:v>42020</c:v>
                </c:pt>
                <c:pt idx="3663">
                  <c:v>42023</c:v>
                </c:pt>
                <c:pt idx="3664">
                  <c:v>42024</c:v>
                </c:pt>
                <c:pt idx="3665">
                  <c:v>42025</c:v>
                </c:pt>
                <c:pt idx="3666">
                  <c:v>42026</c:v>
                </c:pt>
                <c:pt idx="3667">
                  <c:v>42027</c:v>
                </c:pt>
                <c:pt idx="3668">
                  <c:v>42030</c:v>
                </c:pt>
                <c:pt idx="3669">
                  <c:v>42031</c:v>
                </c:pt>
                <c:pt idx="3670">
                  <c:v>42032</c:v>
                </c:pt>
                <c:pt idx="3671">
                  <c:v>42033</c:v>
                </c:pt>
                <c:pt idx="3672">
                  <c:v>42034</c:v>
                </c:pt>
                <c:pt idx="3673">
                  <c:v>42037</c:v>
                </c:pt>
                <c:pt idx="3674">
                  <c:v>42038</c:v>
                </c:pt>
                <c:pt idx="3675">
                  <c:v>42039</c:v>
                </c:pt>
                <c:pt idx="3676">
                  <c:v>42040</c:v>
                </c:pt>
                <c:pt idx="3677">
                  <c:v>42041</c:v>
                </c:pt>
                <c:pt idx="3678">
                  <c:v>42044</c:v>
                </c:pt>
                <c:pt idx="3679">
                  <c:v>42045</c:v>
                </c:pt>
                <c:pt idx="3680">
                  <c:v>42046</c:v>
                </c:pt>
                <c:pt idx="3681">
                  <c:v>42047</c:v>
                </c:pt>
                <c:pt idx="3682">
                  <c:v>42048</c:v>
                </c:pt>
                <c:pt idx="3683">
                  <c:v>42051</c:v>
                </c:pt>
                <c:pt idx="3684">
                  <c:v>42052</c:v>
                </c:pt>
                <c:pt idx="3685">
                  <c:v>42053</c:v>
                </c:pt>
                <c:pt idx="3686">
                  <c:v>42054</c:v>
                </c:pt>
                <c:pt idx="3687">
                  <c:v>42055</c:v>
                </c:pt>
                <c:pt idx="3688">
                  <c:v>42058</c:v>
                </c:pt>
                <c:pt idx="3689">
                  <c:v>42059</c:v>
                </c:pt>
                <c:pt idx="3690">
                  <c:v>42060</c:v>
                </c:pt>
                <c:pt idx="3691">
                  <c:v>42061</c:v>
                </c:pt>
                <c:pt idx="3692">
                  <c:v>42062</c:v>
                </c:pt>
                <c:pt idx="3693">
                  <c:v>42065</c:v>
                </c:pt>
                <c:pt idx="3694">
                  <c:v>42066</c:v>
                </c:pt>
                <c:pt idx="3695">
                  <c:v>42067</c:v>
                </c:pt>
                <c:pt idx="3696">
                  <c:v>42068</c:v>
                </c:pt>
                <c:pt idx="3697">
                  <c:v>42069</c:v>
                </c:pt>
                <c:pt idx="3698">
                  <c:v>42072</c:v>
                </c:pt>
                <c:pt idx="3699">
                  <c:v>42073</c:v>
                </c:pt>
                <c:pt idx="3700">
                  <c:v>42074</c:v>
                </c:pt>
                <c:pt idx="3701">
                  <c:v>42075</c:v>
                </c:pt>
                <c:pt idx="3702">
                  <c:v>42076</c:v>
                </c:pt>
                <c:pt idx="3703">
                  <c:v>42079</c:v>
                </c:pt>
                <c:pt idx="3704">
                  <c:v>42080</c:v>
                </c:pt>
                <c:pt idx="3705">
                  <c:v>42081</c:v>
                </c:pt>
                <c:pt idx="3706">
                  <c:v>42082</c:v>
                </c:pt>
                <c:pt idx="3707">
                  <c:v>42083</c:v>
                </c:pt>
                <c:pt idx="3708">
                  <c:v>42086</c:v>
                </c:pt>
                <c:pt idx="3709">
                  <c:v>42087</c:v>
                </c:pt>
                <c:pt idx="3710">
                  <c:v>42088</c:v>
                </c:pt>
                <c:pt idx="3711">
                  <c:v>42089</c:v>
                </c:pt>
                <c:pt idx="3712">
                  <c:v>42090</c:v>
                </c:pt>
                <c:pt idx="3713">
                  <c:v>42093</c:v>
                </c:pt>
                <c:pt idx="3714">
                  <c:v>42094</c:v>
                </c:pt>
                <c:pt idx="3715">
                  <c:v>42095</c:v>
                </c:pt>
                <c:pt idx="3716">
                  <c:v>42096</c:v>
                </c:pt>
                <c:pt idx="3717">
                  <c:v>42097</c:v>
                </c:pt>
                <c:pt idx="3718">
                  <c:v>42100</c:v>
                </c:pt>
                <c:pt idx="3719">
                  <c:v>42101</c:v>
                </c:pt>
                <c:pt idx="3720">
                  <c:v>42102</c:v>
                </c:pt>
                <c:pt idx="3721">
                  <c:v>42103</c:v>
                </c:pt>
                <c:pt idx="3722">
                  <c:v>42104</c:v>
                </c:pt>
                <c:pt idx="3723">
                  <c:v>42107</c:v>
                </c:pt>
                <c:pt idx="3724">
                  <c:v>42108</c:v>
                </c:pt>
                <c:pt idx="3725">
                  <c:v>42109</c:v>
                </c:pt>
                <c:pt idx="3726">
                  <c:v>42110</c:v>
                </c:pt>
                <c:pt idx="3727">
                  <c:v>42111</c:v>
                </c:pt>
                <c:pt idx="3728">
                  <c:v>42114</c:v>
                </c:pt>
                <c:pt idx="3729">
                  <c:v>42115</c:v>
                </c:pt>
                <c:pt idx="3730">
                  <c:v>42116</c:v>
                </c:pt>
                <c:pt idx="3731">
                  <c:v>42117</c:v>
                </c:pt>
                <c:pt idx="3732">
                  <c:v>42118</c:v>
                </c:pt>
                <c:pt idx="3733">
                  <c:v>42121</c:v>
                </c:pt>
                <c:pt idx="3734">
                  <c:v>42122</c:v>
                </c:pt>
                <c:pt idx="3735">
                  <c:v>42123</c:v>
                </c:pt>
                <c:pt idx="3736">
                  <c:v>42124</c:v>
                </c:pt>
                <c:pt idx="3737">
                  <c:v>42125</c:v>
                </c:pt>
                <c:pt idx="3738">
                  <c:v>42128</c:v>
                </c:pt>
                <c:pt idx="3739">
                  <c:v>42129</c:v>
                </c:pt>
                <c:pt idx="3740">
                  <c:v>42130</c:v>
                </c:pt>
                <c:pt idx="3741">
                  <c:v>42131</c:v>
                </c:pt>
                <c:pt idx="3742">
                  <c:v>42132</c:v>
                </c:pt>
                <c:pt idx="3743">
                  <c:v>42135</c:v>
                </c:pt>
                <c:pt idx="3744">
                  <c:v>42136</c:v>
                </c:pt>
                <c:pt idx="3745">
                  <c:v>42137</c:v>
                </c:pt>
                <c:pt idx="3746">
                  <c:v>42138</c:v>
                </c:pt>
                <c:pt idx="3747">
                  <c:v>42139</c:v>
                </c:pt>
                <c:pt idx="3748">
                  <c:v>42142</c:v>
                </c:pt>
                <c:pt idx="3749">
                  <c:v>42143</c:v>
                </c:pt>
                <c:pt idx="3750">
                  <c:v>42144</c:v>
                </c:pt>
                <c:pt idx="3751">
                  <c:v>42145</c:v>
                </c:pt>
                <c:pt idx="3752">
                  <c:v>42146</c:v>
                </c:pt>
                <c:pt idx="3753">
                  <c:v>42149</c:v>
                </c:pt>
                <c:pt idx="3754">
                  <c:v>42150</c:v>
                </c:pt>
                <c:pt idx="3755">
                  <c:v>42151</c:v>
                </c:pt>
                <c:pt idx="3756">
                  <c:v>42152</c:v>
                </c:pt>
                <c:pt idx="3757">
                  <c:v>42153</c:v>
                </c:pt>
                <c:pt idx="3758">
                  <c:v>42156</c:v>
                </c:pt>
                <c:pt idx="3759">
                  <c:v>42157</c:v>
                </c:pt>
                <c:pt idx="3760">
                  <c:v>42158</c:v>
                </c:pt>
                <c:pt idx="3761">
                  <c:v>42159</c:v>
                </c:pt>
                <c:pt idx="3762">
                  <c:v>42160</c:v>
                </c:pt>
                <c:pt idx="3763">
                  <c:v>42163</c:v>
                </c:pt>
                <c:pt idx="3764">
                  <c:v>42164</c:v>
                </c:pt>
                <c:pt idx="3765">
                  <c:v>42165</c:v>
                </c:pt>
                <c:pt idx="3766">
                  <c:v>42166</c:v>
                </c:pt>
                <c:pt idx="3767">
                  <c:v>42167</c:v>
                </c:pt>
                <c:pt idx="3768">
                  <c:v>42170</c:v>
                </c:pt>
                <c:pt idx="3769">
                  <c:v>42171</c:v>
                </c:pt>
                <c:pt idx="3770">
                  <c:v>42172</c:v>
                </c:pt>
                <c:pt idx="3771">
                  <c:v>42173</c:v>
                </c:pt>
                <c:pt idx="3772">
                  <c:v>42174</c:v>
                </c:pt>
                <c:pt idx="3773">
                  <c:v>42177</c:v>
                </c:pt>
                <c:pt idx="3774">
                  <c:v>42178</c:v>
                </c:pt>
                <c:pt idx="3775">
                  <c:v>42179</c:v>
                </c:pt>
                <c:pt idx="3776">
                  <c:v>42180</c:v>
                </c:pt>
                <c:pt idx="3777">
                  <c:v>42181</c:v>
                </c:pt>
                <c:pt idx="3778">
                  <c:v>42184</c:v>
                </c:pt>
                <c:pt idx="3779">
                  <c:v>42185</c:v>
                </c:pt>
                <c:pt idx="3780">
                  <c:v>42186</c:v>
                </c:pt>
                <c:pt idx="3781">
                  <c:v>42187</c:v>
                </c:pt>
                <c:pt idx="3782">
                  <c:v>42188</c:v>
                </c:pt>
                <c:pt idx="3783">
                  <c:v>42191</c:v>
                </c:pt>
                <c:pt idx="3784">
                  <c:v>42192</c:v>
                </c:pt>
                <c:pt idx="3785">
                  <c:v>42193</c:v>
                </c:pt>
                <c:pt idx="3786">
                  <c:v>42194</c:v>
                </c:pt>
                <c:pt idx="3787">
                  <c:v>42195</c:v>
                </c:pt>
                <c:pt idx="3788">
                  <c:v>42198</c:v>
                </c:pt>
                <c:pt idx="3789">
                  <c:v>42199</c:v>
                </c:pt>
                <c:pt idx="3790">
                  <c:v>42200</c:v>
                </c:pt>
                <c:pt idx="3791">
                  <c:v>42201</c:v>
                </c:pt>
                <c:pt idx="3792">
                  <c:v>42202</c:v>
                </c:pt>
                <c:pt idx="3793">
                  <c:v>42205</c:v>
                </c:pt>
                <c:pt idx="3794">
                  <c:v>42206</c:v>
                </c:pt>
                <c:pt idx="3795">
                  <c:v>42207</c:v>
                </c:pt>
                <c:pt idx="3796">
                  <c:v>42208</c:v>
                </c:pt>
                <c:pt idx="3797">
                  <c:v>42209</c:v>
                </c:pt>
                <c:pt idx="3798">
                  <c:v>42212</c:v>
                </c:pt>
                <c:pt idx="3799">
                  <c:v>42213</c:v>
                </c:pt>
                <c:pt idx="3800">
                  <c:v>42214</c:v>
                </c:pt>
                <c:pt idx="3801">
                  <c:v>42215</c:v>
                </c:pt>
                <c:pt idx="3802">
                  <c:v>42216</c:v>
                </c:pt>
                <c:pt idx="3803">
                  <c:v>42219</c:v>
                </c:pt>
                <c:pt idx="3804">
                  <c:v>42220</c:v>
                </c:pt>
                <c:pt idx="3805">
                  <c:v>42221</c:v>
                </c:pt>
                <c:pt idx="3806">
                  <c:v>42222</c:v>
                </c:pt>
                <c:pt idx="3807">
                  <c:v>42223</c:v>
                </c:pt>
                <c:pt idx="3808">
                  <c:v>42226</c:v>
                </c:pt>
                <c:pt idx="3809">
                  <c:v>42227</c:v>
                </c:pt>
                <c:pt idx="3810">
                  <c:v>42228</c:v>
                </c:pt>
                <c:pt idx="3811">
                  <c:v>42229</c:v>
                </c:pt>
                <c:pt idx="3812">
                  <c:v>42230</c:v>
                </c:pt>
                <c:pt idx="3813">
                  <c:v>42233</c:v>
                </c:pt>
                <c:pt idx="3814">
                  <c:v>42234</c:v>
                </c:pt>
                <c:pt idx="3815">
                  <c:v>42235</c:v>
                </c:pt>
                <c:pt idx="3816">
                  <c:v>42236</c:v>
                </c:pt>
                <c:pt idx="3817">
                  <c:v>42237</c:v>
                </c:pt>
                <c:pt idx="3818">
                  <c:v>42240</c:v>
                </c:pt>
                <c:pt idx="3819">
                  <c:v>42241</c:v>
                </c:pt>
                <c:pt idx="3820">
                  <c:v>42242</c:v>
                </c:pt>
                <c:pt idx="3821">
                  <c:v>42243</c:v>
                </c:pt>
                <c:pt idx="3822">
                  <c:v>42244</c:v>
                </c:pt>
                <c:pt idx="3823">
                  <c:v>42247</c:v>
                </c:pt>
                <c:pt idx="3824">
                  <c:v>42248</c:v>
                </c:pt>
                <c:pt idx="3825">
                  <c:v>42249</c:v>
                </c:pt>
                <c:pt idx="3826">
                  <c:v>42250</c:v>
                </c:pt>
                <c:pt idx="3827">
                  <c:v>42251</c:v>
                </c:pt>
                <c:pt idx="3828">
                  <c:v>42254</c:v>
                </c:pt>
                <c:pt idx="3829">
                  <c:v>42255</c:v>
                </c:pt>
                <c:pt idx="3830">
                  <c:v>42256</c:v>
                </c:pt>
                <c:pt idx="3831">
                  <c:v>42257</c:v>
                </c:pt>
                <c:pt idx="3832">
                  <c:v>42258</c:v>
                </c:pt>
                <c:pt idx="3833">
                  <c:v>42261</c:v>
                </c:pt>
                <c:pt idx="3834">
                  <c:v>42262</c:v>
                </c:pt>
                <c:pt idx="3835">
                  <c:v>42263</c:v>
                </c:pt>
                <c:pt idx="3836">
                  <c:v>42264</c:v>
                </c:pt>
                <c:pt idx="3837">
                  <c:v>42265</c:v>
                </c:pt>
                <c:pt idx="3838">
                  <c:v>42268</c:v>
                </c:pt>
                <c:pt idx="3839">
                  <c:v>42269</c:v>
                </c:pt>
                <c:pt idx="3840">
                  <c:v>42270</c:v>
                </c:pt>
                <c:pt idx="3841">
                  <c:v>42271</c:v>
                </c:pt>
                <c:pt idx="3842">
                  <c:v>42272</c:v>
                </c:pt>
                <c:pt idx="3843">
                  <c:v>42275</c:v>
                </c:pt>
                <c:pt idx="3844">
                  <c:v>42276</c:v>
                </c:pt>
                <c:pt idx="3845">
                  <c:v>42277</c:v>
                </c:pt>
                <c:pt idx="3846">
                  <c:v>42278</c:v>
                </c:pt>
                <c:pt idx="3847">
                  <c:v>42279</c:v>
                </c:pt>
                <c:pt idx="3848">
                  <c:v>42282</c:v>
                </c:pt>
                <c:pt idx="3849">
                  <c:v>42283</c:v>
                </c:pt>
                <c:pt idx="3850">
                  <c:v>42284</c:v>
                </c:pt>
                <c:pt idx="3851">
                  <c:v>42285</c:v>
                </c:pt>
                <c:pt idx="3852">
                  <c:v>42286</c:v>
                </c:pt>
                <c:pt idx="3853">
                  <c:v>42289</c:v>
                </c:pt>
                <c:pt idx="3854">
                  <c:v>42290</c:v>
                </c:pt>
                <c:pt idx="3855">
                  <c:v>42291</c:v>
                </c:pt>
                <c:pt idx="3856">
                  <c:v>42292</c:v>
                </c:pt>
                <c:pt idx="3857">
                  <c:v>42293</c:v>
                </c:pt>
                <c:pt idx="3858">
                  <c:v>42296</c:v>
                </c:pt>
                <c:pt idx="3859">
                  <c:v>42297</c:v>
                </c:pt>
                <c:pt idx="3860">
                  <c:v>42298</c:v>
                </c:pt>
                <c:pt idx="3861">
                  <c:v>42299</c:v>
                </c:pt>
                <c:pt idx="3862">
                  <c:v>42300</c:v>
                </c:pt>
                <c:pt idx="3863">
                  <c:v>42303</c:v>
                </c:pt>
                <c:pt idx="3864">
                  <c:v>42304</c:v>
                </c:pt>
                <c:pt idx="3865">
                  <c:v>42305</c:v>
                </c:pt>
                <c:pt idx="3866">
                  <c:v>42306</c:v>
                </c:pt>
                <c:pt idx="3867">
                  <c:v>42307</c:v>
                </c:pt>
                <c:pt idx="3868">
                  <c:v>42310</c:v>
                </c:pt>
                <c:pt idx="3869">
                  <c:v>42311</c:v>
                </c:pt>
                <c:pt idx="3870">
                  <c:v>42312</c:v>
                </c:pt>
                <c:pt idx="3871">
                  <c:v>42313</c:v>
                </c:pt>
                <c:pt idx="3872">
                  <c:v>42314</c:v>
                </c:pt>
                <c:pt idx="3873">
                  <c:v>42317</c:v>
                </c:pt>
                <c:pt idx="3874">
                  <c:v>42318</c:v>
                </c:pt>
                <c:pt idx="3875">
                  <c:v>42319</c:v>
                </c:pt>
                <c:pt idx="3876">
                  <c:v>42320</c:v>
                </c:pt>
                <c:pt idx="3877">
                  <c:v>42321</c:v>
                </c:pt>
                <c:pt idx="3878">
                  <c:v>42324</c:v>
                </c:pt>
                <c:pt idx="3879">
                  <c:v>42325</c:v>
                </c:pt>
                <c:pt idx="3880">
                  <c:v>42326</c:v>
                </c:pt>
                <c:pt idx="3881">
                  <c:v>42327</c:v>
                </c:pt>
                <c:pt idx="3882">
                  <c:v>42328</c:v>
                </c:pt>
                <c:pt idx="3883">
                  <c:v>42331</c:v>
                </c:pt>
                <c:pt idx="3884">
                  <c:v>42332</c:v>
                </c:pt>
                <c:pt idx="3885">
                  <c:v>42333</c:v>
                </c:pt>
                <c:pt idx="3886">
                  <c:v>42334</c:v>
                </c:pt>
                <c:pt idx="3887">
                  <c:v>42335</c:v>
                </c:pt>
                <c:pt idx="3888">
                  <c:v>42338</c:v>
                </c:pt>
                <c:pt idx="3889">
                  <c:v>42339</c:v>
                </c:pt>
                <c:pt idx="3890">
                  <c:v>42340</c:v>
                </c:pt>
                <c:pt idx="3891">
                  <c:v>42341</c:v>
                </c:pt>
                <c:pt idx="3892">
                  <c:v>42342</c:v>
                </c:pt>
                <c:pt idx="3893">
                  <c:v>42345</c:v>
                </c:pt>
                <c:pt idx="3894">
                  <c:v>42346</c:v>
                </c:pt>
                <c:pt idx="3895">
                  <c:v>42347</c:v>
                </c:pt>
                <c:pt idx="3896">
                  <c:v>42348</c:v>
                </c:pt>
                <c:pt idx="3897">
                  <c:v>42349</c:v>
                </c:pt>
                <c:pt idx="3898">
                  <c:v>42352</c:v>
                </c:pt>
                <c:pt idx="3899">
                  <c:v>42353</c:v>
                </c:pt>
                <c:pt idx="3900">
                  <c:v>42354</c:v>
                </c:pt>
                <c:pt idx="3901">
                  <c:v>42355</c:v>
                </c:pt>
                <c:pt idx="3902">
                  <c:v>42356</c:v>
                </c:pt>
                <c:pt idx="3903">
                  <c:v>42359</c:v>
                </c:pt>
                <c:pt idx="3904">
                  <c:v>42360</c:v>
                </c:pt>
                <c:pt idx="3905">
                  <c:v>42361</c:v>
                </c:pt>
                <c:pt idx="3906">
                  <c:v>42362</c:v>
                </c:pt>
                <c:pt idx="3907">
                  <c:v>42363</c:v>
                </c:pt>
                <c:pt idx="3908">
                  <c:v>42366</c:v>
                </c:pt>
                <c:pt idx="3909">
                  <c:v>42367</c:v>
                </c:pt>
                <c:pt idx="3910">
                  <c:v>42368</c:v>
                </c:pt>
                <c:pt idx="3911">
                  <c:v>42369</c:v>
                </c:pt>
                <c:pt idx="3912">
                  <c:v>42370</c:v>
                </c:pt>
                <c:pt idx="3913">
                  <c:v>42373</c:v>
                </c:pt>
                <c:pt idx="3914">
                  <c:v>42374</c:v>
                </c:pt>
                <c:pt idx="3915">
                  <c:v>42375</c:v>
                </c:pt>
                <c:pt idx="3916">
                  <c:v>42376</c:v>
                </c:pt>
                <c:pt idx="3917">
                  <c:v>42377</c:v>
                </c:pt>
                <c:pt idx="3918">
                  <c:v>42380</c:v>
                </c:pt>
                <c:pt idx="3919">
                  <c:v>42381</c:v>
                </c:pt>
                <c:pt idx="3920">
                  <c:v>42382</c:v>
                </c:pt>
                <c:pt idx="3921">
                  <c:v>42383</c:v>
                </c:pt>
                <c:pt idx="3922">
                  <c:v>42384</c:v>
                </c:pt>
                <c:pt idx="3923">
                  <c:v>42387</c:v>
                </c:pt>
                <c:pt idx="3924">
                  <c:v>42388</c:v>
                </c:pt>
                <c:pt idx="3925">
                  <c:v>42389</c:v>
                </c:pt>
                <c:pt idx="3926">
                  <c:v>42390</c:v>
                </c:pt>
                <c:pt idx="3927">
                  <c:v>42391</c:v>
                </c:pt>
                <c:pt idx="3928">
                  <c:v>42394</c:v>
                </c:pt>
                <c:pt idx="3929">
                  <c:v>42395</c:v>
                </c:pt>
                <c:pt idx="3930">
                  <c:v>42396</c:v>
                </c:pt>
                <c:pt idx="3931">
                  <c:v>42397</c:v>
                </c:pt>
                <c:pt idx="3932">
                  <c:v>42398</c:v>
                </c:pt>
                <c:pt idx="3933">
                  <c:v>42401</c:v>
                </c:pt>
                <c:pt idx="3934">
                  <c:v>42402</c:v>
                </c:pt>
                <c:pt idx="3935">
                  <c:v>42403</c:v>
                </c:pt>
                <c:pt idx="3936">
                  <c:v>42404</c:v>
                </c:pt>
                <c:pt idx="3937">
                  <c:v>42405</c:v>
                </c:pt>
                <c:pt idx="3938">
                  <c:v>42408</c:v>
                </c:pt>
                <c:pt idx="3939">
                  <c:v>42409</c:v>
                </c:pt>
                <c:pt idx="3940">
                  <c:v>42410</c:v>
                </c:pt>
                <c:pt idx="3941">
                  <c:v>42411</c:v>
                </c:pt>
                <c:pt idx="3942">
                  <c:v>42412</c:v>
                </c:pt>
                <c:pt idx="3943">
                  <c:v>42415</c:v>
                </c:pt>
                <c:pt idx="3944">
                  <c:v>42416</c:v>
                </c:pt>
                <c:pt idx="3945">
                  <c:v>42417</c:v>
                </c:pt>
                <c:pt idx="3946">
                  <c:v>42418</c:v>
                </c:pt>
                <c:pt idx="3947">
                  <c:v>42419</c:v>
                </c:pt>
                <c:pt idx="3948">
                  <c:v>42422</c:v>
                </c:pt>
                <c:pt idx="3949">
                  <c:v>42423</c:v>
                </c:pt>
                <c:pt idx="3950">
                  <c:v>42424</c:v>
                </c:pt>
                <c:pt idx="3951">
                  <c:v>42425</c:v>
                </c:pt>
                <c:pt idx="3952">
                  <c:v>42426</c:v>
                </c:pt>
                <c:pt idx="3953">
                  <c:v>42429</c:v>
                </c:pt>
                <c:pt idx="3954">
                  <c:v>42430</c:v>
                </c:pt>
                <c:pt idx="3955">
                  <c:v>42431</c:v>
                </c:pt>
                <c:pt idx="3956">
                  <c:v>42432</c:v>
                </c:pt>
                <c:pt idx="3957">
                  <c:v>42433</c:v>
                </c:pt>
                <c:pt idx="3958">
                  <c:v>42436</c:v>
                </c:pt>
                <c:pt idx="3959">
                  <c:v>42437</c:v>
                </c:pt>
                <c:pt idx="3960">
                  <c:v>42438</c:v>
                </c:pt>
                <c:pt idx="3961">
                  <c:v>42439</c:v>
                </c:pt>
                <c:pt idx="3962">
                  <c:v>42440</c:v>
                </c:pt>
                <c:pt idx="3963">
                  <c:v>42443</c:v>
                </c:pt>
                <c:pt idx="3964">
                  <c:v>42444</c:v>
                </c:pt>
                <c:pt idx="3965">
                  <c:v>42445</c:v>
                </c:pt>
                <c:pt idx="3966">
                  <c:v>42446</c:v>
                </c:pt>
                <c:pt idx="3967">
                  <c:v>42447</c:v>
                </c:pt>
                <c:pt idx="3968">
                  <c:v>42450</c:v>
                </c:pt>
                <c:pt idx="3969">
                  <c:v>42451</c:v>
                </c:pt>
                <c:pt idx="3970">
                  <c:v>42452</c:v>
                </c:pt>
                <c:pt idx="3971">
                  <c:v>42453</c:v>
                </c:pt>
                <c:pt idx="3972">
                  <c:v>42454</c:v>
                </c:pt>
                <c:pt idx="3973">
                  <c:v>42457</c:v>
                </c:pt>
                <c:pt idx="3974">
                  <c:v>42458</c:v>
                </c:pt>
                <c:pt idx="3975">
                  <c:v>42459</c:v>
                </c:pt>
                <c:pt idx="3976">
                  <c:v>42460</c:v>
                </c:pt>
                <c:pt idx="3977">
                  <c:v>42461</c:v>
                </c:pt>
                <c:pt idx="3978">
                  <c:v>42464</c:v>
                </c:pt>
                <c:pt idx="3979">
                  <c:v>42465</c:v>
                </c:pt>
                <c:pt idx="3980">
                  <c:v>42466</c:v>
                </c:pt>
                <c:pt idx="3981">
                  <c:v>42467</c:v>
                </c:pt>
                <c:pt idx="3982">
                  <c:v>42468</c:v>
                </c:pt>
                <c:pt idx="3983">
                  <c:v>42471</c:v>
                </c:pt>
                <c:pt idx="3984">
                  <c:v>42472</c:v>
                </c:pt>
                <c:pt idx="3985">
                  <c:v>42473</c:v>
                </c:pt>
                <c:pt idx="3986">
                  <c:v>42474</c:v>
                </c:pt>
                <c:pt idx="3987">
                  <c:v>42475</c:v>
                </c:pt>
                <c:pt idx="3988">
                  <c:v>42478</c:v>
                </c:pt>
                <c:pt idx="3989">
                  <c:v>42479</c:v>
                </c:pt>
                <c:pt idx="3990">
                  <c:v>42480</c:v>
                </c:pt>
                <c:pt idx="3991">
                  <c:v>42481</c:v>
                </c:pt>
                <c:pt idx="3992">
                  <c:v>42482</c:v>
                </c:pt>
                <c:pt idx="3993">
                  <c:v>42485</c:v>
                </c:pt>
                <c:pt idx="3994">
                  <c:v>42486</c:v>
                </c:pt>
                <c:pt idx="3995">
                  <c:v>42487</c:v>
                </c:pt>
                <c:pt idx="3996">
                  <c:v>42488</c:v>
                </c:pt>
                <c:pt idx="3997">
                  <c:v>42489</c:v>
                </c:pt>
                <c:pt idx="3998">
                  <c:v>42492</c:v>
                </c:pt>
                <c:pt idx="3999">
                  <c:v>42493</c:v>
                </c:pt>
                <c:pt idx="4000">
                  <c:v>42494</c:v>
                </c:pt>
                <c:pt idx="4001">
                  <c:v>42495</c:v>
                </c:pt>
                <c:pt idx="4002">
                  <c:v>42496</c:v>
                </c:pt>
                <c:pt idx="4003">
                  <c:v>42499</c:v>
                </c:pt>
                <c:pt idx="4004">
                  <c:v>42500</c:v>
                </c:pt>
                <c:pt idx="4005">
                  <c:v>42501</c:v>
                </c:pt>
                <c:pt idx="4006">
                  <c:v>42502</c:v>
                </c:pt>
                <c:pt idx="4007">
                  <c:v>42503</c:v>
                </c:pt>
                <c:pt idx="4008">
                  <c:v>42506</c:v>
                </c:pt>
                <c:pt idx="4009">
                  <c:v>42507</c:v>
                </c:pt>
                <c:pt idx="4010">
                  <c:v>42508</c:v>
                </c:pt>
                <c:pt idx="4011">
                  <c:v>42509</c:v>
                </c:pt>
                <c:pt idx="4012">
                  <c:v>42510</c:v>
                </c:pt>
                <c:pt idx="4013">
                  <c:v>42513</c:v>
                </c:pt>
                <c:pt idx="4014">
                  <c:v>42514</c:v>
                </c:pt>
                <c:pt idx="4015">
                  <c:v>42515</c:v>
                </c:pt>
                <c:pt idx="4016">
                  <c:v>42516</c:v>
                </c:pt>
                <c:pt idx="4017">
                  <c:v>42517</c:v>
                </c:pt>
                <c:pt idx="4018">
                  <c:v>42520</c:v>
                </c:pt>
                <c:pt idx="4019">
                  <c:v>42521</c:v>
                </c:pt>
                <c:pt idx="4020">
                  <c:v>42522</c:v>
                </c:pt>
                <c:pt idx="4021">
                  <c:v>42523</c:v>
                </c:pt>
                <c:pt idx="4022">
                  <c:v>42524</c:v>
                </c:pt>
                <c:pt idx="4023">
                  <c:v>42527</c:v>
                </c:pt>
                <c:pt idx="4024">
                  <c:v>42528</c:v>
                </c:pt>
                <c:pt idx="4025">
                  <c:v>42529</c:v>
                </c:pt>
                <c:pt idx="4026">
                  <c:v>42530</c:v>
                </c:pt>
                <c:pt idx="4027">
                  <c:v>42531</c:v>
                </c:pt>
                <c:pt idx="4028">
                  <c:v>42534</c:v>
                </c:pt>
                <c:pt idx="4029">
                  <c:v>42535</c:v>
                </c:pt>
                <c:pt idx="4030">
                  <c:v>42536</c:v>
                </c:pt>
                <c:pt idx="4031">
                  <c:v>42537</c:v>
                </c:pt>
                <c:pt idx="4032">
                  <c:v>42538</c:v>
                </c:pt>
                <c:pt idx="4033">
                  <c:v>42541</c:v>
                </c:pt>
                <c:pt idx="4034">
                  <c:v>42542</c:v>
                </c:pt>
                <c:pt idx="4035">
                  <c:v>42543</c:v>
                </c:pt>
                <c:pt idx="4036">
                  <c:v>42544</c:v>
                </c:pt>
                <c:pt idx="4037">
                  <c:v>42545</c:v>
                </c:pt>
                <c:pt idx="4038">
                  <c:v>42548</c:v>
                </c:pt>
                <c:pt idx="4039">
                  <c:v>42549</c:v>
                </c:pt>
                <c:pt idx="4040">
                  <c:v>42550</c:v>
                </c:pt>
                <c:pt idx="4041">
                  <c:v>42551</c:v>
                </c:pt>
                <c:pt idx="4042">
                  <c:v>42552</c:v>
                </c:pt>
                <c:pt idx="4043">
                  <c:v>42555</c:v>
                </c:pt>
                <c:pt idx="4044">
                  <c:v>42556</c:v>
                </c:pt>
                <c:pt idx="4045">
                  <c:v>42557</c:v>
                </c:pt>
                <c:pt idx="4046">
                  <c:v>42558</c:v>
                </c:pt>
                <c:pt idx="4047">
                  <c:v>42559</c:v>
                </c:pt>
                <c:pt idx="4048">
                  <c:v>42562</c:v>
                </c:pt>
                <c:pt idx="4049">
                  <c:v>42563</c:v>
                </c:pt>
                <c:pt idx="4050">
                  <c:v>42564</c:v>
                </c:pt>
                <c:pt idx="4051">
                  <c:v>42565</c:v>
                </c:pt>
                <c:pt idx="4052">
                  <c:v>42566</c:v>
                </c:pt>
                <c:pt idx="4053">
                  <c:v>42569</c:v>
                </c:pt>
                <c:pt idx="4054">
                  <c:v>42570</c:v>
                </c:pt>
                <c:pt idx="4055">
                  <c:v>42571</c:v>
                </c:pt>
                <c:pt idx="4056">
                  <c:v>42572</c:v>
                </c:pt>
                <c:pt idx="4057">
                  <c:v>42573</c:v>
                </c:pt>
                <c:pt idx="4058">
                  <c:v>42576</c:v>
                </c:pt>
                <c:pt idx="4059">
                  <c:v>42577</c:v>
                </c:pt>
                <c:pt idx="4060">
                  <c:v>42578</c:v>
                </c:pt>
                <c:pt idx="4061">
                  <c:v>42579</c:v>
                </c:pt>
                <c:pt idx="4062">
                  <c:v>42580</c:v>
                </c:pt>
                <c:pt idx="4063">
                  <c:v>42583</c:v>
                </c:pt>
                <c:pt idx="4064">
                  <c:v>42584</c:v>
                </c:pt>
                <c:pt idx="4065">
                  <c:v>42585</c:v>
                </c:pt>
                <c:pt idx="4066">
                  <c:v>42586</c:v>
                </c:pt>
                <c:pt idx="4067">
                  <c:v>42587</c:v>
                </c:pt>
                <c:pt idx="4068">
                  <c:v>42590</c:v>
                </c:pt>
                <c:pt idx="4069">
                  <c:v>42591</c:v>
                </c:pt>
                <c:pt idx="4070">
                  <c:v>42592</c:v>
                </c:pt>
                <c:pt idx="4071">
                  <c:v>42593</c:v>
                </c:pt>
                <c:pt idx="4072">
                  <c:v>42594</c:v>
                </c:pt>
                <c:pt idx="4073">
                  <c:v>42597</c:v>
                </c:pt>
                <c:pt idx="4074">
                  <c:v>42598</c:v>
                </c:pt>
                <c:pt idx="4075">
                  <c:v>42599</c:v>
                </c:pt>
                <c:pt idx="4076">
                  <c:v>42600</c:v>
                </c:pt>
                <c:pt idx="4077">
                  <c:v>42601</c:v>
                </c:pt>
                <c:pt idx="4078">
                  <c:v>42604</c:v>
                </c:pt>
                <c:pt idx="4079">
                  <c:v>42605</c:v>
                </c:pt>
                <c:pt idx="4080">
                  <c:v>42606</c:v>
                </c:pt>
                <c:pt idx="4081">
                  <c:v>42607</c:v>
                </c:pt>
                <c:pt idx="4082">
                  <c:v>42608</c:v>
                </c:pt>
                <c:pt idx="4083">
                  <c:v>42611</c:v>
                </c:pt>
                <c:pt idx="4084">
                  <c:v>42612</c:v>
                </c:pt>
                <c:pt idx="4085">
                  <c:v>42613</c:v>
                </c:pt>
                <c:pt idx="4086">
                  <c:v>42614</c:v>
                </c:pt>
                <c:pt idx="4087">
                  <c:v>42615</c:v>
                </c:pt>
                <c:pt idx="4088">
                  <c:v>42618</c:v>
                </c:pt>
                <c:pt idx="4089">
                  <c:v>42619</c:v>
                </c:pt>
                <c:pt idx="4090">
                  <c:v>42620</c:v>
                </c:pt>
                <c:pt idx="4091">
                  <c:v>42621</c:v>
                </c:pt>
                <c:pt idx="4092">
                  <c:v>42622</c:v>
                </c:pt>
                <c:pt idx="4093">
                  <c:v>42625</c:v>
                </c:pt>
                <c:pt idx="4094">
                  <c:v>42626</c:v>
                </c:pt>
                <c:pt idx="4095">
                  <c:v>42627</c:v>
                </c:pt>
                <c:pt idx="4096">
                  <c:v>42628</c:v>
                </c:pt>
                <c:pt idx="4097">
                  <c:v>42629</c:v>
                </c:pt>
                <c:pt idx="4098">
                  <c:v>42632</c:v>
                </c:pt>
                <c:pt idx="4099">
                  <c:v>42633</c:v>
                </c:pt>
                <c:pt idx="4100">
                  <c:v>42634</c:v>
                </c:pt>
                <c:pt idx="4101">
                  <c:v>42635</c:v>
                </c:pt>
                <c:pt idx="4102">
                  <c:v>42636</c:v>
                </c:pt>
                <c:pt idx="4103">
                  <c:v>42639</c:v>
                </c:pt>
                <c:pt idx="4104">
                  <c:v>42640</c:v>
                </c:pt>
                <c:pt idx="4105">
                  <c:v>42641</c:v>
                </c:pt>
                <c:pt idx="4106">
                  <c:v>42642</c:v>
                </c:pt>
                <c:pt idx="4107">
                  <c:v>42643</c:v>
                </c:pt>
                <c:pt idx="4108">
                  <c:v>42646</c:v>
                </c:pt>
                <c:pt idx="4109">
                  <c:v>42647</c:v>
                </c:pt>
                <c:pt idx="4110">
                  <c:v>42648</c:v>
                </c:pt>
                <c:pt idx="4111">
                  <c:v>42649</c:v>
                </c:pt>
                <c:pt idx="4112">
                  <c:v>42650</c:v>
                </c:pt>
                <c:pt idx="4113">
                  <c:v>42653</c:v>
                </c:pt>
                <c:pt idx="4114">
                  <c:v>42654</c:v>
                </c:pt>
                <c:pt idx="4115">
                  <c:v>42655</c:v>
                </c:pt>
                <c:pt idx="4116">
                  <c:v>42656</c:v>
                </c:pt>
                <c:pt idx="4117">
                  <c:v>42657</c:v>
                </c:pt>
                <c:pt idx="4118">
                  <c:v>42660</c:v>
                </c:pt>
                <c:pt idx="4119">
                  <c:v>42661</c:v>
                </c:pt>
                <c:pt idx="4120">
                  <c:v>42662</c:v>
                </c:pt>
                <c:pt idx="4121">
                  <c:v>42663</c:v>
                </c:pt>
                <c:pt idx="4122">
                  <c:v>42664</c:v>
                </c:pt>
                <c:pt idx="4123">
                  <c:v>42667</c:v>
                </c:pt>
                <c:pt idx="4124">
                  <c:v>42668</c:v>
                </c:pt>
                <c:pt idx="4125">
                  <c:v>42669</c:v>
                </c:pt>
                <c:pt idx="4126">
                  <c:v>42670</c:v>
                </c:pt>
                <c:pt idx="4127">
                  <c:v>42671</c:v>
                </c:pt>
                <c:pt idx="4128">
                  <c:v>42674</c:v>
                </c:pt>
                <c:pt idx="4129">
                  <c:v>42675</c:v>
                </c:pt>
                <c:pt idx="4130">
                  <c:v>42676</c:v>
                </c:pt>
                <c:pt idx="4131">
                  <c:v>42677</c:v>
                </c:pt>
                <c:pt idx="4132">
                  <c:v>42678</c:v>
                </c:pt>
                <c:pt idx="4133">
                  <c:v>42681</c:v>
                </c:pt>
                <c:pt idx="4134">
                  <c:v>42682</c:v>
                </c:pt>
                <c:pt idx="4135">
                  <c:v>42683</c:v>
                </c:pt>
                <c:pt idx="4136">
                  <c:v>42684</c:v>
                </c:pt>
                <c:pt idx="4137">
                  <c:v>42685</c:v>
                </c:pt>
                <c:pt idx="4138">
                  <c:v>42688</c:v>
                </c:pt>
                <c:pt idx="4139">
                  <c:v>42689</c:v>
                </c:pt>
                <c:pt idx="4140">
                  <c:v>42690</c:v>
                </c:pt>
                <c:pt idx="4141">
                  <c:v>42691</c:v>
                </c:pt>
                <c:pt idx="4142">
                  <c:v>42692</c:v>
                </c:pt>
                <c:pt idx="4143">
                  <c:v>42695</c:v>
                </c:pt>
                <c:pt idx="4144">
                  <c:v>42696</c:v>
                </c:pt>
                <c:pt idx="4145">
                  <c:v>42697</c:v>
                </c:pt>
                <c:pt idx="4146">
                  <c:v>42698</c:v>
                </c:pt>
                <c:pt idx="4147">
                  <c:v>42699</c:v>
                </c:pt>
                <c:pt idx="4148">
                  <c:v>42702</c:v>
                </c:pt>
                <c:pt idx="4149">
                  <c:v>42703</c:v>
                </c:pt>
                <c:pt idx="4150">
                  <c:v>42704</c:v>
                </c:pt>
                <c:pt idx="4151">
                  <c:v>42705</c:v>
                </c:pt>
                <c:pt idx="4152">
                  <c:v>42706</c:v>
                </c:pt>
                <c:pt idx="4153">
                  <c:v>42709</c:v>
                </c:pt>
                <c:pt idx="4154">
                  <c:v>42710</c:v>
                </c:pt>
                <c:pt idx="4155">
                  <c:v>42711</c:v>
                </c:pt>
                <c:pt idx="4156">
                  <c:v>42712</c:v>
                </c:pt>
                <c:pt idx="4157">
                  <c:v>42713</c:v>
                </c:pt>
                <c:pt idx="4158">
                  <c:v>42716</c:v>
                </c:pt>
                <c:pt idx="4159">
                  <c:v>42717</c:v>
                </c:pt>
                <c:pt idx="4160">
                  <c:v>42718</c:v>
                </c:pt>
                <c:pt idx="4161">
                  <c:v>42719</c:v>
                </c:pt>
                <c:pt idx="4162">
                  <c:v>42720</c:v>
                </c:pt>
                <c:pt idx="4163">
                  <c:v>42723</c:v>
                </c:pt>
                <c:pt idx="4164">
                  <c:v>42724</c:v>
                </c:pt>
                <c:pt idx="4165">
                  <c:v>42725</c:v>
                </c:pt>
                <c:pt idx="4166">
                  <c:v>42726</c:v>
                </c:pt>
                <c:pt idx="4167">
                  <c:v>42727</c:v>
                </c:pt>
                <c:pt idx="4168">
                  <c:v>42730</c:v>
                </c:pt>
                <c:pt idx="4169">
                  <c:v>42731</c:v>
                </c:pt>
                <c:pt idx="4170">
                  <c:v>42732</c:v>
                </c:pt>
                <c:pt idx="4171">
                  <c:v>42733</c:v>
                </c:pt>
                <c:pt idx="4172">
                  <c:v>42734</c:v>
                </c:pt>
                <c:pt idx="4173">
                  <c:v>42737</c:v>
                </c:pt>
                <c:pt idx="4174">
                  <c:v>42738</c:v>
                </c:pt>
                <c:pt idx="4175">
                  <c:v>42739</c:v>
                </c:pt>
                <c:pt idx="4176">
                  <c:v>42740</c:v>
                </c:pt>
                <c:pt idx="4177">
                  <c:v>42741</c:v>
                </c:pt>
                <c:pt idx="4178">
                  <c:v>42744</c:v>
                </c:pt>
                <c:pt idx="4179">
                  <c:v>42745</c:v>
                </c:pt>
                <c:pt idx="4180">
                  <c:v>42746</c:v>
                </c:pt>
                <c:pt idx="4181">
                  <c:v>42747</c:v>
                </c:pt>
                <c:pt idx="4182">
                  <c:v>42748</c:v>
                </c:pt>
                <c:pt idx="4183">
                  <c:v>42751</c:v>
                </c:pt>
                <c:pt idx="4184">
                  <c:v>42752</c:v>
                </c:pt>
                <c:pt idx="4185">
                  <c:v>42753</c:v>
                </c:pt>
                <c:pt idx="4186">
                  <c:v>42754</c:v>
                </c:pt>
                <c:pt idx="4187">
                  <c:v>42755</c:v>
                </c:pt>
                <c:pt idx="4188">
                  <c:v>42758</c:v>
                </c:pt>
                <c:pt idx="4189">
                  <c:v>42759</c:v>
                </c:pt>
                <c:pt idx="4190">
                  <c:v>42760</c:v>
                </c:pt>
                <c:pt idx="4191">
                  <c:v>42761</c:v>
                </c:pt>
                <c:pt idx="4192">
                  <c:v>42762</c:v>
                </c:pt>
                <c:pt idx="4193">
                  <c:v>42765</c:v>
                </c:pt>
                <c:pt idx="4194">
                  <c:v>42766</c:v>
                </c:pt>
                <c:pt idx="4195">
                  <c:v>42767</c:v>
                </c:pt>
                <c:pt idx="4196">
                  <c:v>42768</c:v>
                </c:pt>
                <c:pt idx="4197">
                  <c:v>42769</c:v>
                </c:pt>
                <c:pt idx="4198">
                  <c:v>42772</c:v>
                </c:pt>
                <c:pt idx="4199">
                  <c:v>42773</c:v>
                </c:pt>
                <c:pt idx="4200">
                  <c:v>42774</c:v>
                </c:pt>
                <c:pt idx="4201">
                  <c:v>42775</c:v>
                </c:pt>
                <c:pt idx="4202">
                  <c:v>42776</c:v>
                </c:pt>
                <c:pt idx="4203">
                  <c:v>42779</c:v>
                </c:pt>
                <c:pt idx="4204">
                  <c:v>42780</c:v>
                </c:pt>
                <c:pt idx="4205">
                  <c:v>42781</c:v>
                </c:pt>
                <c:pt idx="4206">
                  <c:v>42782</c:v>
                </c:pt>
                <c:pt idx="4207">
                  <c:v>42783</c:v>
                </c:pt>
                <c:pt idx="4208">
                  <c:v>42786</c:v>
                </c:pt>
                <c:pt idx="4209">
                  <c:v>42787</c:v>
                </c:pt>
                <c:pt idx="4210">
                  <c:v>42788</c:v>
                </c:pt>
                <c:pt idx="4211">
                  <c:v>42789</c:v>
                </c:pt>
                <c:pt idx="4212">
                  <c:v>42790</c:v>
                </c:pt>
                <c:pt idx="4213">
                  <c:v>42793</c:v>
                </c:pt>
                <c:pt idx="4214">
                  <c:v>42794</c:v>
                </c:pt>
                <c:pt idx="4215">
                  <c:v>42795</c:v>
                </c:pt>
                <c:pt idx="4216">
                  <c:v>42796</c:v>
                </c:pt>
                <c:pt idx="4217">
                  <c:v>42797</c:v>
                </c:pt>
                <c:pt idx="4218">
                  <c:v>42800</c:v>
                </c:pt>
                <c:pt idx="4219">
                  <c:v>42801</c:v>
                </c:pt>
                <c:pt idx="4220">
                  <c:v>42802</c:v>
                </c:pt>
                <c:pt idx="4221">
                  <c:v>42803</c:v>
                </c:pt>
                <c:pt idx="4222">
                  <c:v>42804</c:v>
                </c:pt>
                <c:pt idx="4223">
                  <c:v>42807</c:v>
                </c:pt>
                <c:pt idx="4224">
                  <c:v>42808</c:v>
                </c:pt>
                <c:pt idx="4225">
                  <c:v>42809</c:v>
                </c:pt>
                <c:pt idx="4226">
                  <c:v>42810</c:v>
                </c:pt>
                <c:pt idx="4227">
                  <c:v>42811</c:v>
                </c:pt>
                <c:pt idx="4228">
                  <c:v>42814</c:v>
                </c:pt>
                <c:pt idx="4229">
                  <c:v>42815</c:v>
                </c:pt>
                <c:pt idx="4230">
                  <c:v>42816</c:v>
                </c:pt>
                <c:pt idx="4231">
                  <c:v>42817</c:v>
                </c:pt>
                <c:pt idx="4232">
                  <c:v>42818</c:v>
                </c:pt>
                <c:pt idx="4233">
                  <c:v>42821</c:v>
                </c:pt>
                <c:pt idx="4234">
                  <c:v>42822</c:v>
                </c:pt>
                <c:pt idx="4235">
                  <c:v>42823</c:v>
                </c:pt>
                <c:pt idx="4236">
                  <c:v>42824</c:v>
                </c:pt>
                <c:pt idx="4237">
                  <c:v>42825</c:v>
                </c:pt>
                <c:pt idx="4238">
                  <c:v>42828</c:v>
                </c:pt>
                <c:pt idx="4239">
                  <c:v>42829</c:v>
                </c:pt>
                <c:pt idx="4240">
                  <c:v>42830</c:v>
                </c:pt>
                <c:pt idx="4241">
                  <c:v>42831</c:v>
                </c:pt>
                <c:pt idx="4242">
                  <c:v>42832</c:v>
                </c:pt>
                <c:pt idx="4243">
                  <c:v>42835</c:v>
                </c:pt>
                <c:pt idx="4244">
                  <c:v>42836</c:v>
                </c:pt>
                <c:pt idx="4245">
                  <c:v>42837</c:v>
                </c:pt>
                <c:pt idx="4246">
                  <c:v>42838</c:v>
                </c:pt>
                <c:pt idx="4247">
                  <c:v>42839</c:v>
                </c:pt>
                <c:pt idx="4248">
                  <c:v>42842</c:v>
                </c:pt>
                <c:pt idx="4249">
                  <c:v>42843</c:v>
                </c:pt>
                <c:pt idx="4250">
                  <c:v>42844</c:v>
                </c:pt>
                <c:pt idx="4251">
                  <c:v>42845</c:v>
                </c:pt>
                <c:pt idx="4252">
                  <c:v>42846</c:v>
                </c:pt>
                <c:pt idx="4253">
                  <c:v>42849</c:v>
                </c:pt>
                <c:pt idx="4254">
                  <c:v>42850</c:v>
                </c:pt>
                <c:pt idx="4255">
                  <c:v>42851</c:v>
                </c:pt>
                <c:pt idx="4256">
                  <c:v>42852</c:v>
                </c:pt>
                <c:pt idx="4257">
                  <c:v>42853</c:v>
                </c:pt>
                <c:pt idx="4258">
                  <c:v>42856</c:v>
                </c:pt>
                <c:pt idx="4259">
                  <c:v>42857</c:v>
                </c:pt>
                <c:pt idx="4260">
                  <c:v>42858</c:v>
                </c:pt>
                <c:pt idx="4261">
                  <c:v>42859</c:v>
                </c:pt>
                <c:pt idx="4262">
                  <c:v>42860</c:v>
                </c:pt>
                <c:pt idx="4263">
                  <c:v>42863</c:v>
                </c:pt>
                <c:pt idx="4264">
                  <c:v>42864</c:v>
                </c:pt>
                <c:pt idx="4265">
                  <c:v>42865</c:v>
                </c:pt>
                <c:pt idx="4266">
                  <c:v>42866</c:v>
                </c:pt>
                <c:pt idx="4267">
                  <c:v>42867</c:v>
                </c:pt>
                <c:pt idx="4268">
                  <c:v>42870</c:v>
                </c:pt>
                <c:pt idx="4269">
                  <c:v>42871</c:v>
                </c:pt>
                <c:pt idx="4270">
                  <c:v>42872</c:v>
                </c:pt>
                <c:pt idx="4271">
                  <c:v>42873</c:v>
                </c:pt>
                <c:pt idx="4272">
                  <c:v>42874</c:v>
                </c:pt>
                <c:pt idx="4273">
                  <c:v>42877</c:v>
                </c:pt>
                <c:pt idx="4274">
                  <c:v>42878</c:v>
                </c:pt>
                <c:pt idx="4275">
                  <c:v>42879</c:v>
                </c:pt>
                <c:pt idx="4276">
                  <c:v>42880</c:v>
                </c:pt>
                <c:pt idx="4277">
                  <c:v>42881</c:v>
                </c:pt>
                <c:pt idx="4278">
                  <c:v>42884</c:v>
                </c:pt>
                <c:pt idx="4279">
                  <c:v>42885</c:v>
                </c:pt>
                <c:pt idx="4280">
                  <c:v>42886</c:v>
                </c:pt>
                <c:pt idx="4281">
                  <c:v>42887</c:v>
                </c:pt>
                <c:pt idx="4282">
                  <c:v>42888</c:v>
                </c:pt>
                <c:pt idx="4283">
                  <c:v>42891</c:v>
                </c:pt>
                <c:pt idx="4284">
                  <c:v>42892</c:v>
                </c:pt>
                <c:pt idx="4285">
                  <c:v>42893</c:v>
                </c:pt>
                <c:pt idx="4286">
                  <c:v>42894</c:v>
                </c:pt>
                <c:pt idx="4287">
                  <c:v>42895</c:v>
                </c:pt>
                <c:pt idx="4288">
                  <c:v>42898</c:v>
                </c:pt>
                <c:pt idx="4289">
                  <c:v>42899</c:v>
                </c:pt>
                <c:pt idx="4290">
                  <c:v>42900</c:v>
                </c:pt>
                <c:pt idx="4291">
                  <c:v>42901</c:v>
                </c:pt>
                <c:pt idx="4292">
                  <c:v>42902</c:v>
                </c:pt>
                <c:pt idx="4293">
                  <c:v>42905</c:v>
                </c:pt>
                <c:pt idx="4294">
                  <c:v>42906</c:v>
                </c:pt>
                <c:pt idx="4295">
                  <c:v>42907</c:v>
                </c:pt>
                <c:pt idx="4296">
                  <c:v>42908</c:v>
                </c:pt>
                <c:pt idx="4297">
                  <c:v>42909</c:v>
                </c:pt>
                <c:pt idx="4298">
                  <c:v>42912</c:v>
                </c:pt>
                <c:pt idx="4299">
                  <c:v>42913</c:v>
                </c:pt>
                <c:pt idx="4300">
                  <c:v>42914</c:v>
                </c:pt>
                <c:pt idx="4301">
                  <c:v>42915</c:v>
                </c:pt>
                <c:pt idx="4302">
                  <c:v>42916</c:v>
                </c:pt>
                <c:pt idx="4303">
                  <c:v>42919</c:v>
                </c:pt>
                <c:pt idx="4304">
                  <c:v>42920</c:v>
                </c:pt>
                <c:pt idx="4305">
                  <c:v>42921</c:v>
                </c:pt>
                <c:pt idx="4306">
                  <c:v>42922</c:v>
                </c:pt>
                <c:pt idx="4307">
                  <c:v>42923</c:v>
                </c:pt>
                <c:pt idx="4308">
                  <c:v>42926</c:v>
                </c:pt>
                <c:pt idx="4309">
                  <c:v>42927</c:v>
                </c:pt>
                <c:pt idx="4310">
                  <c:v>42928</c:v>
                </c:pt>
                <c:pt idx="4311">
                  <c:v>42929</c:v>
                </c:pt>
                <c:pt idx="4312">
                  <c:v>42930</c:v>
                </c:pt>
                <c:pt idx="4313">
                  <c:v>42933</c:v>
                </c:pt>
                <c:pt idx="4314">
                  <c:v>42934</c:v>
                </c:pt>
                <c:pt idx="4315">
                  <c:v>42935</c:v>
                </c:pt>
                <c:pt idx="4316">
                  <c:v>42936</c:v>
                </c:pt>
                <c:pt idx="4317">
                  <c:v>42937</c:v>
                </c:pt>
                <c:pt idx="4318">
                  <c:v>42940</c:v>
                </c:pt>
                <c:pt idx="4319">
                  <c:v>42941</c:v>
                </c:pt>
                <c:pt idx="4320">
                  <c:v>42942</c:v>
                </c:pt>
                <c:pt idx="4321">
                  <c:v>42943</c:v>
                </c:pt>
                <c:pt idx="4322">
                  <c:v>42944</c:v>
                </c:pt>
                <c:pt idx="4323">
                  <c:v>42947</c:v>
                </c:pt>
                <c:pt idx="4324">
                  <c:v>42948</c:v>
                </c:pt>
                <c:pt idx="4325">
                  <c:v>42949</c:v>
                </c:pt>
                <c:pt idx="4326">
                  <c:v>42950</c:v>
                </c:pt>
                <c:pt idx="4327">
                  <c:v>42951</c:v>
                </c:pt>
                <c:pt idx="4328">
                  <c:v>42954</c:v>
                </c:pt>
                <c:pt idx="4329">
                  <c:v>42955</c:v>
                </c:pt>
                <c:pt idx="4330">
                  <c:v>42956</c:v>
                </c:pt>
                <c:pt idx="4331">
                  <c:v>42957</c:v>
                </c:pt>
                <c:pt idx="4332">
                  <c:v>42958</c:v>
                </c:pt>
                <c:pt idx="4333">
                  <c:v>42961</c:v>
                </c:pt>
                <c:pt idx="4334">
                  <c:v>42962</c:v>
                </c:pt>
                <c:pt idx="4335">
                  <c:v>42963</c:v>
                </c:pt>
                <c:pt idx="4336">
                  <c:v>42964</c:v>
                </c:pt>
                <c:pt idx="4337">
                  <c:v>42965</c:v>
                </c:pt>
                <c:pt idx="4338">
                  <c:v>42968</c:v>
                </c:pt>
                <c:pt idx="4339">
                  <c:v>42969</c:v>
                </c:pt>
                <c:pt idx="4340">
                  <c:v>42970</c:v>
                </c:pt>
                <c:pt idx="4341">
                  <c:v>42971</c:v>
                </c:pt>
                <c:pt idx="4342">
                  <c:v>42972</c:v>
                </c:pt>
                <c:pt idx="4343">
                  <c:v>42975</c:v>
                </c:pt>
                <c:pt idx="4344">
                  <c:v>42976</c:v>
                </c:pt>
                <c:pt idx="4345">
                  <c:v>42977</c:v>
                </c:pt>
                <c:pt idx="4346">
                  <c:v>42978</c:v>
                </c:pt>
                <c:pt idx="4347">
                  <c:v>42979</c:v>
                </c:pt>
                <c:pt idx="4348">
                  <c:v>42982</c:v>
                </c:pt>
                <c:pt idx="4349">
                  <c:v>42983</c:v>
                </c:pt>
                <c:pt idx="4350">
                  <c:v>42984</c:v>
                </c:pt>
                <c:pt idx="4351">
                  <c:v>42985</c:v>
                </c:pt>
                <c:pt idx="4352">
                  <c:v>42986</c:v>
                </c:pt>
                <c:pt idx="4353">
                  <c:v>42989</c:v>
                </c:pt>
                <c:pt idx="4354">
                  <c:v>42990</c:v>
                </c:pt>
                <c:pt idx="4355">
                  <c:v>42991</c:v>
                </c:pt>
                <c:pt idx="4356">
                  <c:v>42992</c:v>
                </c:pt>
                <c:pt idx="4357">
                  <c:v>42993</c:v>
                </c:pt>
                <c:pt idx="4358">
                  <c:v>42996</c:v>
                </c:pt>
                <c:pt idx="4359">
                  <c:v>42997</c:v>
                </c:pt>
                <c:pt idx="4360">
                  <c:v>42998</c:v>
                </c:pt>
                <c:pt idx="4361">
                  <c:v>42999</c:v>
                </c:pt>
                <c:pt idx="4362">
                  <c:v>43000</c:v>
                </c:pt>
                <c:pt idx="4363">
                  <c:v>43003</c:v>
                </c:pt>
                <c:pt idx="4364">
                  <c:v>43004</c:v>
                </c:pt>
                <c:pt idx="4365">
                  <c:v>43005</c:v>
                </c:pt>
                <c:pt idx="4366">
                  <c:v>43006</c:v>
                </c:pt>
                <c:pt idx="4367">
                  <c:v>43007</c:v>
                </c:pt>
                <c:pt idx="4368">
                  <c:v>43010</c:v>
                </c:pt>
                <c:pt idx="4369">
                  <c:v>43011</c:v>
                </c:pt>
                <c:pt idx="4370">
                  <c:v>43012</c:v>
                </c:pt>
                <c:pt idx="4371">
                  <c:v>43013</c:v>
                </c:pt>
                <c:pt idx="4372">
                  <c:v>43014</c:v>
                </c:pt>
                <c:pt idx="4373">
                  <c:v>43017</c:v>
                </c:pt>
                <c:pt idx="4374">
                  <c:v>43018</c:v>
                </c:pt>
                <c:pt idx="4375">
                  <c:v>43019</c:v>
                </c:pt>
                <c:pt idx="4376">
                  <c:v>43020</c:v>
                </c:pt>
                <c:pt idx="4377">
                  <c:v>43021</c:v>
                </c:pt>
                <c:pt idx="4378">
                  <c:v>43024</c:v>
                </c:pt>
                <c:pt idx="4379">
                  <c:v>43025</c:v>
                </c:pt>
                <c:pt idx="4380">
                  <c:v>43026</c:v>
                </c:pt>
                <c:pt idx="4381">
                  <c:v>43027</c:v>
                </c:pt>
                <c:pt idx="4382">
                  <c:v>43028</c:v>
                </c:pt>
                <c:pt idx="4383">
                  <c:v>43031</c:v>
                </c:pt>
                <c:pt idx="4384">
                  <c:v>43032</c:v>
                </c:pt>
                <c:pt idx="4385">
                  <c:v>43033</c:v>
                </c:pt>
                <c:pt idx="4386">
                  <c:v>43034</c:v>
                </c:pt>
                <c:pt idx="4387">
                  <c:v>43035</c:v>
                </c:pt>
                <c:pt idx="4388">
                  <c:v>43038</c:v>
                </c:pt>
                <c:pt idx="4389">
                  <c:v>43039</c:v>
                </c:pt>
                <c:pt idx="4390">
                  <c:v>43040</c:v>
                </c:pt>
                <c:pt idx="4391">
                  <c:v>43041</c:v>
                </c:pt>
                <c:pt idx="4392">
                  <c:v>43042</c:v>
                </c:pt>
                <c:pt idx="4393">
                  <c:v>43045</c:v>
                </c:pt>
                <c:pt idx="4394">
                  <c:v>43046</c:v>
                </c:pt>
                <c:pt idx="4395">
                  <c:v>43047</c:v>
                </c:pt>
                <c:pt idx="4396">
                  <c:v>43048</c:v>
                </c:pt>
                <c:pt idx="4397">
                  <c:v>43049</c:v>
                </c:pt>
                <c:pt idx="4398">
                  <c:v>43052</c:v>
                </c:pt>
                <c:pt idx="4399">
                  <c:v>43053</c:v>
                </c:pt>
                <c:pt idx="4400">
                  <c:v>43054</c:v>
                </c:pt>
                <c:pt idx="4401">
                  <c:v>43055</c:v>
                </c:pt>
                <c:pt idx="4402">
                  <c:v>43056</c:v>
                </c:pt>
                <c:pt idx="4403">
                  <c:v>43059</c:v>
                </c:pt>
                <c:pt idx="4404">
                  <c:v>43060</c:v>
                </c:pt>
                <c:pt idx="4405">
                  <c:v>43061</c:v>
                </c:pt>
                <c:pt idx="4406">
                  <c:v>43062</c:v>
                </c:pt>
                <c:pt idx="4407">
                  <c:v>43063</c:v>
                </c:pt>
                <c:pt idx="4408">
                  <c:v>43066</c:v>
                </c:pt>
                <c:pt idx="4409">
                  <c:v>43067</c:v>
                </c:pt>
                <c:pt idx="4410">
                  <c:v>43068</c:v>
                </c:pt>
                <c:pt idx="4411">
                  <c:v>43069</c:v>
                </c:pt>
                <c:pt idx="4412">
                  <c:v>43070</c:v>
                </c:pt>
                <c:pt idx="4413">
                  <c:v>43073</c:v>
                </c:pt>
                <c:pt idx="4414">
                  <c:v>43074</c:v>
                </c:pt>
                <c:pt idx="4415">
                  <c:v>43075</c:v>
                </c:pt>
                <c:pt idx="4416">
                  <c:v>43076</c:v>
                </c:pt>
                <c:pt idx="4417">
                  <c:v>43077</c:v>
                </c:pt>
                <c:pt idx="4418">
                  <c:v>43080</c:v>
                </c:pt>
                <c:pt idx="4419">
                  <c:v>43081</c:v>
                </c:pt>
                <c:pt idx="4420">
                  <c:v>43082</c:v>
                </c:pt>
                <c:pt idx="4421">
                  <c:v>43083</c:v>
                </c:pt>
                <c:pt idx="4422">
                  <c:v>43084</c:v>
                </c:pt>
                <c:pt idx="4423">
                  <c:v>43087</c:v>
                </c:pt>
                <c:pt idx="4424">
                  <c:v>43088</c:v>
                </c:pt>
                <c:pt idx="4425">
                  <c:v>43089</c:v>
                </c:pt>
                <c:pt idx="4426">
                  <c:v>43090</c:v>
                </c:pt>
                <c:pt idx="4427">
                  <c:v>43091</c:v>
                </c:pt>
                <c:pt idx="4428">
                  <c:v>43094</c:v>
                </c:pt>
                <c:pt idx="4429">
                  <c:v>43095</c:v>
                </c:pt>
                <c:pt idx="4430">
                  <c:v>43096</c:v>
                </c:pt>
                <c:pt idx="4431">
                  <c:v>43097</c:v>
                </c:pt>
                <c:pt idx="4432">
                  <c:v>43098</c:v>
                </c:pt>
                <c:pt idx="4433">
                  <c:v>43101</c:v>
                </c:pt>
                <c:pt idx="4434">
                  <c:v>43102</c:v>
                </c:pt>
                <c:pt idx="4435">
                  <c:v>43103</c:v>
                </c:pt>
                <c:pt idx="4436">
                  <c:v>43104</c:v>
                </c:pt>
                <c:pt idx="4437">
                  <c:v>43105</c:v>
                </c:pt>
                <c:pt idx="4438">
                  <c:v>43108</c:v>
                </c:pt>
                <c:pt idx="4439">
                  <c:v>43109</c:v>
                </c:pt>
                <c:pt idx="4440">
                  <c:v>43110</c:v>
                </c:pt>
                <c:pt idx="4441">
                  <c:v>43111</c:v>
                </c:pt>
                <c:pt idx="4442">
                  <c:v>43112</c:v>
                </c:pt>
                <c:pt idx="4443">
                  <c:v>43115</c:v>
                </c:pt>
                <c:pt idx="4444">
                  <c:v>43116</c:v>
                </c:pt>
                <c:pt idx="4445">
                  <c:v>43117</c:v>
                </c:pt>
                <c:pt idx="4446">
                  <c:v>43118</c:v>
                </c:pt>
                <c:pt idx="4447">
                  <c:v>43119</c:v>
                </c:pt>
                <c:pt idx="4448">
                  <c:v>43122</c:v>
                </c:pt>
                <c:pt idx="4449">
                  <c:v>43123</c:v>
                </c:pt>
                <c:pt idx="4450">
                  <c:v>43124</c:v>
                </c:pt>
                <c:pt idx="4451">
                  <c:v>43125</c:v>
                </c:pt>
                <c:pt idx="4452">
                  <c:v>43126</c:v>
                </c:pt>
                <c:pt idx="4453">
                  <c:v>43129</c:v>
                </c:pt>
                <c:pt idx="4454">
                  <c:v>43130</c:v>
                </c:pt>
                <c:pt idx="4455">
                  <c:v>43131</c:v>
                </c:pt>
                <c:pt idx="4456">
                  <c:v>43132</c:v>
                </c:pt>
                <c:pt idx="4457">
                  <c:v>43133</c:v>
                </c:pt>
                <c:pt idx="4458">
                  <c:v>43136</c:v>
                </c:pt>
                <c:pt idx="4459">
                  <c:v>43137</c:v>
                </c:pt>
                <c:pt idx="4460">
                  <c:v>43138</c:v>
                </c:pt>
                <c:pt idx="4461">
                  <c:v>43139</c:v>
                </c:pt>
                <c:pt idx="4462">
                  <c:v>43140</c:v>
                </c:pt>
                <c:pt idx="4463">
                  <c:v>43143</c:v>
                </c:pt>
                <c:pt idx="4464">
                  <c:v>43144</c:v>
                </c:pt>
                <c:pt idx="4465">
                  <c:v>43145</c:v>
                </c:pt>
                <c:pt idx="4466">
                  <c:v>43146</c:v>
                </c:pt>
                <c:pt idx="4467">
                  <c:v>43147</c:v>
                </c:pt>
                <c:pt idx="4468">
                  <c:v>43150</c:v>
                </c:pt>
                <c:pt idx="4469">
                  <c:v>43151</c:v>
                </c:pt>
                <c:pt idx="4470">
                  <c:v>43152</c:v>
                </c:pt>
                <c:pt idx="4471">
                  <c:v>43153</c:v>
                </c:pt>
                <c:pt idx="4472">
                  <c:v>43154</c:v>
                </c:pt>
                <c:pt idx="4473">
                  <c:v>43157</c:v>
                </c:pt>
                <c:pt idx="4474">
                  <c:v>43158</c:v>
                </c:pt>
                <c:pt idx="4475">
                  <c:v>43159</c:v>
                </c:pt>
                <c:pt idx="4476">
                  <c:v>43160</c:v>
                </c:pt>
                <c:pt idx="4477">
                  <c:v>43161</c:v>
                </c:pt>
                <c:pt idx="4478">
                  <c:v>43164</c:v>
                </c:pt>
                <c:pt idx="4479">
                  <c:v>43165</c:v>
                </c:pt>
                <c:pt idx="4480">
                  <c:v>43166</c:v>
                </c:pt>
                <c:pt idx="4481">
                  <c:v>43167</c:v>
                </c:pt>
                <c:pt idx="4482">
                  <c:v>43168</c:v>
                </c:pt>
                <c:pt idx="4483">
                  <c:v>43171</c:v>
                </c:pt>
                <c:pt idx="4484">
                  <c:v>43172</c:v>
                </c:pt>
                <c:pt idx="4485">
                  <c:v>43173</c:v>
                </c:pt>
                <c:pt idx="4486">
                  <c:v>43174</c:v>
                </c:pt>
                <c:pt idx="4487">
                  <c:v>43175</c:v>
                </c:pt>
                <c:pt idx="4488">
                  <c:v>43178</c:v>
                </c:pt>
                <c:pt idx="4489">
                  <c:v>43179</c:v>
                </c:pt>
                <c:pt idx="4490">
                  <c:v>43180</c:v>
                </c:pt>
                <c:pt idx="4491">
                  <c:v>43181</c:v>
                </c:pt>
                <c:pt idx="4492">
                  <c:v>43182</c:v>
                </c:pt>
                <c:pt idx="4493">
                  <c:v>43185</c:v>
                </c:pt>
                <c:pt idx="4494">
                  <c:v>43186</c:v>
                </c:pt>
                <c:pt idx="4495">
                  <c:v>43187</c:v>
                </c:pt>
                <c:pt idx="4496">
                  <c:v>43188</c:v>
                </c:pt>
                <c:pt idx="4497">
                  <c:v>43189</c:v>
                </c:pt>
                <c:pt idx="4498">
                  <c:v>43192</c:v>
                </c:pt>
                <c:pt idx="4499">
                  <c:v>43193</c:v>
                </c:pt>
                <c:pt idx="4500">
                  <c:v>43194</c:v>
                </c:pt>
                <c:pt idx="4501">
                  <c:v>43195</c:v>
                </c:pt>
                <c:pt idx="4502">
                  <c:v>43196</c:v>
                </c:pt>
                <c:pt idx="4503">
                  <c:v>43199</c:v>
                </c:pt>
                <c:pt idx="4504">
                  <c:v>43200</c:v>
                </c:pt>
                <c:pt idx="4505">
                  <c:v>43201</c:v>
                </c:pt>
                <c:pt idx="4506">
                  <c:v>43202</c:v>
                </c:pt>
                <c:pt idx="4507">
                  <c:v>43203</c:v>
                </c:pt>
                <c:pt idx="4508">
                  <c:v>43206</c:v>
                </c:pt>
                <c:pt idx="4509">
                  <c:v>43207</c:v>
                </c:pt>
                <c:pt idx="4510">
                  <c:v>43208</c:v>
                </c:pt>
                <c:pt idx="4511">
                  <c:v>43209</c:v>
                </c:pt>
                <c:pt idx="4512">
                  <c:v>43210</c:v>
                </c:pt>
                <c:pt idx="4513">
                  <c:v>43213</c:v>
                </c:pt>
                <c:pt idx="4514">
                  <c:v>43214</c:v>
                </c:pt>
                <c:pt idx="4515">
                  <c:v>43215</c:v>
                </c:pt>
                <c:pt idx="4516">
                  <c:v>43216</c:v>
                </c:pt>
                <c:pt idx="4517">
                  <c:v>43217</c:v>
                </c:pt>
                <c:pt idx="4518">
                  <c:v>43220</c:v>
                </c:pt>
                <c:pt idx="4519">
                  <c:v>43221</c:v>
                </c:pt>
                <c:pt idx="4520">
                  <c:v>43222</c:v>
                </c:pt>
                <c:pt idx="4521">
                  <c:v>43223</c:v>
                </c:pt>
                <c:pt idx="4522">
                  <c:v>43224</c:v>
                </c:pt>
                <c:pt idx="4523">
                  <c:v>43227</c:v>
                </c:pt>
                <c:pt idx="4524">
                  <c:v>43228</c:v>
                </c:pt>
                <c:pt idx="4525">
                  <c:v>43229</c:v>
                </c:pt>
                <c:pt idx="4526">
                  <c:v>43230</c:v>
                </c:pt>
                <c:pt idx="4527">
                  <c:v>43231</c:v>
                </c:pt>
                <c:pt idx="4528">
                  <c:v>43234</c:v>
                </c:pt>
                <c:pt idx="4529">
                  <c:v>43235</c:v>
                </c:pt>
                <c:pt idx="4530">
                  <c:v>43236</c:v>
                </c:pt>
                <c:pt idx="4531">
                  <c:v>43237</c:v>
                </c:pt>
                <c:pt idx="4532">
                  <c:v>43238</c:v>
                </c:pt>
                <c:pt idx="4533">
                  <c:v>43241</c:v>
                </c:pt>
                <c:pt idx="4534">
                  <c:v>43242</c:v>
                </c:pt>
                <c:pt idx="4535">
                  <c:v>43243</c:v>
                </c:pt>
                <c:pt idx="4536">
                  <c:v>43244</c:v>
                </c:pt>
                <c:pt idx="4537">
                  <c:v>43245</c:v>
                </c:pt>
                <c:pt idx="4538">
                  <c:v>43248</c:v>
                </c:pt>
                <c:pt idx="4539">
                  <c:v>43249</c:v>
                </c:pt>
                <c:pt idx="4540">
                  <c:v>43250</c:v>
                </c:pt>
                <c:pt idx="4541">
                  <c:v>43251</c:v>
                </c:pt>
                <c:pt idx="4542">
                  <c:v>43252</c:v>
                </c:pt>
                <c:pt idx="4543">
                  <c:v>43255</c:v>
                </c:pt>
                <c:pt idx="4544">
                  <c:v>43256</c:v>
                </c:pt>
                <c:pt idx="4545">
                  <c:v>43257</c:v>
                </c:pt>
                <c:pt idx="4546">
                  <c:v>43258</c:v>
                </c:pt>
                <c:pt idx="4547">
                  <c:v>43259</c:v>
                </c:pt>
                <c:pt idx="4548">
                  <c:v>43262</c:v>
                </c:pt>
                <c:pt idx="4549">
                  <c:v>43263</c:v>
                </c:pt>
                <c:pt idx="4550">
                  <c:v>43264</c:v>
                </c:pt>
                <c:pt idx="4551">
                  <c:v>43265</c:v>
                </c:pt>
                <c:pt idx="4552">
                  <c:v>43266</c:v>
                </c:pt>
                <c:pt idx="4553">
                  <c:v>43269</c:v>
                </c:pt>
                <c:pt idx="4554">
                  <c:v>43270</c:v>
                </c:pt>
                <c:pt idx="4555">
                  <c:v>43271</c:v>
                </c:pt>
                <c:pt idx="4556">
                  <c:v>43272</c:v>
                </c:pt>
                <c:pt idx="4557">
                  <c:v>43273</c:v>
                </c:pt>
                <c:pt idx="4558">
                  <c:v>43276</c:v>
                </c:pt>
                <c:pt idx="4559">
                  <c:v>43277</c:v>
                </c:pt>
                <c:pt idx="4560">
                  <c:v>43278</c:v>
                </c:pt>
                <c:pt idx="4561">
                  <c:v>43279</c:v>
                </c:pt>
                <c:pt idx="4562">
                  <c:v>43280</c:v>
                </c:pt>
                <c:pt idx="4563">
                  <c:v>43283</c:v>
                </c:pt>
                <c:pt idx="4564">
                  <c:v>43284</c:v>
                </c:pt>
                <c:pt idx="4565">
                  <c:v>43285</c:v>
                </c:pt>
                <c:pt idx="4566">
                  <c:v>43286</c:v>
                </c:pt>
                <c:pt idx="4567">
                  <c:v>43287</c:v>
                </c:pt>
                <c:pt idx="4568">
                  <c:v>43290</c:v>
                </c:pt>
                <c:pt idx="4569">
                  <c:v>43291</c:v>
                </c:pt>
                <c:pt idx="4570">
                  <c:v>43292</c:v>
                </c:pt>
                <c:pt idx="4571">
                  <c:v>43293</c:v>
                </c:pt>
                <c:pt idx="4572">
                  <c:v>43294</c:v>
                </c:pt>
                <c:pt idx="4573">
                  <c:v>43297</c:v>
                </c:pt>
                <c:pt idx="4574">
                  <c:v>43298</c:v>
                </c:pt>
                <c:pt idx="4575">
                  <c:v>43299</c:v>
                </c:pt>
                <c:pt idx="4576">
                  <c:v>43300</c:v>
                </c:pt>
                <c:pt idx="4577">
                  <c:v>43301</c:v>
                </c:pt>
                <c:pt idx="4578">
                  <c:v>43304</c:v>
                </c:pt>
                <c:pt idx="4579">
                  <c:v>43305</c:v>
                </c:pt>
                <c:pt idx="4580">
                  <c:v>43306</c:v>
                </c:pt>
                <c:pt idx="4581">
                  <c:v>43307</c:v>
                </c:pt>
                <c:pt idx="4582">
                  <c:v>43308</c:v>
                </c:pt>
                <c:pt idx="4583">
                  <c:v>43311</c:v>
                </c:pt>
                <c:pt idx="4584">
                  <c:v>43312</c:v>
                </c:pt>
                <c:pt idx="4585">
                  <c:v>43313</c:v>
                </c:pt>
                <c:pt idx="4586">
                  <c:v>43314</c:v>
                </c:pt>
                <c:pt idx="4587">
                  <c:v>43315</c:v>
                </c:pt>
                <c:pt idx="4588">
                  <c:v>43318</c:v>
                </c:pt>
                <c:pt idx="4589">
                  <c:v>43319</c:v>
                </c:pt>
                <c:pt idx="4590">
                  <c:v>43320</c:v>
                </c:pt>
                <c:pt idx="4591">
                  <c:v>43321</c:v>
                </c:pt>
                <c:pt idx="4592">
                  <c:v>43322</c:v>
                </c:pt>
                <c:pt idx="4593">
                  <c:v>43325</c:v>
                </c:pt>
                <c:pt idx="4594">
                  <c:v>43326</c:v>
                </c:pt>
                <c:pt idx="4595">
                  <c:v>43327</c:v>
                </c:pt>
                <c:pt idx="4596">
                  <c:v>43328</c:v>
                </c:pt>
                <c:pt idx="4597">
                  <c:v>43329</c:v>
                </c:pt>
                <c:pt idx="4598">
                  <c:v>43332</c:v>
                </c:pt>
                <c:pt idx="4599">
                  <c:v>43333</c:v>
                </c:pt>
                <c:pt idx="4600">
                  <c:v>43334</c:v>
                </c:pt>
                <c:pt idx="4601">
                  <c:v>43335</c:v>
                </c:pt>
                <c:pt idx="4602">
                  <c:v>43336</c:v>
                </c:pt>
                <c:pt idx="4603">
                  <c:v>43339</c:v>
                </c:pt>
                <c:pt idx="4604">
                  <c:v>43340</c:v>
                </c:pt>
                <c:pt idx="4605">
                  <c:v>43341</c:v>
                </c:pt>
                <c:pt idx="4606">
                  <c:v>43342</c:v>
                </c:pt>
                <c:pt idx="4607">
                  <c:v>43343</c:v>
                </c:pt>
                <c:pt idx="4608">
                  <c:v>43346</c:v>
                </c:pt>
                <c:pt idx="4609">
                  <c:v>43347</c:v>
                </c:pt>
                <c:pt idx="4610">
                  <c:v>43348</c:v>
                </c:pt>
                <c:pt idx="4611">
                  <c:v>43349</c:v>
                </c:pt>
                <c:pt idx="4612">
                  <c:v>43350</c:v>
                </c:pt>
                <c:pt idx="4613">
                  <c:v>43353</c:v>
                </c:pt>
                <c:pt idx="4614">
                  <c:v>43354</c:v>
                </c:pt>
                <c:pt idx="4615">
                  <c:v>43355</c:v>
                </c:pt>
                <c:pt idx="4616">
                  <c:v>43356</c:v>
                </c:pt>
                <c:pt idx="4617">
                  <c:v>43357</c:v>
                </c:pt>
                <c:pt idx="4618">
                  <c:v>43360</c:v>
                </c:pt>
                <c:pt idx="4619">
                  <c:v>43361</c:v>
                </c:pt>
                <c:pt idx="4620">
                  <c:v>43362</c:v>
                </c:pt>
                <c:pt idx="4621">
                  <c:v>43363</c:v>
                </c:pt>
                <c:pt idx="4622">
                  <c:v>43364</c:v>
                </c:pt>
                <c:pt idx="4623">
                  <c:v>43367</c:v>
                </c:pt>
                <c:pt idx="4624">
                  <c:v>43368</c:v>
                </c:pt>
                <c:pt idx="4625">
                  <c:v>43369</c:v>
                </c:pt>
                <c:pt idx="4626">
                  <c:v>43370</c:v>
                </c:pt>
                <c:pt idx="4627">
                  <c:v>43371</c:v>
                </c:pt>
                <c:pt idx="4628">
                  <c:v>43374</c:v>
                </c:pt>
                <c:pt idx="4629">
                  <c:v>43375</c:v>
                </c:pt>
                <c:pt idx="4630">
                  <c:v>43376</c:v>
                </c:pt>
                <c:pt idx="4631">
                  <c:v>43377</c:v>
                </c:pt>
                <c:pt idx="4632">
                  <c:v>43378</c:v>
                </c:pt>
                <c:pt idx="4633">
                  <c:v>43381</c:v>
                </c:pt>
                <c:pt idx="4634">
                  <c:v>43382</c:v>
                </c:pt>
                <c:pt idx="4635">
                  <c:v>43383</c:v>
                </c:pt>
                <c:pt idx="4636">
                  <c:v>43384</c:v>
                </c:pt>
                <c:pt idx="4637">
                  <c:v>43385</c:v>
                </c:pt>
                <c:pt idx="4638">
                  <c:v>43388</c:v>
                </c:pt>
                <c:pt idx="4639">
                  <c:v>43389</c:v>
                </c:pt>
                <c:pt idx="4640">
                  <c:v>43390</c:v>
                </c:pt>
                <c:pt idx="4641">
                  <c:v>43391</c:v>
                </c:pt>
                <c:pt idx="4642">
                  <c:v>43392</c:v>
                </c:pt>
                <c:pt idx="4643">
                  <c:v>43395</c:v>
                </c:pt>
                <c:pt idx="4644">
                  <c:v>43396</c:v>
                </c:pt>
                <c:pt idx="4645">
                  <c:v>43397</c:v>
                </c:pt>
                <c:pt idx="4646">
                  <c:v>43398</c:v>
                </c:pt>
                <c:pt idx="4647">
                  <c:v>43399</c:v>
                </c:pt>
                <c:pt idx="4648">
                  <c:v>43402</c:v>
                </c:pt>
                <c:pt idx="4649">
                  <c:v>43403</c:v>
                </c:pt>
                <c:pt idx="4650">
                  <c:v>43404</c:v>
                </c:pt>
                <c:pt idx="4651">
                  <c:v>43405</c:v>
                </c:pt>
                <c:pt idx="4652">
                  <c:v>43406</c:v>
                </c:pt>
                <c:pt idx="4653">
                  <c:v>43409</c:v>
                </c:pt>
                <c:pt idx="4654">
                  <c:v>43410</c:v>
                </c:pt>
                <c:pt idx="4655">
                  <c:v>43411</c:v>
                </c:pt>
                <c:pt idx="4656">
                  <c:v>43412</c:v>
                </c:pt>
                <c:pt idx="4657">
                  <c:v>43413</c:v>
                </c:pt>
                <c:pt idx="4658">
                  <c:v>43416</c:v>
                </c:pt>
                <c:pt idx="4659">
                  <c:v>43417</c:v>
                </c:pt>
                <c:pt idx="4660">
                  <c:v>43418</c:v>
                </c:pt>
                <c:pt idx="4661">
                  <c:v>43419</c:v>
                </c:pt>
                <c:pt idx="4662">
                  <c:v>43420</c:v>
                </c:pt>
                <c:pt idx="4663">
                  <c:v>43423</c:v>
                </c:pt>
                <c:pt idx="4664">
                  <c:v>43424</c:v>
                </c:pt>
                <c:pt idx="4665">
                  <c:v>43425</c:v>
                </c:pt>
                <c:pt idx="4666">
                  <c:v>43426</c:v>
                </c:pt>
                <c:pt idx="4667">
                  <c:v>43427</c:v>
                </c:pt>
                <c:pt idx="4668">
                  <c:v>43430</c:v>
                </c:pt>
                <c:pt idx="4669">
                  <c:v>43431</c:v>
                </c:pt>
                <c:pt idx="4670">
                  <c:v>43432</c:v>
                </c:pt>
                <c:pt idx="4671">
                  <c:v>43433</c:v>
                </c:pt>
                <c:pt idx="4672">
                  <c:v>43434</c:v>
                </c:pt>
                <c:pt idx="4673">
                  <c:v>43437</c:v>
                </c:pt>
                <c:pt idx="4674">
                  <c:v>43438</c:v>
                </c:pt>
                <c:pt idx="4675">
                  <c:v>43439</c:v>
                </c:pt>
                <c:pt idx="4676">
                  <c:v>43440</c:v>
                </c:pt>
                <c:pt idx="4677">
                  <c:v>43441</c:v>
                </c:pt>
                <c:pt idx="4678">
                  <c:v>43444</c:v>
                </c:pt>
                <c:pt idx="4679">
                  <c:v>43445</c:v>
                </c:pt>
                <c:pt idx="4680">
                  <c:v>43446</c:v>
                </c:pt>
                <c:pt idx="4681">
                  <c:v>43447</c:v>
                </c:pt>
                <c:pt idx="4682">
                  <c:v>43448</c:v>
                </c:pt>
                <c:pt idx="4683">
                  <c:v>43451</c:v>
                </c:pt>
                <c:pt idx="4684">
                  <c:v>43452</c:v>
                </c:pt>
                <c:pt idx="4685">
                  <c:v>43453</c:v>
                </c:pt>
                <c:pt idx="4686">
                  <c:v>43454</c:v>
                </c:pt>
                <c:pt idx="4687">
                  <c:v>43455</c:v>
                </c:pt>
                <c:pt idx="4688">
                  <c:v>43458</c:v>
                </c:pt>
                <c:pt idx="4689">
                  <c:v>43459</c:v>
                </c:pt>
                <c:pt idx="4690">
                  <c:v>43460</c:v>
                </c:pt>
                <c:pt idx="4691">
                  <c:v>43461</c:v>
                </c:pt>
                <c:pt idx="4692">
                  <c:v>43462</c:v>
                </c:pt>
                <c:pt idx="4693">
                  <c:v>43465</c:v>
                </c:pt>
                <c:pt idx="4694">
                  <c:v>43466</c:v>
                </c:pt>
                <c:pt idx="4695">
                  <c:v>43467</c:v>
                </c:pt>
                <c:pt idx="4696">
                  <c:v>43468</c:v>
                </c:pt>
                <c:pt idx="4697">
                  <c:v>43469</c:v>
                </c:pt>
                <c:pt idx="4698">
                  <c:v>43472</c:v>
                </c:pt>
                <c:pt idx="4699">
                  <c:v>43473</c:v>
                </c:pt>
                <c:pt idx="4700">
                  <c:v>43474</c:v>
                </c:pt>
                <c:pt idx="4701">
                  <c:v>43475</c:v>
                </c:pt>
                <c:pt idx="4702">
                  <c:v>43476</c:v>
                </c:pt>
                <c:pt idx="4703">
                  <c:v>43479</c:v>
                </c:pt>
                <c:pt idx="4704">
                  <c:v>43480</c:v>
                </c:pt>
                <c:pt idx="4705">
                  <c:v>43481</c:v>
                </c:pt>
                <c:pt idx="4706">
                  <c:v>43482</c:v>
                </c:pt>
                <c:pt idx="4707">
                  <c:v>43483</c:v>
                </c:pt>
                <c:pt idx="4708">
                  <c:v>43486</c:v>
                </c:pt>
                <c:pt idx="4709">
                  <c:v>43487</c:v>
                </c:pt>
                <c:pt idx="4710">
                  <c:v>43488</c:v>
                </c:pt>
                <c:pt idx="4711">
                  <c:v>43489</c:v>
                </c:pt>
                <c:pt idx="4712">
                  <c:v>43490</c:v>
                </c:pt>
                <c:pt idx="4713">
                  <c:v>43493</c:v>
                </c:pt>
                <c:pt idx="4714">
                  <c:v>43494</c:v>
                </c:pt>
                <c:pt idx="4715">
                  <c:v>43495</c:v>
                </c:pt>
                <c:pt idx="4716">
                  <c:v>43496</c:v>
                </c:pt>
                <c:pt idx="4717">
                  <c:v>43497</c:v>
                </c:pt>
                <c:pt idx="4718">
                  <c:v>43500</c:v>
                </c:pt>
                <c:pt idx="4719">
                  <c:v>43501</c:v>
                </c:pt>
                <c:pt idx="4720">
                  <c:v>43502</c:v>
                </c:pt>
                <c:pt idx="4721">
                  <c:v>43503</c:v>
                </c:pt>
                <c:pt idx="4722">
                  <c:v>43504</c:v>
                </c:pt>
                <c:pt idx="4723">
                  <c:v>43507</c:v>
                </c:pt>
                <c:pt idx="4724">
                  <c:v>43508</c:v>
                </c:pt>
                <c:pt idx="4725">
                  <c:v>43509</c:v>
                </c:pt>
                <c:pt idx="4726">
                  <c:v>43510</c:v>
                </c:pt>
                <c:pt idx="4727">
                  <c:v>43511</c:v>
                </c:pt>
                <c:pt idx="4728">
                  <c:v>43514</c:v>
                </c:pt>
                <c:pt idx="4729">
                  <c:v>43515</c:v>
                </c:pt>
                <c:pt idx="4730">
                  <c:v>43516</c:v>
                </c:pt>
                <c:pt idx="4731">
                  <c:v>43517</c:v>
                </c:pt>
                <c:pt idx="4732">
                  <c:v>43518</c:v>
                </c:pt>
                <c:pt idx="4733">
                  <c:v>43521</c:v>
                </c:pt>
                <c:pt idx="4734">
                  <c:v>43522</c:v>
                </c:pt>
                <c:pt idx="4735">
                  <c:v>43523</c:v>
                </c:pt>
                <c:pt idx="4736">
                  <c:v>43524</c:v>
                </c:pt>
                <c:pt idx="4737">
                  <c:v>43525</c:v>
                </c:pt>
                <c:pt idx="4738">
                  <c:v>43528</c:v>
                </c:pt>
                <c:pt idx="4739">
                  <c:v>43529</c:v>
                </c:pt>
                <c:pt idx="4740">
                  <c:v>43530</c:v>
                </c:pt>
                <c:pt idx="4741">
                  <c:v>43531</c:v>
                </c:pt>
                <c:pt idx="4742">
                  <c:v>43532</c:v>
                </c:pt>
                <c:pt idx="4743">
                  <c:v>43535</c:v>
                </c:pt>
                <c:pt idx="4744">
                  <c:v>43536</c:v>
                </c:pt>
                <c:pt idx="4745">
                  <c:v>43537</c:v>
                </c:pt>
                <c:pt idx="4746">
                  <c:v>43538</c:v>
                </c:pt>
                <c:pt idx="4747">
                  <c:v>43539</c:v>
                </c:pt>
                <c:pt idx="4748">
                  <c:v>43542</c:v>
                </c:pt>
                <c:pt idx="4749">
                  <c:v>43543</c:v>
                </c:pt>
                <c:pt idx="4750">
                  <c:v>43544</c:v>
                </c:pt>
                <c:pt idx="4751">
                  <c:v>43545</c:v>
                </c:pt>
                <c:pt idx="4752">
                  <c:v>43546</c:v>
                </c:pt>
                <c:pt idx="4753">
                  <c:v>43549</c:v>
                </c:pt>
                <c:pt idx="4754">
                  <c:v>43550</c:v>
                </c:pt>
                <c:pt idx="4755">
                  <c:v>43551</c:v>
                </c:pt>
                <c:pt idx="4756">
                  <c:v>43552</c:v>
                </c:pt>
                <c:pt idx="4757">
                  <c:v>43553</c:v>
                </c:pt>
                <c:pt idx="4758">
                  <c:v>43556</c:v>
                </c:pt>
                <c:pt idx="4759">
                  <c:v>43557</c:v>
                </c:pt>
                <c:pt idx="4760">
                  <c:v>43558</c:v>
                </c:pt>
                <c:pt idx="4761">
                  <c:v>43559</c:v>
                </c:pt>
                <c:pt idx="4762">
                  <c:v>43560</c:v>
                </c:pt>
                <c:pt idx="4763">
                  <c:v>43563</c:v>
                </c:pt>
                <c:pt idx="4764">
                  <c:v>43564</c:v>
                </c:pt>
                <c:pt idx="4765">
                  <c:v>43565</c:v>
                </c:pt>
                <c:pt idx="4766">
                  <c:v>43566</c:v>
                </c:pt>
                <c:pt idx="4767">
                  <c:v>43567</c:v>
                </c:pt>
                <c:pt idx="4768">
                  <c:v>43570</c:v>
                </c:pt>
                <c:pt idx="4769">
                  <c:v>43571</c:v>
                </c:pt>
                <c:pt idx="4770">
                  <c:v>43572</c:v>
                </c:pt>
                <c:pt idx="4771">
                  <c:v>43573</c:v>
                </c:pt>
                <c:pt idx="4772">
                  <c:v>43574</c:v>
                </c:pt>
                <c:pt idx="4773">
                  <c:v>43577</c:v>
                </c:pt>
                <c:pt idx="4774">
                  <c:v>43578</c:v>
                </c:pt>
                <c:pt idx="4775">
                  <c:v>43579</c:v>
                </c:pt>
                <c:pt idx="4776">
                  <c:v>43580</c:v>
                </c:pt>
                <c:pt idx="4777">
                  <c:v>43581</c:v>
                </c:pt>
                <c:pt idx="4778">
                  <c:v>43584</c:v>
                </c:pt>
                <c:pt idx="4779">
                  <c:v>43585</c:v>
                </c:pt>
                <c:pt idx="4780">
                  <c:v>43586</c:v>
                </c:pt>
                <c:pt idx="4781">
                  <c:v>43587</c:v>
                </c:pt>
                <c:pt idx="4782">
                  <c:v>43588</c:v>
                </c:pt>
                <c:pt idx="4783">
                  <c:v>43591</c:v>
                </c:pt>
                <c:pt idx="4784">
                  <c:v>43592</c:v>
                </c:pt>
                <c:pt idx="4785">
                  <c:v>43593</c:v>
                </c:pt>
                <c:pt idx="4786">
                  <c:v>43594</c:v>
                </c:pt>
                <c:pt idx="4787">
                  <c:v>43595</c:v>
                </c:pt>
                <c:pt idx="4788">
                  <c:v>43598</c:v>
                </c:pt>
                <c:pt idx="4789">
                  <c:v>43599</c:v>
                </c:pt>
                <c:pt idx="4790">
                  <c:v>43600</c:v>
                </c:pt>
                <c:pt idx="4791">
                  <c:v>43601</c:v>
                </c:pt>
                <c:pt idx="4792">
                  <c:v>43602</c:v>
                </c:pt>
                <c:pt idx="4793">
                  <c:v>43605</c:v>
                </c:pt>
                <c:pt idx="4794">
                  <c:v>43606</c:v>
                </c:pt>
                <c:pt idx="4795">
                  <c:v>43607</c:v>
                </c:pt>
                <c:pt idx="4796">
                  <c:v>43608</c:v>
                </c:pt>
                <c:pt idx="4797">
                  <c:v>43609</c:v>
                </c:pt>
                <c:pt idx="4798">
                  <c:v>43612</c:v>
                </c:pt>
                <c:pt idx="4799">
                  <c:v>43613</c:v>
                </c:pt>
                <c:pt idx="4800">
                  <c:v>43614</c:v>
                </c:pt>
                <c:pt idx="4801">
                  <c:v>43615</c:v>
                </c:pt>
                <c:pt idx="4802">
                  <c:v>43616</c:v>
                </c:pt>
                <c:pt idx="4803">
                  <c:v>43619</c:v>
                </c:pt>
                <c:pt idx="4804">
                  <c:v>43620</c:v>
                </c:pt>
                <c:pt idx="4805">
                  <c:v>43621</c:v>
                </c:pt>
                <c:pt idx="4806">
                  <c:v>43622</c:v>
                </c:pt>
                <c:pt idx="4807">
                  <c:v>43623</c:v>
                </c:pt>
                <c:pt idx="4808">
                  <c:v>43626</c:v>
                </c:pt>
                <c:pt idx="4809">
                  <c:v>43627</c:v>
                </c:pt>
                <c:pt idx="4810">
                  <c:v>43628</c:v>
                </c:pt>
                <c:pt idx="4811">
                  <c:v>43629</c:v>
                </c:pt>
                <c:pt idx="4812">
                  <c:v>43630</c:v>
                </c:pt>
                <c:pt idx="4813">
                  <c:v>43633</c:v>
                </c:pt>
                <c:pt idx="4814">
                  <c:v>43634</c:v>
                </c:pt>
                <c:pt idx="4815">
                  <c:v>43635</c:v>
                </c:pt>
                <c:pt idx="4816">
                  <c:v>43636</c:v>
                </c:pt>
                <c:pt idx="4817">
                  <c:v>43637</c:v>
                </c:pt>
                <c:pt idx="4818">
                  <c:v>43640</c:v>
                </c:pt>
                <c:pt idx="4819">
                  <c:v>43641</c:v>
                </c:pt>
                <c:pt idx="4820">
                  <c:v>43642</c:v>
                </c:pt>
                <c:pt idx="4821">
                  <c:v>43643</c:v>
                </c:pt>
                <c:pt idx="4822">
                  <c:v>43644</c:v>
                </c:pt>
                <c:pt idx="4823">
                  <c:v>43647</c:v>
                </c:pt>
                <c:pt idx="4824">
                  <c:v>43648</c:v>
                </c:pt>
                <c:pt idx="4825">
                  <c:v>43649</c:v>
                </c:pt>
                <c:pt idx="4826">
                  <c:v>43650</c:v>
                </c:pt>
                <c:pt idx="4827">
                  <c:v>43651</c:v>
                </c:pt>
                <c:pt idx="4828">
                  <c:v>43654</c:v>
                </c:pt>
                <c:pt idx="4829">
                  <c:v>43655</c:v>
                </c:pt>
                <c:pt idx="4830">
                  <c:v>43656</c:v>
                </c:pt>
                <c:pt idx="4831">
                  <c:v>43657</c:v>
                </c:pt>
                <c:pt idx="4832">
                  <c:v>43658</c:v>
                </c:pt>
                <c:pt idx="4833">
                  <c:v>43661</c:v>
                </c:pt>
                <c:pt idx="4834">
                  <c:v>43662</c:v>
                </c:pt>
                <c:pt idx="4835">
                  <c:v>43663</c:v>
                </c:pt>
                <c:pt idx="4836">
                  <c:v>43664</c:v>
                </c:pt>
                <c:pt idx="4837">
                  <c:v>43665</c:v>
                </c:pt>
                <c:pt idx="4838">
                  <c:v>43668</c:v>
                </c:pt>
                <c:pt idx="4839">
                  <c:v>43669</c:v>
                </c:pt>
                <c:pt idx="4840">
                  <c:v>43670</c:v>
                </c:pt>
                <c:pt idx="4841">
                  <c:v>43671</c:v>
                </c:pt>
                <c:pt idx="4842">
                  <c:v>43672</c:v>
                </c:pt>
                <c:pt idx="4843">
                  <c:v>43675</c:v>
                </c:pt>
                <c:pt idx="4844">
                  <c:v>43676</c:v>
                </c:pt>
                <c:pt idx="4845">
                  <c:v>43677</c:v>
                </c:pt>
                <c:pt idx="4846">
                  <c:v>43678</c:v>
                </c:pt>
                <c:pt idx="4847">
                  <c:v>43679</c:v>
                </c:pt>
                <c:pt idx="4848">
                  <c:v>43682</c:v>
                </c:pt>
                <c:pt idx="4849">
                  <c:v>43683</c:v>
                </c:pt>
                <c:pt idx="4850">
                  <c:v>43684</c:v>
                </c:pt>
                <c:pt idx="4851">
                  <c:v>43685</c:v>
                </c:pt>
                <c:pt idx="4852">
                  <c:v>43686</c:v>
                </c:pt>
                <c:pt idx="4853">
                  <c:v>43689</c:v>
                </c:pt>
                <c:pt idx="4854">
                  <c:v>43690</c:v>
                </c:pt>
                <c:pt idx="4855">
                  <c:v>43691</c:v>
                </c:pt>
                <c:pt idx="4856">
                  <c:v>43692</c:v>
                </c:pt>
                <c:pt idx="4857">
                  <c:v>43693</c:v>
                </c:pt>
                <c:pt idx="4858">
                  <c:v>43696</c:v>
                </c:pt>
                <c:pt idx="4859">
                  <c:v>43697</c:v>
                </c:pt>
                <c:pt idx="4860">
                  <c:v>43698</c:v>
                </c:pt>
                <c:pt idx="4861">
                  <c:v>43699</c:v>
                </c:pt>
                <c:pt idx="4862">
                  <c:v>43700</c:v>
                </c:pt>
                <c:pt idx="4863">
                  <c:v>43703</c:v>
                </c:pt>
                <c:pt idx="4864">
                  <c:v>43704</c:v>
                </c:pt>
                <c:pt idx="4865">
                  <c:v>43705</c:v>
                </c:pt>
                <c:pt idx="4866">
                  <c:v>43706</c:v>
                </c:pt>
                <c:pt idx="4867">
                  <c:v>43707</c:v>
                </c:pt>
                <c:pt idx="4868">
                  <c:v>43710</c:v>
                </c:pt>
                <c:pt idx="4869">
                  <c:v>43711</c:v>
                </c:pt>
                <c:pt idx="4870">
                  <c:v>43712</c:v>
                </c:pt>
                <c:pt idx="4871">
                  <c:v>43713</c:v>
                </c:pt>
                <c:pt idx="4872">
                  <c:v>43714</c:v>
                </c:pt>
                <c:pt idx="4873">
                  <c:v>43717</c:v>
                </c:pt>
                <c:pt idx="4874">
                  <c:v>43718</c:v>
                </c:pt>
                <c:pt idx="4875">
                  <c:v>43719</c:v>
                </c:pt>
                <c:pt idx="4876">
                  <c:v>43720</c:v>
                </c:pt>
                <c:pt idx="4877">
                  <c:v>43721</c:v>
                </c:pt>
                <c:pt idx="4878">
                  <c:v>43724</c:v>
                </c:pt>
                <c:pt idx="4879">
                  <c:v>43725</c:v>
                </c:pt>
                <c:pt idx="4880">
                  <c:v>43726</c:v>
                </c:pt>
                <c:pt idx="4881">
                  <c:v>43727</c:v>
                </c:pt>
                <c:pt idx="4882">
                  <c:v>43728</c:v>
                </c:pt>
                <c:pt idx="4883">
                  <c:v>43731</c:v>
                </c:pt>
                <c:pt idx="4884">
                  <c:v>43732</c:v>
                </c:pt>
                <c:pt idx="4885">
                  <c:v>43733</c:v>
                </c:pt>
                <c:pt idx="4886">
                  <c:v>43734</c:v>
                </c:pt>
                <c:pt idx="4887">
                  <c:v>43735</c:v>
                </c:pt>
                <c:pt idx="4888">
                  <c:v>43738</c:v>
                </c:pt>
                <c:pt idx="4889">
                  <c:v>43739</c:v>
                </c:pt>
                <c:pt idx="4890">
                  <c:v>43740</c:v>
                </c:pt>
                <c:pt idx="4891">
                  <c:v>43741</c:v>
                </c:pt>
                <c:pt idx="4892">
                  <c:v>43742</c:v>
                </c:pt>
                <c:pt idx="4893">
                  <c:v>43745</c:v>
                </c:pt>
                <c:pt idx="4894">
                  <c:v>43746</c:v>
                </c:pt>
                <c:pt idx="4895">
                  <c:v>43747</c:v>
                </c:pt>
                <c:pt idx="4896">
                  <c:v>43748</c:v>
                </c:pt>
                <c:pt idx="4897">
                  <c:v>43749</c:v>
                </c:pt>
                <c:pt idx="4898">
                  <c:v>43752</c:v>
                </c:pt>
                <c:pt idx="4899">
                  <c:v>43753</c:v>
                </c:pt>
                <c:pt idx="4900">
                  <c:v>43754</c:v>
                </c:pt>
                <c:pt idx="4901">
                  <c:v>43755</c:v>
                </c:pt>
                <c:pt idx="4902">
                  <c:v>43756</c:v>
                </c:pt>
                <c:pt idx="4903">
                  <c:v>43759</c:v>
                </c:pt>
                <c:pt idx="4904">
                  <c:v>43760</c:v>
                </c:pt>
                <c:pt idx="4905">
                  <c:v>43761</c:v>
                </c:pt>
                <c:pt idx="4906">
                  <c:v>43762</c:v>
                </c:pt>
                <c:pt idx="4907">
                  <c:v>43763</c:v>
                </c:pt>
                <c:pt idx="4908">
                  <c:v>43766</c:v>
                </c:pt>
                <c:pt idx="4909">
                  <c:v>43767</c:v>
                </c:pt>
                <c:pt idx="4910">
                  <c:v>43768</c:v>
                </c:pt>
                <c:pt idx="4911">
                  <c:v>43769</c:v>
                </c:pt>
                <c:pt idx="4912">
                  <c:v>43770</c:v>
                </c:pt>
                <c:pt idx="4913">
                  <c:v>43773</c:v>
                </c:pt>
                <c:pt idx="4914">
                  <c:v>43774</c:v>
                </c:pt>
                <c:pt idx="4915">
                  <c:v>43775</c:v>
                </c:pt>
                <c:pt idx="4916">
                  <c:v>43776</c:v>
                </c:pt>
                <c:pt idx="4917">
                  <c:v>43777</c:v>
                </c:pt>
                <c:pt idx="4918">
                  <c:v>43780</c:v>
                </c:pt>
                <c:pt idx="4919">
                  <c:v>43781</c:v>
                </c:pt>
                <c:pt idx="4920">
                  <c:v>43782</c:v>
                </c:pt>
                <c:pt idx="4921">
                  <c:v>43783</c:v>
                </c:pt>
                <c:pt idx="4922">
                  <c:v>43784</c:v>
                </c:pt>
                <c:pt idx="4923">
                  <c:v>43787</c:v>
                </c:pt>
                <c:pt idx="4924">
                  <c:v>43788</c:v>
                </c:pt>
                <c:pt idx="4925">
                  <c:v>43789</c:v>
                </c:pt>
                <c:pt idx="4926">
                  <c:v>43790</c:v>
                </c:pt>
                <c:pt idx="4927">
                  <c:v>43791</c:v>
                </c:pt>
                <c:pt idx="4928">
                  <c:v>43794</c:v>
                </c:pt>
                <c:pt idx="4929">
                  <c:v>43795</c:v>
                </c:pt>
                <c:pt idx="4930">
                  <c:v>43796</c:v>
                </c:pt>
                <c:pt idx="4931">
                  <c:v>43797</c:v>
                </c:pt>
                <c:pt idx="4932">
                  <c:v>43798</c:v>
                </c:pt>
                <c:pt idx="4933">
                  <c:v>43801</c:v>
                </c:pt>
                <c:pt idx="4934">
                  <c:v>43802</c:v>
                </c:pt>
                <c:pt idx="4935">
                  <c:v>43803</c:v>
                </c:pt>
                <c:pt idx="4936">
                  <c:v>43804</c:v>
                </c:pt>
                <c:pt idx="4937">
                  <c:v>43805</c:v>
                </c:pt>
                <c:pt idx="4938">
                  <c:v>43808</c:v>
                </c:pt>
                <c:pt idx="4939">
                  <c:v>43809</c:v>
                </c:pt>
                <c:pt idx="4940">
                  <c:v>43810</c:v>
                </c:pt>
                <c:pt idx="4941">
                  <c:v>43811</c:v>
                </c:pt>
                <c:pt idx="4942">
                  <c:v>43812</c:v>
                </c:pt>
                <c:pt idx="4943">
                  <c:v>43815</c:v>
                </c:pt>
                <c:pt idx="4944">
                  <c:v>43816</c:v>
                </c:pt>
                <c:pt idx="4945">
                  <c:v>43817</c:v>
                </c:pt>
                <c:pt idx="4946">
                  <c:v>43818</c:v>
                </c:pt>
                <c:pt idx="4947">
                  <c:v>43819</c:v>
                </c:pt>
                <c:pt idx="4948">
                  <c:v>43822</c:v>
                </c:pt>
                <c:pt idx="4949">
                  <c:v>43823</c:v>
                </c:pt>
                <c:pt idx="4950">
                  <c:v>43824</c:v>
                </c:pt>
                <c:pt idx="4951">
                  <c:v>43825</c:v>
                </c:pt>
                <c:pt idx="4952">
                  <c:v>43826</c:v>
                </c:pt>
                <c:pt idx="4953">
                  <c:v>43829</c:v>
                </c:pt>
                <c:pt idx="4954">
                  <c:v>43830</c:v>
                </c:pt>
                <c:pt idx="4955">
                  <c:v>43831</c:v>
                </c:pt>
                <c:pt idx="4956">
                  <c:v>43832</c:v>
                </c:pt>
                <c:pt idx="4957">
                  <c:v>43833</c:v>
                </c:pt>
                <c:pt idx="4958">
                  <c:v>43836</c:v>
                </c:pt>
                <c:pt idx="4959">
                  <c:v>43837</c:v>
                </c:pt>
                <c:pt idx="4960">
                  <c:v>43838</c:v>
                </c:pt>
                <c:pt idx="4961">
                  <c:v>43839</c:v>
                </c:pt>
                <c:pt idx="4962">
                  <c:v>43840</c:v>
                </c:pt>
                <c:pt idx="4963">
                  <c:v>43843</c:v>
                </c:pt>
                <c:pt idx="4964">
                  <c:v>43844</c:v>
                </c:pt>
                <c:pt idx="4965">
                  <c:v>43845</c:v>
                </c:pt>
                <c:pt idx="4966">
                  <c:v>43846</c:v>
                </c:pt>
                <c:pt idx="4967">
                  <c:v>43847</c:v>
                </c:pt>
                <c:pt idx="4968">
                  <c:v>43850</c:v>
                </c:pt>
                <c:pt idx="4969">
                  <c:v>43851</c:v>
                </c:pt>
                <c:pt idx="4970">
                  <c:v>43852</c:v>
                </c:pt>
                <c:pt idx="4971">
                  <c:v>43853</c:v>
                </c:pt>
                <c:pt idx="4972">
                  <c:v>43854</c:v>
                </c:pt>
                <c:pt idx="4973">
                  <c:v>43857</c:v>
                </c:pt>
                <c:pt idx="4974">
                  <c:v>43858</c:v>
                </c:pt>
                <c:pt idx="4975">
                  <c:v>43859</c:v>
                </c:pt>
                <c:pt idx="4976">
                  <c:v>43860</c:v>
                </c:pt>
                <c:pt idx="4977">
                  <c:v>43861</c:v>
                </c:pt>
                <c:pt idx="4978">
                  <c:v>43864</c:v>
                </c:pt>
                <c:pt idx="4979">
                  <c:v>43865</c:v>
                </c:pt>
                <c:pt idx="4980">
                  <c:v>43866</c:v>
                </c:pt>
                <c:pt idx="4981">
                  <c:v>43867</c:v>
                </c:pt>
                <c:pt idx="4982">
                  <c:v>43868</c:v>
                </c:pt>
                <c:pt idx="4983">
                  <c:v>43871</c:v>
                </c:pt>
                <c:pt idx="4984">
                  <c:v>43872</c:v>
                </c:pt>
                <c:pt idx="4985">
                  <c:v>43873</c:v>
                </c:pt>
                <c:pt idx="4986">
                  <c:v>43874</c:v>
                </c:pt>
                <c:pt idx="4987">
                  <c:v>43875</c:v>
                </c:pt>
                <c:pt idx="4988">
                  <c:v>43878</c:v>
                </c:pt>
                <c:pt idx="4989">
                  <c:v>43879</c:v>
                </c:pt>
                <c:pt idx="4990">
                  <c:v>43880</c:v>
                </c:pt>
                <c:pt idx="4991">
                  <c:v>43881</c:v>
                </c:pt>
                <c:pt idx="4992">
                  <c:v>43882</c:v>
                </c:pt>
                <c:pt idx="4993">
                  <c:v>43885</c:v>
                </c:pt>
                <c:pt idx="4994">
                  <c:v>43886</c:v>
                </c:pt>
                <c:pt idx="4995">
                  <c:v>43887</c:v>
                </c:pt>
                <c:pt idx="4996">
                  <c:v>43888</c:v>
                </c:pt>
                <c:pt idx="4997">
                  <c:v>43889</c:v>
                </c:pt>
                <c:pt idx="4998">
                  <c:v>43892</c:v>
                </c:pt>
                <c:pt idx="4999">
                  <c:v>43893</c:v>
                </c:pt>
                <c:pt idx="5000">
                  <c:v>43894</c:v>
                </c:pt>
                <c:pt idx="5001">
                  <c:v>43895</c:v>
                </c:pt>
                <c:pt idx="5002">
                  <c:v>43896</c:v>
                </c:pt>
                <c:pt idx="5003">
                  <c:v>43899</c:v>
                </c:pt>
                <c:pt idx="5004">
                  <c:v>43900</c:v>
                </c:pt>
                <c:pt idx="5005">
                  <c:v>43901</c:v>
                </c:pt>
                <c:pt idx="5006">
                  <c:v>43902</c:v>
                </c:pt>
                <c:pt idx="5007">
                  <c:v>43903</c:v>
                </c:pt>
                <c:pt idx="5008">
                  <c:v>43906</c:v>
                </c:pt>
                <c:pt idx="5009">
                  <c:v>43907</c:v>
                </c:pt>
                <c:pt idx="5010">
                  <c:v>43908</c:v>
                </c:pt>
                <c:pt idx="5011">
                  <c:v>43909</c:v>
                </c:pt>
                <c:pt idx="5012">
                  <c:v>43910</c:v>
                </c:pt>
                <c:pt idx="5013">
                  <c:v>43913</c:v>
                </c:pt>
                <c:pt idx="5014">
                  <c:v>43914</c:v>
                </c:pt>
                <c:pt idx="5015">
                  <c:v>43915</c:v>
                </c:pt>
                <c:pt idx="5016">
                  <c:v>43916</c:v>
                </c:pt>
                <c:pt idx="5017">
                  <c:v>43917</c:v>
                </c:pt>
                <c:pt idx="5018">
                  <c:v>43920</c:v>
                </c:pt>
                <c:pt idx="5019">
                  <c:v>43921</c:v>
                </c:pt>
                <c:pt idx="5020">
                  <c:v>43922</c:v>
                </c:pt>
                <c:pt idx="5021">
                  <c:v>43923</c:v>
                </c:pt>
                <c:pt idx="5022">
                  <c:v>43924</c:v>
                </c:pt>
                <c:pt idx="5023">
                  <c:v>43927</c:v>
                </c:pt>
                <c:pt idx="5024">
                  <c:v>43928</c:v>
                </c:pt>
                <c:pt idx="5025">
                  <c:v>43929</c:v>
                </c:pt>
                <c:pt idx="5026">
                  <c:v>43930</c:v>
                </c:pt>
                <c:pt idx="5027">
                  <c:v>43931</c:v>
                </c:pt>
                <c:pt idx="5028">
                  <c:v>43934</c:v>
                </c:pt>
                <c:pt idx="5029">
                  <c:v>43935</c:v>
                </c:pt>
                <c:pt idx="5030">
                  <c:v>43936</c:v>
                </c:pt>
                <c:pt idx="5031">
                  <c:v>43937</c:v>
                </c:pt>
                <c:pt idx="5032">
                  <c:v>43938</c:v>
                </c:pt>
                <c:pt idx="5033">
                  <c:v>43941</c:v>
                </c:pt>
                <c:pt idx="5034">
                  <c:v>43942</c:v>
                </c:pt>
                <c:pt idx="5035">
                  <c:v>43943</c:v>
                </c:pt>
                <c:pt idx="5036">
                  <c:v>43944</c:v>
                </c:pt>
                <c:pt idx="5037">
                  <c:v>43945</c:v>
                </c:pt>
                <c:pt idx="5038">
                  <c:v>43948</c:v>
                </c:pt>
                <c:pt idx="5039">
                  <c:v>43949</c:v>
                </c:pt>
                <c:pt idx="5040">
                  <c:v>43950</c:v>
                </c:pt>
                <c:pt idx="5041">
                  <c:v>43951</c:v>
                </c:pt>
                <c:pt idx="5042">
                  <c:v>43952</c:v>
                </c:pt>
                <c:pt idx="5043">
                  <c:v>43955</c:v>
                </c:pt>
                <c:pt idx="5044">
                  <c:v>43956</c:v>
                </c:pt>
                <c:pt idx="5045">
                  <c:v>43957</c:v>
                </c:pt>
                <c:pt idx="5046">
                  <c:v>43958</c:v>
                </c:pt>
                <c:pt idx="5047">
                  <c:v>43959</c:v>
                </c:pt>
                <c:pt idx="5048">
                  <c:v>43962</c:v>
                </c:pt>
                <c:pt idx="5049">
                  <c:v>43963</c:v>
                </c:pt>
                <c:pt idx="5050">
                  <c:v>43964</c:v>
                </c:pt>
                <c:pt idx="5051">
                  <c:v>43965</c:v>
                </c:pt>
                <c:pt idx="5052">
                  <c:v>43966</c:v>
                </c:pt>
                <c:pt idx="5053">
                  <c:v>43969</c:v>
                </c:pt>
                <c:pt idx="5054">
                  <c:v>43970</c:v>
                </c:pt>
                <c:pt idx="5055">
                  <c:v>43971</c:v>
                </c:pt>
                <c:pt idx="5056">
                  <c:v>43972</c:v>
                </c:pt>
                <c:pt idx="5057">
                  <c:v>43973</c:v>
                </c:pt>
                <c:pt idx="5058">
                  <c:v>43976</c:v>
                </c:pt>
                <c:pt idx="5059">
                  <c:v>43977</c:v>
                </c:pt>
                <c:pt idx="5060">
                  <c:v>43978</c:v>
                </c:pt>
                <c:pt idx="5061">
                  <c:v>43979</c:v>
                </c:pt>
                <c:pt idx="5062">
                  <c:v>43980</c:v>
                </c:pt>
                <c:pt idx="5063">
                  <c:v>43983</c:v>
                </c:pt>
                <c:pt idx="5064">
                  <c:v>43984</c:v>
                </c:pt>
                <c:pt idx="5065">
                  <c:v>43985</c:v>
                </c:pt>
                <c:pt idx="5066">
                  <c:v>43986</c:v>
                </c:pt>
                <c:pt idx="5067">
                  <c:v>43987</c:v>
                </c:pt>
                <c:pt idx="5068">
                  <c:v>43990</c:v>
                </c:pt>
                <c:pt idx="5069">
                  <c:v>43991</c:v>
                </c:pt>
                <c:pt idx="5070">
                  <c:v>43992</c:v>
                </c:pt>
                <c:pt idx="5071">
                  <c:v>43993</c:v>
                </c:pt>
                <c:pt idx="5072">
                  <c:v>43994</c:v>
                </c:pt>
                <c:pt idx="5073">
                  <c:v>43997</c:v>
                </c:pt>
                <c:pt idx="5074">
                  <c:v>43998</c:v>
                </c:pt>
                <c:pt idx="5075">
                  <c:v>43999</c:v>
                </c:pt>
                <c:pt idx="5076">
                  <c:v>44000</c:v>
                </c:pt>
                <c:pt idx="5077">
                  <c:v>44001</c:v>
                </c:pt>
                <c:pt idx="5078">
                  <c:v>44004</c:v>
                </c:pt>
                <c:pt idx="5079">
                  <c:v>44005</c:v>
                </c:pt>
                <c:pt idx="5080">
                  <c:v>44006</c:v>
                </c:pt>
                <c:pt idx="5081">
                  <c:v>44007</c:v>
                </c:pt>
                <c:pt idx="5082">
                  <c:v>44008</c:v>
                </c:pt>
                <c:pt idx="5083">
                  <c:v>44011</c:v>
                </c:pt>
                <c:pt idx="5084">
                  <c:v>44012</c:v>
                </c:pt>
                <c:pt idx="5085">
                  <c:v>44013</c:v>
                </c:pt>
                <c:pt idx="5086">
                  <c:v>44014</c:v>
                </c:pt>
                <c:pt idx="5087">
                  <c:v>44015</c:v>
                </c:pt>
                <c:pt idx="5088">
                  <c:v>44018</c:v>
                </c:pt>
                <c:pt idx="5089">
                  <c:v>44019</c:v>
                </c:pt>
                <c:pt idx="5090">
                  <c:v>44020</c:v>
                </c:pt>
                <c:pt idx="5091">
                  <c:v>44021</c:v>
                </c:pt>
                <c:pt idx="5092">
                  <c:v>44022</c:v>
                </c:pt>
                <c:pt idx="5093">
                  <c:v>44025</c:v>
                </c:pt>
                <c:pt idx="5094">
                  <c:v>44026</c:v>
                </c:pt>
                <c:pt idx="5095">
                  <c:v>44027</c:v>
                </c:pt>
                <c:pt idx="5096">
                  <c:v>44028</c:v>
                </c:pt>
                <c:pt idx="5097">
                  <c:v>44029</c:v>
                </c:pt>
                <c:pt idx="5098">
                  <c:v>44032</c:v>
                </c:pt>
                <c:pt idx="5099">
                  <c:v>44033</c:v>
                </c:pt>
                <c:pt idx="5100">
                  <c:v>44034</c:v>
                </c:pt>
                <c:pt idx="5101">
                  <c:v>44035</c:v>
                </c:pt>
                <c:pt idx="5102">
                  <c:v>44036</c:v>
                </c:pt>
                <c:pt idx="5103">
                  <c:v>44039</c:v>
                </c:pt>
                <c:pt idx="5104">
                  <c:v>44040</c:v>
                </c:pt>
                <c:pt idx="5105">
                  <c:v>44041</c:v>
                </c:pt>
                <c:pt idx="5106">
                  <c:v>44042</c:v>
                </c:pt>
                <c:pt idx="5107">
                  <c:v>44043</c:v>
                </c:pt>
                <c:pt idx="5108">
                  <c:v>44046</c:v>
                </c:pt>
                <c:pt idx="5109">
                  <c:v>44047</c:v>
                </c:pt>
                <c:pt idx="5110">
                  <c:v>44048</c:v>
                </c:pt>
                <c:pt idx="5111">
                  <c:v>44049</c:v>
                </c:pt>
                <c:pt idx="5112">
                  <c:v>44050</c:v>
                </c:pt>
                <c:pt idx="5113">
                  <c:v>44053</c:v>
                </c:pt>
                <c:pt idx="5114">
                  <c:v>44054</c:v>
                </c:pt>
                <c:pt idx="5115">
                  <c:v>44055</c:v>
                </c:pt>
                <c:pt idx="5116">
                  <c:v>44056</c:v>
                </c:pt>
                <c:pt idx="5117">
                  <c:v>44057</c:v>
                </c:pt>
                <c:pt idx="5118">
                  <c:v>44060</c:v>
                </c:pt>
                <c:pt idx="5119">
                  <c:v>44061</c:v>
                </c:pt>
                <c:pt idx="5120">
                  <c:v>44062</c:v>
                </c:pt>
                <c:pt idx="5121">
                  <c:v>44063</c:v>
                </c:pt>
                <c:pt idx="5122">
                  <c:v>44064</c:v>
                </c:pt>
                <c:pt idx="5123">
                  <c:v>44067</c:v>
                </c:pt>
                <c:pt idx="5124">
                  <c:v>44068</c:v>
                </c:pt>
                <c:pt idx="5125">
                  <c:v>44069</c:v>
                </c:pt>
                <c:pt idx="5126">
                  <c:v>44070</c:v>
                </c:pt>
                <c:pt idx="5127">
                  <c:v>44071</c:v>
                </c:pt>
                <c:pt idx="5128">
                  <c:v>44074</c:v>
                </c:pt>
                <c:pt idx="5129">
                  <c:v>44075</c:v>
                </c:pt>
                <c:pt idx="5130">
                  <c:v>44076</c:v>
                </c:pt>
                <c:pt idx="5131">
                  <c:v>44077</c:v>
                </c:pt>
                <c:pt idx="5132">
                  <c:v>44078</c:v>
                </c:pt>
                <c:pt idx="5133">
                  <c:v>44081</c:v>
                </c:pt>
                <c:pt idx="5134">
                  <c:v>44082</c:v>
                </c:pt>
                <c:pt idx="5135">
                  <c:v>44083</c:v>
                </c:pt>
                <c:pt idx="5136">
                  <c:v>44084</c:v>
                </c:pt>
                <c:pt idx="5137">
                  <c:v>44085</c:v>
                </c:pt>
                <c:pt idx="5138">
                  <c:v>44088</c:v>
                </c:pt>
                <c:pt idx="5139">
                  <c:v>44089</c:v>
                </c:pt>
                <c:pt idx="5140">
                  <c:v>44090</c:v>
                </c:pt>
                <c:pt idx="5141">
                  <c:v>44091</c:v>
                </c:pt>
                <c:pt idx="5142">
                  <c:v>44092</c:v>
                </c:pt>
                <c:pt idx="5143">
                  <c:v>44095</c:v>
                </c:pt>
                <c:pt idx="5144">
                  <c:v>44096</c:v>
                </c:pt>
                <c:pt idx="5145">
                  <c:v>44097</c:v>
                </c:pt>
                <c:pt idx="5146">
                  <c:v>44098</c:v>
                </c:pt>
                <c:pt idx="5147">
                  <c:v>44099</c:v>
                </c:pt>
                <c:pt idx="5148">
                  <c:v>44102</c:v>
                </c:pt>
                <c:pt idx="5149">
                  <c:v>44103</c:v>
                </c:pt>
                <c:pt idx="5150">
                  <c:v>44104</c:v>
                </c:pt>
                <c:pt idx="5151">
                  <c:v>44105</c:v>
                </c:pt>
                <c:pt idx="5152">
                  <c:v>44106</c:v>
                </c:pt>
                <c:pt idx="5153">
                  <c:v>44109</c:v>
                </c:pt>
                <c:pt idx="5154">
                  <c:v>44110</c:v>
                </c:pt>
                <c:pt idx="5155">
                  <c:v>44111</c:v>
                </c:pt>
                <c:pt idx="5156">
                  <c:v>44112</c:v>
                </c:pt>
                <c:pt idx="5157">
                  <c:v>44113</c:v>
                </c:pt>
                <c:pt idx="5158">
                  <c:v>44116</c:v>
                </c:pt>
                <c:pt idx="5159">
                  <c:v>44117</c:v>
                </c:pt>
                <c:pt idx="5160">
                  <c:v>44118</c:v>
                </c:pt>
                <c:pt idx="5161">
                  <c:v>44119</c:v>
                </c:pt>
                <c:pt idx="5162">
                  <c:v>44120</c:v>
                </c:pt>
                <c:pt idx="5163">
                  <c:v>44123</c:v>
                </c:pt>
                <c:pt idx="5164">
                  <c:v>44124</c:v>
                </c:pt>
                <c:pt idx="5165">
                  <c:v>44125</c:v>
                </c:pt>
                <c:pt idx="5166">
                  <c:v>44126</c:v>
                </c:pt>
                <c:pt idx="5167">
                  <c:v>44127</c:v>
                </c:pt>
                <c:pt idx="5168">
                  <c:v>44130</c:v>
                </c:pt>
                <c:pt idx="5169">
                  <c:v>44131</c:v>
                </c:pt>
                <c:pt idx="5170">
                  <c:v>44132</c:v>
                </c:pt>
                <c:pt idx="5171">
                  <c:v>44133</c:v>
                </c:pt>
                <c:pt idx="5172">
                  <c:v>44134</c:v>
                </c:pt>
                <c:pt idx="5173">
                  <c:v>44137</c:v>
                </c:pt>
                <c:pt idx="5174">
                  <c:v>44138</c:v>
                </c:pt>
                <c:pt idx="5175">
                  <c:v>44139</c:v>
                </c:pt>
                <c:pt idx="5176">
                  <c:v>44140</c:v>
                </c:pt>
                <c:pt idx="5177">
                  <c:v>44141</c:v>
                </c:pt>
                <c:pt idx="5178">
                  <c:v>44144</c:v>
                </c:pt>
                <c:pt idx="5179">
                  <c:v>44145</c:v>
                </c:pt>
                <c:pt idx="5180">
                  <c:v>44146</c:v>
                </c:pt>
                <c:pt idx="5181">
                  <c:v>44147</c:v>
                </c:pt>
                <c:pt idx="5182">
                  <c:v>44148</c:v>
                </c:pt>
                <c:pt idx="5183">
                  <c:v>44151</c:v>
                </c:pt>
                <c:pt idx="5184">
                  <c:v>44152</c:v>
                </c:pt>
                <c:pt idx="5185">
                  <c:v>44153</c:v>
                </c:pt>
                <c:pt idx="5186">
                  <c:v>44154</c:v>
                </c:pt>
                <c:pt idx="5187">
                  <c:v>44155</c:v>
                </c:pt>
                <c:pt idx="5188">
                  <c:v>44158</c:v>
                </c:pt>
                <c:pt idx="5189">
                  <c:v>44159</c:v>
                </c:pt>
                <c:pt idx="5190">
                  <c:v>44160</c:v>
                </c:pt>
                <c:pt idx="5191">
                  <c:v>44161</c:v>
                </c:pt>
                <c:pt idx="5192">
                  <c:v>44162</c:v>
                </c:pt>
                <c:pt idx="5193">
                  <c:v>44165</c:v>
                </c:pt>
                <c:pt idx="5194">
                  <c:v>44166</c:v>
                </c:pt>
                <c:pt idx="5195">
                  <c:v>44167</c:v>
                </c:pt>
                <c:pt idx="5196">
                  <c:v>44168</c:v>
                </c:pt>
                <c:pt idx="5197">
                  <c:v>44169</c:v>
                </c:pt>
                <c:pt idx="5198">
                  <c:v>44172</c:v>
                </c:pt>
                <c:pt idx="5199">
                  <c:v>44173</c:v>
                </c:pt>
                <c:pt idx="5200">
                  <c:v>44174</c:v>
                </c:pt>
                <c:pt idx="5201">
                  <c:v>44175</c:v>
                </c:pt>
                <c:pt idx="5202">
                  <c:v>44176</c:v>
                </c:pt>
                <c:pt idx="5203">
                  <c:v>44179</c:v>
                </c:pt>
                <c:pt idx="5204">
                  <c:v>44180</c:v>
                </c:pt>
                <c:pt idx="5205">
                  <c:v>44181</c:v>
                </c:pt>
                <c:pt idx="5206">
                  <c:v>44182</c:v>
                </c:pt>
                <c:pt idx="5207">
                  <c:v>44183</c:v>
                </c:pt>
                <c:pt idx="5208">
                  <c:v>44186</c:v>
                </c:pt>
                <c:pt idx="5209">
                  <c:v>44187</c:v>
                </c:pt>
                <c:pt idx="5210">
                  <c:v>44188</c:v>
                </c:pt>
                <c:pt idx="5211">
                  <c:v>44189</c:v>
                </c:pt>
                <c:pt idx="5212">
                  <c:v>44190</c:v>
                </c:pt>
                <c:pt idx="5213">
                  <c:v>44193</c:v>
                </c:pt>
                <c:pt idx="5214">
                  <c:v>44194</c:v>
                </c:pt>
                <c:pt idx="5215">
                  <c:v>44195</c:v>
                </c:pt>
                <c:pt idx="5216">
                  <c:v>44196</c:v>
                </c:pt>
                <c:pt idx="5217">
                  <c:v>44197</c:v>
                </c:pt>
                <c:pt idx="5218">
                  <c:v>44200</c:v>
                </c:pt>
                <c:pt idx="5219">
                  <c:v>44201</c:v>
                </c:pt>
                <c:pt idx="5220">
                  <c:v>44202</c:v>
                </c:pt>
                <c:pt idx="5221">
                  <c:v>44203</c:v>
                </c:pt>
                <c:pt idx="5222">
                  <c:v>44204</c:v>
                </c:pt>
                <c:pt idx="5223">
                  <c:v>44207</c:v>
                </c:pt>
                <c:pt idx="5224">
                  <c:v>44208</c:v>
                </c:pt>
                <c:pt idx="5225">
                  <c:v>44209</c:v>
                </c:pt>
                <c:pt idx="5226">
                  <c:v>44210</c:v>
                </c:pt>
                <c:pt idx="5227">
                  <c:v>44211</c:v>
                </c:pt>
                <c:pt idx="5228">
                  <c:v>44214</c:v>
                </c:pt>
                <c:pt idx="5229">
                  <c:v>44215</c:v>
                </c:pt>
                <c:pt idx="5230">
                  <c:v>44216</c:v>
                </c:pt>
                <c:pt idx="5231">
                  <c:v>44217</c:v>
                </c:pt>
                <c:pt idx="5232">
                  <c:v>44218</c:v>
                </c:pt>
                <c:pt idx="5233">
                  <c:v>44221</c:v>
                </c:pt>
                <c:pt idx="5234">
                  <c:v>44222</c:v>
                </c:pt>
                <c:pt idx="5235">
                  <c:v>44223</c:v>
                </c:pt>
                <c:pt idx="5236">
                  <c:v>44224</c:v>
                </c:pt>
                <c:pt idx="5237">
                  <c:v>44225</c:v>
                </c:pt>
                <c:pt idx="5238">
                  <c:v>44228</c:v>
                </c:pt>
                <c:pt idx="5239">
                  <c:v>44229</c:v>
                </c:pt>
                <c:pt idx="5240">
                  <c:v>44230</c:v>
                </c:pt>
                <c:pt idx="5241">
                  <c:v>44231</c:v>
                </c:pt>
                <c:pt idx="5242">
                  <c:v>44232</c:v>
                </c:pt>
                <c:pt idx="5243">
                  <c:v>44235</c:v>
                </c:pt>
                <c:pt idx="5244">
                  <c:v>44236</c:v>
                </c:pt>
                <c:pt idx="5245">
                  <c:v>44237</c:v>
                </c:pt>
                <c:pt idx="5246">
                  <c:v>44238</c:v>
                </c:pt>
                <c:pt idx="5247">
                  <c:v>44239</c:v>
                </c:pt>
                <c:pt idx="5248">
                  <c:v>44242</c:v>
                </c:pt>
                <c:pt idx="5249">
                  <c:v>44243</c:v>
                </c:pt>
                <c:pt idx="5250">
                  <c:v>44244</c:v>
                </c:pt>
                <c:pt idx="5251">
                  <c:v>44245</c:v>
                </c:pt>
                <c:pt idx="5252">
                  <c:v>44246</c:v>
                </c:pt>
                <c:pt idx="5253">
                  <c:v>44249</c:v>
                </c:pt>
                <c:pt idx="5254">
                  <c:v>44250</c:v>
                </c:pt>
                <c:pt idx="5255">
                  <c:v>44251</c:v>
                </c:pt>
                <c:pt idx="5256">
                  <c:v>44252</c:v>
                </c:pt>
                <c:pt idx="5257">
                  <c:v>44253</c:v>
                </c:pt>
                <c:pt idx="5258">
                  <c:v>44256</c:v>
                </c:pt>
                <c:pt idx="5259">
                  <c:v>44257</c:v>
                </c:pt>
                <c:pt idx="5260">
                  <c:v>44258</c:v>
                </c:pt>
                <c:pt idx="5261">
                  <c:v>44259</c:v>
                </c:pt>
                <c:pt idx="5262">
                  <c:v>44260</c:v>
                </c:pt>
                <c:pt idx="5263">
                  <c:v>44263</c:v>
                </c:pt>
                <c:pt idx="5264">
                  <c:v>44264</c:v>
                </c:pt>
                <c:pt idx="5265">
                  <c:v>44265</c:v>
                </c:pt>
                <c:pt idx="5266">
                  <c:v>44266</c:v>
                </c:pt>
                <c:pt idx="5267">
                  <c:v>44267</c:v>
                </c:pt>
                <c:pt idx="5268">
                  <c:v>44270</c:v>
                </c:pt>
                <c:pt idx="5269">
                  <c:v>44271</c:v>
                </c:pt>
                <c:pt idx="5270">
                  <c:v>44272</c:v>
                </c:pt>
                <c:pt idx="5271">
                  <c:v>44273</c:v>
                </c:pt>
                <c:pt idx="5272">
                  <c:v>44274</c:v>
                </c:pt>
                <c:pt idx="5273">
                  <c:v>44277</c:v>
                </c:pt>
                <c:pt idx="5274">
                  <c:v>44278</c:v>
                </c:pt>
                <c:pt idx="5275">
                  <c:v>44279</c:v>
                </c:pt>
                <c:pt idx="5276">
                  <c:v>44280</c:v>
                </c:pt>
                <c:pt idx="5277">
                  <c:v>44281</c:v>
                </c:pt>
                <c:pt idx="5278">
                  <c:v>44284</c:v>
                </c:pt>
                <c:pt idx="5279">
                  <c:v>44285</c:v>
                </c:pt>
                <c:pt idx="5280">
                  <c:v>44286</c:v>
                </c:pt>
                <c:pt idx="5281">
                  <c:v>44287</c:v>
                </c:pt>
                <c:pt idx="5282">
                  <c:v>44288</c:v>
                </c:pt>
                <c:pt idx="5283">
                  <c:v>44291</c:v>
                </c:pt>
                <c:pt idx="5284">
                  <c:v>44292</c:v>
                </c:pt>
                <c:pt idx="5285">
                  <c:v>44293</c:v>
                </c:pt>
                <c:pt idx="5286">
                  <c:v>44294</c:v>
                </c:pt>
                <c:pt idx="5287">
                  <c:v>44295</c:v>
                </c:pt>
                <c:pt idx="5288">
                  <c:v>44298</c:v>
                </c:pt>
                <c:pt idx="5289">
                  <c:v>44299</c:v>
                </c:pt>
                <c:pt idx="5290">
                  <c:v>44300</c:v>
                </c:pt>
                <c:pt idx="5291">
                  <c:v>44301</c:v>
                </c:pt>
                <c:pt idx="5292">
                  <c:v>44302</c:v>
                </c:pt>
                <c:pt idx="5293">
                  <c:v>44305</c:v>
                </c:pt>
                <c:pt idx="5294">
                  <c:v>44306</c:v>
                </c:pt>
                <c:pt idx="5295">
                  <c:v>44307</c:v>
                </c:pt>
                <c:pt idx="5296">
                  <c:v>44308</c:v>
                </c:pt>
                <c:pt idx="5297">
                  <c:v>44309</c:v>
                </c:pt>
                <c:pt idx="5298">
                  <c:v>44312</c:v>
                </c:pt>
                <c:pt idx="5299">
                  <c:v>44313</c:v>
                </c:pt>
                <c:pt idx="5300">
                  <c:v>44314</c:v>
                </c:pt>
                <c:pt idx="5301">
                  <c:v>44315</c:v>
                </c:pt>
                <c:pt idx="5302">
                  <c:v>44316</c:v>
                </c:pt>
                <c:pt idx="5303">
                  <c:v>44319</c:v>
                </c:pt>
                <c:pt idx="5304">
                  <c:v>44320</c:v>
                </c:pt>
                <c:pt idx="5305">
                  <c:v>44321</c:v>
                </c:pt>
                <c:pt idx="5306">
                  <c:v>44322</c:v>
                </c:pt>
                <c:pt idx="5307">
                  <c:v>44323</c:v>
                </c:pt>
                <c:pt idx="5308">
                  <c:v>44326</c:v>
                </c:pt>
                <c:pt idx="5309">
                  <c:v>44327</c:v>
                </c:pt>
                <c:pt idx="5310">
                  <c:v>44328</c:v>
                </c:pt>
                <c:pt idx="5311">
                  <c:v>44329</c:v>
                </c:pt>
                <c:pt idx="5312">
                  <c:v>44330</c:v>
                </c:pt>
                <c:pt idx="5313">
                  <c:v>44333</c:v>
                </c:pt>
                <c:pt idx="5314">
                  <c:v>44334</c:v>
                </c:pt>
                <c:pt idx="5315">
                  <c:v>44335</c:v>
                </c:pt>
                <c:pt idx="5316">
                  <c:v>44336</c:v>
                </c:pt>
                <c:pt idx="5317">
                  <c:v>44337</c:v>
                </c:pt>
                <c:pt idx="5318">
                  <c:v>44340</c:v>
                </c:pt>
                <c:pt idx="5319">
                  <c:v>44341</c:v>
                </c:pt>
                <c:pt idx="5320">
                  <c:v>44342</c:v>
                </c:pt>
                <c:pt idx="5321">
                  <c:v>44343</c:v>
                </c:pt>
                <c:pt idx="5322">
                  <c:v>44344</c:v>
                </c:pt>
                <c:pt idx="5323">
                  <c:v>44347</c:v>
                </c:pt>
                <c:pt idx="5324">
                  <c:v>44348</c:v>
                </c:pt>
                <c:pt idx="5325">
                  <c:v>44349</c:v>
                </c:pt>
                <c:pt idx="5326">
                  <c:v>44350</c:v>
                </c:pt>
                <c:pt idx="5327">
                  <c:v>44351</c:v>
                </c:pt>
                <c:pt idx="5328">
                  <c:v>44354</c:v>
                </c:pt>
                <c:pt idx="5329">
                  <c:v>44355</c:v>
                </c:pt>
                <c:pt idx="5330">
                  <c:v>44356</c:v>
                </c:pt>
                <c:pt idx="5331">
                  <c:v>44357</c:v>
                </c:pt>
                <c:pt idx="5332">
                  <c:v>44358</c:v>
                </c:pt>
                <c:pt idx="5333">
                  <c:v>44361</c:v>
                </c:pt>
                <c:pt idx="5334">
                  <c:v>44362</c:v>
                </c:pt>
                <c:pt idx="5335">
                  <c:v>44363</c:v>
                </c:pt>
                <c:pt idx="5336">
                  <c:v>44364</c:v>
                </c:pt>
                <c:pt idx="5337">
                  <c:v>44365</c:v>
                </c:pt>
                <c:pt idx="5338">
                  <c:v>44368</c:v>
                </c:pt>
                <c:pt idx="5339">
                  <c:v>44369</c:v>
                </c:pt>
                <c:pt idx="5340">
                  <c:v>44370</c:v>
                </c:pt>
                <c:pt idx="5341">
                  <c:v>44371</c:v>
                </c:pt>
                <c:pt idx="5342">
                  <c:v>44372</c:v>
                </c:pt>
                <c:pt idx="5343">
                  <c:v>44375</c:v>
                </c:pt>
                <c:pt idx="5344">
                  <c:v>44376</c:v>
                </c:pt>
                <c:pt idx="5345">
                  <c:v>44377</c:v>
                </c:pt>
                <c:pt idx="5346">
                  <c:v>44378</c:v>
                </c:pt>
                <c:pt idx="5347">
                  <c:v>44379</c:v>
                </c:pt>
                <c:pt idx="5348">
                  <c:v>44382</c:v>
                </c:pt>
                <c:pt idx="5349">
                  <c:v>44383</c:v>
                </c:pt>
                <c:pt idx="5350">
                  <c:v>44384</c:v>
                </c:pt>
                <c:pt idx="5351">
                  <c:v>44385</c:v>
                </c:pt>
                <c:pt idx="5352">
                  <c:v>44386</c:v>
                </c:pt>
                <c:pt idx="5353">
                  <c:v>44389</c:v>
                </c:pt>
                <c:pt idx="5354">
                  <c:v>44390</c:v>
                </c:pt>
                <c:pt idx="5355">
                  <c:v>44391</c:v>
                </c:pt>
                <c:pt idx="5356">
                  <c:v>44392</c:v>
                </c:pt>
                <c:pt idx="5357">
                  <c:v>44393</c:v>
                </c:pt>
                <c:pt idx="5358">
                  <c:v>44396</c:v>
                </c:pt>
                <c:pt idx="5359">
                  <c:v>44397</c:v>
                </c:pt>
                <c:pt idx="5360">
                  <c:v>44398</c:v>
                </c:pt>
                <c:pt idx="5361">
                  <c:v>44399</c:v>
                </c:pt>
                <c:pt idx="5362">
                  <c:v>44400</c:v>
                </c:pt>
                <c:pt idx="5363">
                  <c:v>44403</c:v>
                </c:pt>
                <c:pt idx="5364">
                  <c:v>44404</c:v>
                </c:pt>
                <c:pt idx="5365">
                  <c:v>44405</c:v>
                </c:pt>
                <c:pt idx="5366">
                  <c:v>44406</c:v>
                </c:pt>
                <c:pt idx="5367">
                  <c:v>44407</c:v>
                </c:pt>
                <c:pt idx="5368">
                  <c:v>44410</c:v>
                </c:pt>
                <c:pt idx="5369">
                  <c:v>44411</c:v>
                </c:pt>
                <c:pt idx="5370">
                  <c:v>44412</c:v>
                </c:pt>
                <c:pt idx="5371">
                  <c:v>44413</c:v>
                </c:pt>
                <c:pt idx="5372">
                  <c:v>44414</c:v>
                </c:pt>
                <c:pt idx="5373">
                  <c:v>44417</c:v>
                </c:pt>
                <c:pt idx="5374">
                  <c:v>44418</c:v>
                </c:pt>
                <c:pt idx="5375">
                  <c:v>44419</c:v>
                </c:pt>
                <c:pt idx="5376">
                  <c:v>44420</c:v>
                </c:pt>
                <c:pt idx="5377">
                  <c:v>44421</c:v>
                </c:pt>
                <c:pt idx="5378">
                  <c:v>44424</c:v>
                </c:pt>
                <c:pt idx="5379">
                  <c:v>44425</c:v>
                </c:pt>
                <c:pt idx="5380">
                  <c:v>44426</c:v>
                </c:pt>
                <c:pt idx="5381">
                  <c:v>44427</c:v>
                </c:pt>
                <c:pt idx="5382">
                  <c:v>44428</c:v>
                </c:pt>
                <c:pt idx="5383">
                  <c:v>44431</c:v>
                </c:pt>
                <c:pt idx="5384">
                  <c:v>44432</c:v>
                </c:pt>
                <c:pt idx="5385">
                  <c:v>44433</c:v>
                </c:pt>
                <c:pt idx="5386">
                  <c:v>44434</c:v>
                </c:pt>
                <c:pt idx="5387">
                  <c:v>44435</c:v>
                </c:pt>
                <c:pt idx="5388">
                  <c:v>44438</c:v>
                </c:pt>
                <c:pt idx="5389">
                  <c:v>44439</c:v>
                </c:pt>
                <c:pt idx="5390">
                  <c:v>44440</c:v>
                </c:pt>
                <c:pt idx="5391">
                  <c:v>44441</c:v>
                </c:pt>
                <c:pt idx="5392">
                  <c:v>44442</c:v>
                </c:pt>
                <c:pt idx="5393">
                  <c:v>44445</c:v>
                </c:pt>
                <c:pt idx="5394">
                  <c:v>44446</c:v>
                </c:pt>
                <c:pt idx="5395">
                  <c:v>44447</c:v>
                </c:pt>
                <c:pt idx="5396">
                  <c:v>44448</c:v>
                </c:pt>
                <c:pt idx="5397">
                  <c:v>44449</c:v>
                </c:pt>
                <c:pt idx="5398">
                  <c:v>44452</c:v>
                </c:pt>
                <c:pt idx="5399">
                  <c:v>44453</c:v>
                </c:pt>
                <c:pt idx="5400">
                  <c:v>44454</c:v>
                </c:pt>
                <c:pt idx="5401">
                  <c:v>44455</c:v>
                </c:pt>
                <c:pt idx="5402">
                  <c:v>44456</c:v>
                </c:pt>
                <c:pt idx="5403">
                  <c:v>44459</c:v>
                </c:pt>
                <c:pt idx="5404">
                  <c:v>44460</c:v>
                </c:pt>
                <c:pt idx="5405">
                  <c:v>44461</c:v>
                </c:pt>
                <c:pt idx="5406">
                  <c:v>44462</c:v>
                </c:pt>
                <c:pt idx="5407">
                  <c:v>44463</c:v>
                </c:pt>
                <c:pt idx="5408">
                  <c:v>44466</c:v>
                </c:pt>
                <c:pt idx="5409">
                  <c:v>44467</c:v>
                </c:pt>
                <c:pt idx="5410">
                  <c:v>44468</c:v>
                </c:pt>
                <c:pt idx="5411">
                  <c:v>44469</c:v>
                </c:pt>
                <c:pt idx="5412">
                  <c:v>44470</c:v>
                </c:pt>
                <c:pt idx="5413">
                  <c:v>44473</c:v>
                </c:pt>
                <c:pt idx="5414">
                  <c:v>44474</c:v>
                </c:pt>
                <c:pt idx="5415">
                  <c:v>44475</c:v>
                </c:pt>
                <c:pt idx="5416">
                  <c:v>44476</c:v>
                </c:pt>
                <c:pt idx="5417">
                  <c:v>44477</c:v>
                </c:pt>
                <c:pt idx="5418">
                  <c:v>44480</c:v>
                </c:pt>
                <c:pt idx="5419">
                  <c:v>44481</c:v>
                </c:pt>
                <c:pt idx="5420">
                  <c:v>44482</c:v>
                </c:pt>
                <c:pt idx="5421">
                  <c:v>44483</c:v>
                </c:pt>
                <c:pt idx="5422">
                  <c:v>44484</c:v>
                </c:pt>
                <c:pt idx="5423">
                  <c:v>44487</c:v>
                </c:pt>
                <c:pt idx="5424">
                  <c:v>44488</c:v>
                </c:pt>
                <c:pt idx="5425">
                  <c:v>44489</c:v>
                </c:pt>
                <c:pt idx="5426">
                  <c:v>44490</c:v>
                </c:pt>
                <c:pt idx="5427">
                  <c:v>44491</c:v>
                </c:pt>
                <c:pt idx="5428">
                  <c:v>44494</c:v>
                </c:pt>
                <c:pt idx="5429">
                  <c:v>44495</c:v>
                </c:pt>
                <c:pt idx="5430">
                  <c:v>44496</c:v>
                </c:pt>
                <c:pt idx="5431">
                  <c:v>44497</c:v>
                </c:pt>
                <c:pt idx="5432">
                  <c:v>44498</c:v>
                </c:pt>
                <c:pt idx="5433">
                  <c:v>44501</c:v>
                </c:pt>
                <c:pt idx="5434">
                  <c:v>44502</c:v>
                </c:pt>
                <c:pt idx="5435">
                  <c:v>44503</c:v>
                </c:pt>
                <c:pt idx="5436">
                  <c:v>44504</c:v>
                </c:pt>
                <c:pt idx="5437">
                  <c:v>44505</c:v>
                </c:pt>
                <c:pt idx="5438">
                  <c:v>44508</c:v>
                </c:pt>
                <c:pt idx="5439">
                  <c:v>44509</c:v>
                </c:pt>
                <c:pt idx="5440">
                  <c:v>44510</c:v>
                </c:pt>
                <c:pt idx="5441">
                  <c:v>44511</c:v>
                </c:pt>
                <c:pt idx="5442">
                  <c:v>44512</c:v>
                </c:pt>
                <c:pt idx="5443">
                  <c:v>44515</c:v>
                </c:pt>
                <c:pt idx="5444">
                  <c:v>44516</c:v>
                </c:pt>
                <c:pt idx="5445">
                  <c:v>44517</c:v>
                </c:pt>
                <c:pt idx="5446">
                  <c:v>44518</c:v>
                </c:pt>
                <c:pt idx="5447">
                  <c:v>44519</c:v>
                </c:pt>
                <c:pt idx="5448">
                  <c:v>44522</c:v>
                </c:pt>
                <c:pt idx="5449">
                  <c:v>44523</c:v>
                </c:pt>
                <c:pt idx="5450">
                  <c:v>44524</c:v>
                </c:pt>
                <c:pt idx="5451">
                  <c:v>44525</c:v>
                </c:pt>
                <c:pt idx="5452">
                  <c:v>44526</c:v>
                </c:pt>
                <c:pt idx="5453">
                  <c:v>44529</c:v>
                </c:pt>
                <c:pt idx="5454">
                  <c:v>44530</c:v>
                </c:pt>
                <c:pt idx="5455">
                  <c:v>44531</c:v>
                </c:pt>
                <c:pt idx="5456">
                  <c:v>44532</c:v>
                </c:pt>
                <c:pt idx="5457">
                  <c:v>44533</c:v>
                </c:pt>
                <c:pt idx="5458">
                  <c:v>44536</c:v>
                </c:pt>
                <c:pt idx="5459">
                  <c:v>44537</c:v>
                </c:pt>
                <c:pt idx="5460">
                  <c:v>44538</c:v>
                </c:pt>
                <c:pt idx="5461">
                  <c:v>44539</c:v>
                </c:pt>
                <c:pt idx="5462">
                  <c:v>44540</c:v>
                </c:pt>
                <c:pt idx="5463">
                  <c:v>44543</c:v>
                </c:pt>
                <c:pt idx="5464">
                  <c:v>44544</c:v>
                </c:pt>
                <c:pt idx="5465">
                  <c:v>44545</c:v>
                </c:pt>
                <c:pt idx="5466">
                  <c:v>44546</c:v>
                </c:pt>
                <c:pt idx="5467">
                  <c:v>44547</c:v>
                </c:pt>
                <c:pt idx="5468">
                  <c:v>44550</c:v>
                </c:pt>
                <c:pt idx="5469">
                  <c:v>44551</c:v>
                </c:pt>
                <c:pt idx="5470">
                  <c:v>44552</c:v>
                </c:pt>
                <c:pt idx="5471">
                  <c:v>44553</c:v>
                </c:pt>
                <c:pt idx="5472">
                  <c:v>44554</c:v>
                </c:pt>
                <c:pt idx="5473">
                  <c:v>44557</c:v>
                </c:pt>
                <c:pt idx="5474">
                  <c:v>44558</c:v>
                </c:pt>
                <c:pt idx="5475">
                  <c:v>44559</c:v>
                </c:pt>
                <c:pt idx="5476">
                  <c:v>44560</c:v>
                </c:pt>
                <c:pt idx="5477">
                  <c:v>44561</c:v>
                </c:pt>
                <c:pt idx="5478">
                  <c:v>44564</c:v>
                </c:pt>
                <c:pt idx="5479">
                  <c:v>44565</c:v>
                </c:pt>
                <c:pt idx="5480">
                  <c:v>44566</c:v>
                </c:pt>
                <c:pt idx="5481">
                  <c:v>44567</c:v>
                </c:pt>
                <c:pt idx="5482">
                  <c:v>44568</c:v>
                </c:pt>
                <c:pt idx="5483">
                  <c:v>44571</c:v>
                </c:pt>
                <c:pt idx="5484">
                  <c:v>44572</c:v>
                </c:pt>
                <c:pt idx="5485">
                  <c:v>44573</c:v>
                </c:pt>
                <c:pt idx="5486">
                  <c:v>44574</c:v>
                </c:pt>
                <c:pt idx="5487">
                  <c:v>44575</c:v>
                </c:pt>
                <c:pt idx="5488">
                  <c:v>44578</c:v>
                </c:pt>
                <c:pt idx="5489">
                  <c:v>44579</c:v>
                </c:pt>
                <c:pt idx="5490">
                  <c:v>44580</c:v>
                </c:pt>
                <c:pt idx="5491">
                  <c:v>44581</c:v>
                </c:pt>
                <c:pt idx="5492">
                  <c:v>44582</c:v>
                </c:pt>
                <c:pt idx="5493">
                  <c:v>44585</c:v>
                </c:pt>
                <c:pt idx="5494">
                  <c:v>44586</c:v>
                </c:pt>
                <c:pt idx="5495">
                  <c:v>44587</c:v>
                </c:pt>
                <c:pt idx="5496">
                  <c:v>44588</c:v>
                </c:pt>
                <c:pt idx="5497">
                  <c:v>44589</c:v>
                </c:pt>
                <c:pt idx="5498">
                  <c:v>44592</c:v>
                </c:pt>
                <c:pt idx="5499">
                  <c:v>44593</c:v>
                </c:pt>
                <c:pt idx="5500">
                  <c:v>44594</c:v>
                </c:pt>
                <c:pt idx="5501">
                  <c:v>44595</c:v>
                </c:pt>
                <c:pt idx="5502">
                  <c:v>44596</c:v>
                </c:pt>
                <c:pt idx="5503">
                  <c:v>44599</c:v>
                </c:pt>
                <c:pt idx="5504">
                  <c:v>44600</c:v>
                </c:pt>
                <c:pt idx="5505">
                  <c:v>44601</c:v>
                </c:pt>
                <c:pt idx="5506">
                  <c:v>44602</c:v>
                </c:pt>
                <c:pt idx="5507">
                  <c:v>44603</c:v>
                </c:pt>
                <c:pt idx="5508">
                  <c:v>44606</c:v>
                </c:pt>
                <c:pt idx="5509">
                  <c:v>44607</c:v>
                </c:pt>
                <c:pt idx="5510">
                  <c:v>44608</c:v>
                </c:pt>
                <c:pt idx="5511">
                  <c:v>44609</c:v>
                </c:pt>
                <c:pt idx="5512">
                  <c:v>44610</c:v>
                </c:pt>
                <c:pt idx="5513">
                  <c:v>44613</c:v>
                </c:pt>
                <c:pt idx="5514">
                  <c:v>44614</c:v>
                </c:pt>
                <c:pt idx="5515">
                  <c:v>44615</c:v>
                </c:pt>
                <c:pt idx="5516">
                  <c:v>44616</c:v>
                </c:pt>
                <c:pt idx="5517">
                  <c:v>44617</c:v>
                </c:pt>
                <c:pt idx="5518">
                  <c:v>44620</c:v>
                </c:pt>
                <c:pt idx="5519">
                  <c:v>44621</c:v>
                </c:pt>
                <c:pt idx="5520">
                  <c:v>44622</c:v>
                </c:pt>
                <c:pt idx="5521">
                  <c:v>44623</c:v>
                </c:pt>
                <c:pt idx="5522">
                  <c:v>44624</c:v>
                </c:pt>
                <c:pt idx="5523">
                  <c:v>44627</c:v>
                </c:pt>
                <c:pt idx="5524">
                  <c:v>44628</c:v>
                </c:pt>
                <c:pt idx="5525">
                  <c:v>44629</c:v>
                </c:pt>
                <c:pt idx="5526">
                  <c:v>44630</c:v>
                </c:pt>
                <c:pt idx="5527">
                  <c:v>44631</c:v>
                </c:pt>
                <c:pt idx="5528">
                  <c:v>44634</c:v>
                </c:pt>
                <c:pt idx="5529">
                  <c:v>44635</c:v>
                </c:pt>
                <c:pt idx="5530">
                  <c:v>44636</c:v>
                </c:pt>
                <c:pt idx="5531">
                  <c:v>44637</c:v>
                </c:pt>
                <c:pt idx="5532">
                  <c:v>44638</c:v>
                </c:pt>
                <c:pt idx="5533">
                  <c:v>44641</c:v>
                </c:pt>
                <c:pt idx="5534">
                  <c:v>44642</c:v>
                </c:pt>
                <c:pt idx="5535">
                  <c:v>44643</c:v>
                </c:pt>
                <c:pt idx="5536">
                  <c:v>44644</c:v>
                </c:pt>
                <c:pt idx="5537">
                  <c:v>44645</c:v>
                </c:pt>
                <c:pt idx="5538">
                  <c:v>44648</c:v>
                </c:pt>
                <c:pt idx="5539">
                  <c:v>44649</c:v>
                </c:pt>
                <c:pt idx="5540">
                  <c:v>44650</c:v>
                </c:pt>
                <c:pt idx="5541">
                  <c:v>44651</c:v>
                </c:pt>
                <c:pt idx="5542">
                  <c:v>44652</c:v>
                </c:pt>
                <c:pt idx="5543">
                  <c:v>44655</c:v>
                </c:pt>
                <c:pt idx="5544">
                  <c:v>44656</c:v>
                </c:pt>
                <c:pt idx="5545">
                  <c:v>44657</c:v>
                </c:pt>
                <c:pt idx="5546">
                  <c:v>44658</c:v>
                </c:pt>
                <c:pt idx="5547">
                  <c:v>44659</c:v>
                </c:pt>
                <c:pt idx="5548">
                  <c:v>44662</c:v>
                </c:pt>
                <c:pt idx="5549">
                  <c:v>44663</c:v>
                </c:pt>
                <c:pt idx="5550">
                  <c:v>44664</c:v>
                </c:pt>
                <c:pt idx="5551">
                  <c:v>44665</c:v>
                </c:pt>
                <c:pt idx="5552">
                  <c:v>44666</c:v>
                </c:pt>
                <c:pt idx="5553">
                  <c:v>44669</c:v>
                </c:pt>
                <c:pt idx="5554">
                  <c:v>44670</c:v>
                </c:pt>
                <c:pt idx="5555">
                  <c:v>44671</c:v>
                </c:pt>
                <c:pt idx="5556">
                  <c:v>44672</c:v>
                </c:pt>
                <c:pt idx="5557">
                  <c:v>44673</c:v>
                </c:pt>
                <c:pt idx="5558">
                  <c:v>44676</c:v>
                </c:pt>
                <c:pt idx="5559">
                  <c:v>44677</c:v>
                </c:pt>
                <c:pt idx="5560">
                  <c:v>44678</c:v>
                </c:pt>
                <c:pt idx="5561">
                  <c:v>44679</c:v>
                </c:pt>
                <c:pt idx="5562">
                  <c:v>44680</c:v>
                </c:pt>
                <c:pt idx="5563">
                  <c:v>44683</c:v>
                </c:pt>
                <c:pt idx="5564">
                  <c:v>44684</c:v>
                </c:pt>
                <c:pt idx="5565">
                  <c:v>44685</c:v>
                </c:pt>
                <c:pt idx="5566">
                  <c:v>44686</c:v>
                </c:pt>
                <c:pt idx="5567">
                  <c:v>44687</c:v>
                </c:pt>
                <c:pt idx="5568">
                  <c:v>44690</c:v>
                </c:pt>
                <c:pt idx="5569">
                  <c:v>44691</c:v>
                </c:pt>
                <c:pt idx="5570">
                  <c:v>44692</c:v>
                </c:pt>
                <c:pt idx="5571">
                  <c:v>44693</c:v>
                </c:pt>
                <c:pt idx="5572">
                  <c:v>44694</c:v>
                </c:pt>
                <c:pt idx="5573">
                  <c:v>44697</c:v>
                </c:pt>
                <c:pt idx="5574">
                  <c:v>44698</c:v>
                </c:pt>
                <c:pt idx="5575">
                  <c:v>44699</c:v>
                </c:pt>
                <c:pt idx="5576">
                  <c:v>44700</c:v>
                </c:pt>
                <c:pt idx="5577">
                  <c:v>44701</c:v>
                </c:pt>
                <c:pt idx="5578">
                  <c:v>44704</c:v>
                </c:pt>
                <c:pt idx="5579">
                  <c:v>44705</c:v>
                </c:pt>
                <c:pt idx="5580">
                  <c:v>44706</c:v>
                </c:pt>
                <c:pt idx="5581">
                  <c:v>44707</c:v>
                </c:pt>
                <c:pt idx="5582">
                  <c:v>44708</c:v>
                </c:pt>
                <c:pt idx="5583">
                  <c:v>44711</c:v>
                </c:pt>
                <c:pt idx="5584">
                  <c:v>44712</c:v>
                </c:pt>
                <c:pt idx="5585">
                  <c:v>44713</c:v>
                </c:pt>
                <c:pt idx="5586">
                  <c:v>44714</c:v>
                </c:pt>
                <c:pt idx="5587">
                  <c:v>44715</c:v>
                </c:pt>
                <c:pt idx="5588">
                  <c:v>44718</c:v>
                </c:pt>
                <c:pt idx="5589">
                  <c:v>44719</c:v>
                </c:pt>
                <c:pt idx="5590">
                  <c:v>44720</c:v>
                </c:pt>
                <c:pt idx="5591">
                  <c:v>44721</c:v>
                </c:pt>
                <c:pt idx="5592">
                  <c:v>44722</c:v>
                </c:pt>
                <c:pt idx="5593">
                  <c:v>44725</c:v>
                </c:pt>
                <c:pt idx="5594">
                  <c:v>44726</c:v>
                </c:pt>
                <c:pt idx="5595">
                  <c:v>44727</c:v>
                </c:pt>
                <c:pt idx="5596">
                  <c:v>44728</c:v>
                </c:pt>
                <c:pt idx="5597">
                  <c:v>44729</c:v>
                </c:pt>
                <c:pt idx="5598">
                  <c:v>44732</c:v>
                </c:pt>
                <c:pt idx="5599">
                  <c:v>44733</c:v>
                </c:pt>
                <c:pt idx="5600">
                  <c:v>44734</c:v>
                </c:pt>
                <c:pt idx="5601">
                  <c:v>44735</c:v>
                </c:pt>
                <c:pt idx="5602">
                  <c:v>44736</c:v>
                </c:pt>
                <c:pt idx="5603">
                  <c:v>44739</c:v>
                </c:pt>
                <c:pt idx="5604">
                  <c:v>44740</c:v>
                </c:pt>
                <c:pt idx="5605">
                  <c:v>44741</c:v>
                </c:pt>
                <c:pt idx="5606">
                  <c:v>44742</c:v>
                </c:pt>
                <c:pt idx="5607">
                  <c:v>44743</c:v>
                </c:pt>
                <c:pt idx="5608">
                  <c:v>44746</c:v>
                </c:pt>
                <c:pt idx="5609">
                  <c:v>44747</c:v>
                </c:pt>
                <c:pt idx="5610">
                  <c:v>44748</c:v>
                </c:pt>
                <c:pt idx="5611">
                  <c:v>44749</c:v>
                </c:pt>
                <c:pt idx="5612">
                  <c:v>44750</c:v>
                </c:pt>
                <c:pt idx="5613">
                  <c:v>44753</c:v>
                </c:pt>
                <c:pt idx="5614">
                  <c:v>44754</c:v>
                </c:pt>
                <c:pt idx="5615">
                  <c:v>44755</c:v>
                </c:pt>
                <c:pt idx="5616">
                  <c:v>44756</c:v>
                </c:pt>
                <c:pt idx="5617">
                  <c:v>44757</c:v>
                </c:pt>
                <c:pt idx="5618">
                  <c:v>44760</c:v>
                </c:pt>
                <c:pt idx="5619">
                  <c:v>44761</c:v>
                </c:pt>
                <c:pt idx="5620">
                  <c:v>44762</c:v>
                </c:pt>
                <c:pt idx="5621">
                  <c:v>44763</c:v>
                </c:pt>
                <c:pt idx="5622">
                  <c:v>44764</c:v>
                </c:pt>
                <c:pt idx="5623">
                  <c:v>44767</c:v>
                </c:pt>
                <c:pt idx="5624">
                  <c:v>44768</c:v>
                </c:pt>
                <c:pt idx="5625">
                  <c:v>44769</c:v>
                </c:pt>
                <c:pt idx="5626">
                  <c:v>44770</c:v>
                </c:pt>
                <c:pt idx="5627">
                  <c:v>44771</c:v>
                </c:pt>
                <c:pt idx="5628">
                  <c:v>44774</c:v>
                </c:pt>
                <c:pt idx="5629">
                  <c:v>44775</c:v>
                </c:pt>
                <c:pt idx="5630">
                  <c:v>44776</c:v>
                </c:pt>
                <c:pt idx="5631">
                  <c:v>44777</c:v>
                </c:pt>
                <c:pt idx="5632">
                  <c:v>44778</c:v>
                </c:pt>
                <c:pt idx="5633">
                  <c:v>44781</c:v>
                </c:pt>
                <c:pt idx="5634">
                  <c:v>44782</c:v>
                </c:pt>
                <c:pt idx="5635">
                  <c:v>44783</c:v>
                </c:pt>
                <c:pt idx="5636">
                  <c:v>44784</c:v>
                </c:pt>
                <c:pt idx="5637">
                  <c:v>44785</c:v>
                </c:pt>
                <c:pt idx="5638">
                  <c:v>44788</c:v>
                </c:pt>
                <c:pt idx="5639">
                  <c:v>44789</c:v>
                </c:pt>
                <c:pt idx="5640">
                  <c:v>44790</c:v>
                </c:pt>
                <c:pt idx="5641">
                  <c:v>44791</c:v>
                </c:pt>
                <c:pt idx="5642">
                  <c:v>44792</c:v>
                </c:pt>
                <c:pt idx="5643">
                  <c:v>44795</c:v>
                </c:pt>
                <c:pt idx="5644">
                  <c:v>44796</c:v>
                </c:pt>
                <c:pt idx="5645">
                  <c:v>44797</c:v>
                </c:pt>
                <c:pt idx="5646">
                  <c:v>44798</c:v>
                </c:pt>
                <c:pt idx="5647">
                  <c:v>44799</c:v>
                </c:pt>
                <c:pt idx="5648">
                  <c:v>44802</c:v>
                </c:pt>
                <c:pt idx="5649">
                  <c:v>44803</c:v>
                </c:pt>
                <c:pt idx="5650">
                  <c:v>44804</c:v>
                </c:pt>
                <c:pt idx="5651">
                  <c:v>44805</c:v>
                </c:pt>
                <c:pt idx="5652">
                  <c:v>44806</c:v>
                </c:pt>
                <c:pt idx="5653">
                  <c:v>44809</c:v>
                </c:pt>
                <c:pt idx="5654">
                  <c:v>44810</c:v>
                </c:pt>
                <c:pt idx="5655">
                  <c:v>44811</c:v>
                </c:pt>
                <c:pt idx="5656">
                  <c:v>44812</c:v>
                </c:pt>
                <c:pt idx="5657">
                  <c:v>44813</c:v>
                </c:pt>
                <c:pt idx="5658">
                  <c:v>44816</c:v>
                </c:pt>
                <c:pt idx="5659">
                  <c:v>44817</c:v>
                </c:pt>
                <c:pt idx="5660">
                  <c:v>44818</c:v>
                </c:pt>
                <c:pt idx="5661">
                  <c:v>44819</c:v>
                </c:pt>
                <c:pt idx="5662">
                  <c:v>44820</c:v>
                </c:pt>
                <c:pt idx="5663">
                  <c:v>44823</c:v>
                </c:pt>
                <c:pt idx="5664">
                  <c:v>44824</c:v>
                </c:pt>
                <c:pt idx="5665">
                  <c:v>44825</c:v>
                </c:pt>
                <c:pt idx="5666">
                  <c:v>44826</c:v>
                </c:pt>
                <c:pt idx="5667">
                  <c:v>44827</c:v>
                </c:pt>
                <c:pt idx="5668">
                  <c:v>44830</c:v>
                </c:pt>
                <c:pt idx="5669">
                  <c:v>44831</c:v>
                </c:pt>
                <c:pt idx="5670">
                  <c:v>44832</c:v>
                </c:pt>
                <c:pt idx="5671">
                  <c:v>44833</c:v>
                </c:pt>
                <c:pt idx="5672">
                  <c:v>44834</c:v>
                </c:pt>
                <c:pt idx="5673">
                  <c:v>44837</c:v>
                </c:pt>
                <c:pt idx="5674">
                  <c:v>44838</c:v>
                </c:pt>
                <c:pt idx="5675">
                  <c:v>44839</c:v>
                </c:pt>
                <c:pt idx="5676">
                  <c:v>44840</c:v>
                </c:pt>
                <c:pt idx="5677">
                  <c:v>44841</c:v>
                </c:pt>
                <c:pt idx="5678">
                  <c:v>44844</c:v>
                </c:pt>
                <c:pt idx="5679">
                  <c:v>44845</c:v>
                </c:pt>
                <c:pt idx="5680">
                  <c:v>44846</c:v>
                </c:pt>
                <c:pt idx="5681">
                  <c:v>44847</c:v>
                </c:pt>
                <c:pt idx="5682">
                  <c:v>44848</c:v>
                </c:pt>
                <c:pt idx="5683">
                  <c:v>44851</c:v>
                </c:pt>
                <c:pt idx="5684">
                  <c:v>44852</c:v>
                </c:pt>
                <c:pt idx="5685">
                  <c:v>44853</c:v>
                </c:pt>
                <c:pt idx="5686">
                  <c:v>44854</c:v>
                </c:pt>
                <c:pt idx="5687">
                  <c:v>44855</c:v>
                </c:pt>
                <c:pt idx="5688">
                  <c:v>44858</c:v>
                </c:pt>
                <c:pt idx="5689">
                  <c:v>44859</c:v>
                </c:pt>
                <c:pt idx="5690">
                  <c:v>44860</c:v>
                </c:pt>
                <c:pt idx="5691">
                  <c:v>44861</c:v>
                </c:pt>
                <c:pt idx="5692">
                  <c:v>44862</c:v>
                </c:pt>
                <c:pt idx="5693">
                  <c:v>44865</c:v>
                </c:pt>
                <c:pt idx="5694">
                  <c:v>44866</c:v>
                </c:pt>
                <c:pt idx="5695">
                  <c:v>44867</c:v>
                </c:pt>
                <c:pt idx="5696">
                  <c:v>44868</c:v>
                </c:pt>
                <c:pt idx="5697">
                  <c:v>44869</c:v>
                </c:pt>
                <c:pt idx="5698">
                  <c:v>44872</c:v>
                </c:pt>
                <c:pt idx="5699">
                  <c:v>44873</c:v>
                </c:pt>
                <c:pt idx="5700">
                  <c:v>44874</c:v>
                </c:pt>
                <c:pt idx="5701">
                  <c:v>44875</c:v>
                </c:pt>
                <c:pt idx="5702">
                  <c:v>44876</c:v>
                </c:pt>
                <c:pt idx="5703">
                  <c:v>44879</c:v>
                </c:pt>
                <c:pt idx="5704">
                  <c:v>44880</c:v>
                </c:pt>
                <c:pt idx="5705">
                  <c:v>44881</c:v>
                </c:pt>
                <c:pt idx="5706">
                  <c:v>44882</c:v>
                </c:pt>
                <c:pt idx="5707">
                  <c:v>44883</c:v>
                </c:pt>
                <c:pt idx="5708">
                  <c:v>44886</c:v>
                </c:pt>
                <c:pt idx="5709">
                  <c:v>44887</c:v>
                </c:pt>
                <c:pt idx="5710">
                  <c:v>44888</c:v>
                </c:pt>
                <c:pt idx="5711">
                  <c:v>44889</c:v>
                </c:pt>
                <c:pt idx="5712">
                  <c:v>44890</c:v>
                </c:pt>
                <c:pt idx="5713">
                  <c:v>44893</c:v>
                </c:pt>
                <c:pt idx="5714">
                  <c:v>44894</c:v>
                </c:pt>
                <c:pt idx="5715">
                  <c:v>44895</c:v>
                </c:pt>
                <c:pt idx="5716">
                  <c:v>44896</c:v>
                </c:pt>
                <c:pt idx="5717">
                  <c:v>44897</c:v>
                </c:pt>
                <c:pt idx="5718">
                  <c:v>44900</c:v>
                </c:pt>
                <c:pt idx="5719">
                  <c:v>44901</c:v>
                </c:pt>
                <c:pt idx="5720">
                  <c:v>44902</c:v>
                </c:pt>
                <c:pt idx="5721">
                  <c:v>44903</c:v>
                </c:pt>
                <c:pt idx="5722">
                  <c:v>44904</c:v>
                </c:pt>
                <c:pt idx="5723">
                  <c:v>44907</c:v>
                </c:pt>
                <c:pt idx="5724">
                  <c:v>44908</c:v>
                </c:pt>
                <c:pt idx="5725">
                  <c:v>44909</c:v>
                </c:pt>
                <c:pt idx="5726">
                  <c:v>44910</c:v>
                </c:pt>
                <c:pt idx="5727">
                  <c:v>44911</c:v>
                </c:pt>
                <c:pt idx="5728">
                  <c:v>44914</c:v>
                </c:pt>
                <c:pt idx="5729">
                  <c:v>44915</c:v>
                </c:pt>
                <c:pt idx="5730">
                  <c:v>44916</c:v>
                </c:pt>
                <c:pt idx="5731">
                  <c:v>44917</c:v>
                </c:pt>
                <c:pt idx="5732">
                  <c:v>44918</c:v>
                </c:pt>
                <c:pt idx="5733">
                  <c:v>44921</c:v>
                </c:pt>
                <c:pt idx="5734">
                  <c:v>44922</c:v>
                </c:pt>
                <c:pt idx="5735">
                  <c:v>44923</c:v>
                </c:pt>
                <c:pt idx="5736">
                  <c:v>44924</c:v>
                </c:pt>
                <c:pt idx="5737">
                  <c:v>44925</c:v>
                </c:pt>
                <c:pt idx="5738">
                  <c:v>44928</c:v>
                </c:pt>
                <c:pt idx="5739">
                  <c:v>44929</c:v>
                </c:pt>
                <c:pt idx="5740">
                  <c:v>44930</c:v>
                </c:pt>
                <c:pt idx="5741">
                  <c:v>44931</c:v>
                </c:pt>
                <c:pt idx="5742">
                  <c:v>44932</c:v>
                </c:pt>
                <c:pt idx="5743">
                  <c:v>44935</c:v>
                </c:pt>
                <c:pt idx="5744">
                  <c:v>44936</c:v>
                </c:pt>
                <c:pt idx="5745">
                  <c:v>44937</c:v>
                </c:pt>
                <c:pt idx="5746">
                  <c:v>44938</c:v>
                </c:pt>
                <c:pt idx="5747">
                  <c:v>44939</c:v>
                </c:pt>
                <c:pt idx="5748">
                  <c:v>44942</c:v>
                </c:pt>
                <c:pt idx="5749">
                  <c:v>44943</c:v>
                </c:pt>
                <c:pt idx="5750">
                  <c:v>44944</c:v>
                </c:pt>
                <c:pt idx="5751">
                  <c:v>44945</c:v>
                </c:pt>
                <c:pt idx="5752">
                  <c:v>44946</c:v>
                </c:pt>
                <c:pt idx="5753">
                  <c:v>44949</c:v>
                </c:pt>
                <c:pt idx="5754">
                  <c:v>44950</c:v>
                </c:pt>
                <c:pt idx="5755">
                  <c:v>44951</c:v>
                </c:pt>
                <c:pt idx="5756">
                  <c:v>44952</c:v>
                </c:pt>
                <c:pt idx="5757">
                  <c:v>44953</c:v>
                </c:pt>
                <c:pt idx="5758">
                  <c:v>44956</c:v>
                </c:pt>
                <c:pt idx="5759">
                  <c:v>44957</c:v>
                </c:pt>
                <c:pt idx="5760">
                  <c:v>44958</c:v>
                </c:pt>
                <c:pt idx="5761">
                  <c:v>44959</c:v>
                </c:pt>
                <c:pt idx="5762">
                  <c:v>44960</c:v>
                </c:pt>
                <c:pt idx="5763">
                  <c:v>44963</c:v>
                </c:pt>
                <c:pt idx="5764">
                  <c:v>44964</c:v>
                </c:pt>
                <c:pt idx="5765">
                  <c:v>44965</c:v>
                </c:pt>
                <c:pt idx="5766">
                  <c:v>44966</c:v>
                </c:pt>
                <c:pt idx="5767">
                  <c:v>44967</c:v>
                </c:pt>
                <c:pt idx="5768">
                  <c:v>44970</c:v>
                </c:pt>
                <c:pt idx="5769">
                  <c:v>44971</c:v>
                </c:pt>
                <c:pt idx="5770">
                  <c:v>44972</c:v>
                </c:pt>
                <c:pt idx="5771">
                  <c:v>44973</c:v>
                </c:pt>
                <c:pt idx="5772">
                  <c:v>44974</c:v>
                </c:pt>
                <c:pt idx="5773">
                  <c:v>44977</c:v>
                </c:pt>
                <c:pt idx="5774">
                  <c:v>44978</c:v>
                </c:pt>
                <c:pt idx="5775">
                  <c:v>44979</c:v>
                </c:pt>
                <c:pt idx="5776">
                  <c:v>44980</c:v>
                </c:pt>
                <c:pt idx="5777">
                  <c:v>44981</c:v>
                </c:pt>
                <c:pt idx="5778">
                  <c:v>44984</c:v>
                </c:pt>
                <c:pt idx="5779">
                  <c:v>44985</c:v>
                </c:pt>
                <c:pt idx="5780">
                  <c:v>44986</c:v>
                </c:pt>
                <c:pt idx="5781">
                  <c:v>44987</c:v>
                </c:pt>
                <c:pt idx="5782">
                  <c:v>44988</c:v>
                </c:pt>
                <c:pt idx="5783">
                  <c:v>44991</c:v>
                </c:pt>
                <c:pt idx="5784">
                  <c:v>44992</c:v>
                </c:pt>
                <c:pt idx="5785">
                  <c:v>44993</c:v>
                </c:pt>
                <c:pt idx="5786">
                  <c:v>44994</c:v>
                </c:pt>
                <c:pt idx="5787">
                  <c:v>44995</c:v>
                </c:pt>
                <c:pt idx="5788">
                  <c:v>44998</c:v>
                </c:pt>
                <c:pt idx="5789">
                  <c:v>44999</c:v>
                </c:pt>
                <c:pt idx="5790">
                  <c:v>45000</c:v>
                </c:pt>
                <c:pt idx="5791">
                  <c:v>45001</c:v>
                </c:pt>
                <c:pt idx="5792">
                  <c:v>45002</c:v>
                </c:pt>
                <c:pt idx="5793">
                  <c:v>45005</c:v>
                </c:pt>
                <c:pt idx="5794">
                  <c:v>45006</c:v>
                </c:pt>
                <c:pt idx="5795">
                  <c:v>45007</c:v>
                </c:pt>
                <c:pt idx="5796">
                  <c:v>45008</c:v>
                </c:pt>
                <c:pt idx="5797">
                  <c:v>45009</c:v>
                </c:pt>
                <c:pt idx="5798">
                  <c:v>45012</c:v>
                </c:pt>
                <c:pt idx="5799">
                  <c:v>45013</c:v>
                </c:pt>
                <c:pt idx="5800">
                  <c:v>45014</c:v>
                </c:pt>
                <c:pt idx="5801">
                  <c:v>45015</c:v>
                </c:pt>
                <c:pt idx="5802">
                  <c:v>45016</c:v>
                </c:pt>
                <c:pt idx="5803">
                  <c:v>45019</c:v>
                </c:pt>
                <c:pt idx="5804">
                  <c:v>45020</c:v>
                </c:pt>
                <c:pt idx="5805">
                  <c:v>45021</c:v>
                </c:pt>
                <c:pt idx="5806">
                  <c:v>45022</c:v>
                </c:pt>
                <c:pt idx="5807">
                  <c:v>45023</c:v>
                </c:pt>
                <c:pt idx="5808">
                  <c:v>45026</c:v>
                </c:pt>
                <c:pt idx="5809">
                  <c:v>45027</c:v>
                </c:pt>
                <c:pt idx="5810">
                  <c:v>45028</c:v>
                </c:pt>
                <c:pt idx="5811">
                  <c:v>45029</c:v>
                </c:pt>
                <c:pt idx="5812">
                  <c:v>45030</c:v>
                </c:pt>
                <c:pt idx="5813">
                  <c:v>45033</c:v>
                </c:pt>
                <c:pt idx="5814">
                  <c:v>45034</c:v>
                </c:pt>
                <c:pt idx="5815">
                  <c:v>45035</c:v>
                </c:pt>
                <c:pt idx="5816">
                  <c:v>45036</c:v>
                </c:pt>
                <c:pt idx="5817">
                  <c:v>45037</c:v>
                </c:pt>
                <c:pt idx="5818">
                  <c:v>45040</c:v>
                </c:pt>
                <c:pt idx="5819">
                  <c:v>45041</c:v>
                </c:pt>
                <c:pt idx="5820">
                  <c:v>45042</c:v>
                </c:pt>
                <c:pt idx="5821">
                  <c:v>45043</c:v>
                </c:pt>
                <c:pt idx="5822">
                  <c:v>45044</c:v>
                </c:pt>
                <c:pt idx="5823">
                  <c:v>45047</c:v>
                </c:pt>
                <c:pt idx="5824">
                  <c:v>45048</c:v>
                </c:pt>
                <c:pt idx="5825">
                  <c:v>45049</c:v>
                </c:pt>
                <c:pt idx="5826">
                  <c:v>45050</c:v>
                </c:pt>
                <c:pt idx="5827">
                  <c:v>45051</c:v>
                </c:pt>
                <c:pt idx="5828">
                  <c:v>45054</c:v>
                </c:pt>
                <c:pt idx="5829">
                  <c:v>45055</c:v>
                </c:pt>
                <c:pt idx="5830">
                  <c:v>45056</c:v>
                </c:pt>
                <c:pt idx="5831">
                  <c:v>45057</c:v>
                </c:pt>
                <c:pt idx="5832">
                  <c:v>45058</c:v>
                </c:pt>
                <c:pt idx="5833">
                  <c:v>45061</c:v>
                </c:pt>
                <c:pt idx="5834">
                  <c:v>45062</c:v>
                </c:pt>
                <c:pt idx="5835">
                  <c:v>45063</c:v>
                </c:pt>
                <c:pt idx="5836">
                  <c:v>45064</c:v>
                </c:pt>
                <c:pt idx="5837">
                  <c:v>45065</c:v>
                </c:pt>
                <c:pt idx="5838">
                  <c:v>45068</c:v>
                </c:pt>
                <c:pt idx="5839">
                  <c:v>45069</c:v>
                </c:pt>
                <c:pt idx="5840">
                  <c:v>45070</c:v>
                </c:pt>
                <c:pt idx="5841">
                  <c:v>45071</c:v>
                </c:pt>
                <c:pt idx="5842">
                  <c:v>45072</c:v>
                </c:pt>
                <c:pt idx="5843">
                  <c:v>45075</c:v>
                </c:pt>
                <c:pt idx="5844">
                  <c:v>45076</c:v>
                </c:pt>
                <c:pt idx="5845">
                  <c:v>45077</c:v>
                </c:pt>
                <c:pt idx="5846">
                  <c:v>45078</c:v>
                </c:pt>
                <c:pt idx="5847">
                  <c:v>45079</c:v>
                </c:pt>
                <c:pt idx="5848">
                  <c:v>45082</c:v>
                </c:pt>
                <c:pt idx="5849">
                  <c:v>45083</c:v>
                </c:pt>
                <c:pt idx="5850">
                  <c:v>45084</c:v>
                </c:pt>
                <c:pt idx="5851">
                  <c:v>45085</c:v>
                </c:pt>
                <c:pt idx="5852">
                  <c:v>45086</c:v>
                </c:pt>
                <c:pt idx="5853">
                  <c:v>45089</c:v>
                </c:pt>
                <c:pt idx="5854">
                  <c:v>45090</c:v>
                </c:pt>
                <c:pt idx="5855">
                  <c:v>45091</c:v>
                </c:pt>
                <c:pt idx="5856">
                  <c:v>45092</c:v>
                </c:pt>
                <c:pt idx="5857">
                  <c:v>45093</c:v>
                </c:pt>
                <c:pt idx="5858">
                  <c:v>45096</c:v>
                </c:pt>
                <c:pt idx="5859">
                  <c:v>45097</c:v>
                </c:pt>
                <c:pt idx="5860">
                  <c:v>45098</c:v>
                </c:pt>
                <c:pt idx="5861">
                  <c:v>45099</c:v>
                </c:pt>
                <c:pt idx="5862">
                  <c:v>45100</c:v>
                </c:pt>
                <c:pt idx="5863">
                  <c:v>45103</c:v>
                </c:pt>
                <c:pt idx="5864">
                  <c:v>45104</c:v>
                </c:pt>
                <c:pt idx="5865">
                  <c:v>45105</c:v>
                </c:pt>
                <c:pt idx="5866">
                  <c:v>45106</c:v>
                </c:pt>
                <c:pt idx="5867">
                  <c:v>45107</c:v>
                </c:pt>
                <c:pt idx="5868">
                  <c:v>45110</c:v>
                </c:pt>
                <c:pt idx="5869">
                  <c:v>45111</c:v>
                </c:pt>
                <c:pt idx="5870">
                  <c:v>45112</c:v>
                </c:pt>
                <c:pt idx="5871">
                  <c:v>45113</c:v>
                </c:pt>
                <c:pt idx="5872">
                  <c:v>45114</c:v>
                </c:pt>
                <c:pt idx="5873">
                  <c:v>45117</c:v>
                </c:pt>
                <c:pt idx="5874">
                  <c:v>45118</c:v>
                </c:pt>
                <c:pt idx="5875">
                  <c:v>45119</c:v>
                </c:pt>
                <c:pt idx="5876">
                  <c:v>45120</c:v>
                </c:pt>
                <c:pt idx="5877">
                  <c:v>45121</c:v>
                </c:pt>
                <c:pt idx="5878">
                  <c:v>45124</c:v>
                </c:pt>
                <c:pt idx="5879">
                  <c:v>45125</c:v>
                </c:pt>
                <c:pt idx="5880">
                  <c:v>45126</c:v>
                </c:pt>
                <c:pt idx="5881">
                  <c:v>45127</c:v>
                </c:pt>
                <c:pt idx="5882">
                  <c:v>45128</c:v>
                </c:pt>
                <c:pt idx="5883">
                  <c:v>45131</c:v>
                </c:pt>
                <c:pt idx="5884">
                  <c:v>45132</c:v>
                </c:pt>
                <c:pt idx="5885">
                  <c:v>45133</c:v>
                </c:pt>
                <c:pt idx="5886">
                  <c:v>45134</c:v>
                </c:pt>
                <c:pt idx="5887">
                  <c:v>45135</c:v>
                </c:pt>
                <c:pt idx="5888">
                  <c:v>45138</c:v>
                </c:pt>
                <c:pt idx="5889">
                  <c:v>45139</c:v>
                </c:pt>
                <c:pt idx="5890">
                  <c:v>45140</c:v>
                </c:pt>
                <c:pt idx="5891">
                  <c:v>45141</c:v>
                </c:pt>
                <c:pt idx="5892">
                  <c:v>45142</c:v>
                </c:pt>
                <c:pt idx="5893">
                  <c:v>45145</c:v>
                </c:pt>
                <c:pt idx="5894">
                  <c:v>45146</c:v>
                </c:pt>
                <c:pt idx="5895">
                  <c:v>45147</c:v>
                </c:pt>
                <c:pt idx="5896">
                  <c:v>45148</c:v>
                </c:pt>
                <c:pt idx="5897">
                  <c:v>45149</c:v>
                </c:pt>
                <c:pt idx="5898">
                  <c:v>45152</c:v>
                </c:pt>
                <c:pt idx="5899">
                  <c:v>45153</c:v>
                </c:pt>
                <c:pt idx="5900">
                  <c:v>45154</c:v>
                </c:pt>
                <c:pt idx="5901">
                  <c:v>45155</c:v>
                </c:pt>
                <c:pt idx="5902">
                  <c:v>45156</c:v>
                </c:pt>
                <c:pt idx="5903">
                  <c:v>45159</c:v>
                </c:pt>
                <c:pt idx="5904">
                  <c:v>45160</c:v>
                </c:pt>
                <c:pt idx="5905">
                  <c:v>45161</c:v>
                </c:pt>
                <c:pt idx="5906">
                  <c:v>45162</c:v>
                </c:pt>
                <c:pt idx="5907">
                  <c:v>45163</c:v>
                </c:pt>
                <c:pt idx="5908">
                  <c:v>45166</c:v>
                </c:pt>
                <c:pt idx="5909">
                  <c:v>45167</c:v>
                </c:pt>
                <c:pt idx="5910">
                  <c:v>45168</c:v>
                </c:pt>
                <c:pt idx="5911">
                  <c:v>45169</c:v>
                </c:pt>
                <c:pt idx="5912">
                  <c:v>45170</c:v>
                </c:pt>
                <c:pt idx="5913">
                  <c:v>45173</c:v>
                </c:pt>
                <c:pt idx="5914">
                  <c:v>45174</c:v>
                </c:pt>
                <c:pt idx="5915">
                  <c:v>45175</c:v>
                </c:pt>
                <c:pt idx="5916">
                  <c:v>45176</c:v>
                </c:pt>
                <c:pt idx="5917">
                  <c:v>45177</c:v>
                </c:pt>
                <c:pt idx="5918">
                  <c:v>45180</c:v>
                </c:pt>
                <c:pt idx="5919">
                  <c:v>45181</c:v>
                </c:pt>
                <c:pt idx="5920">
                  <c:v>45182</c:v>
                </c:pt>
                <c:pt idx="5921">
                  <c:v>45183</c:v>
                </c:pt>
                <c:pt idx="5922">
                  <c:v>45184</c:v>
                </c:pt>
                <c:pt idx="5923">
                  <c:v>45187</c:v>
                </c:pt>
                <c:pt idx="5924">
                  <c:v>45188</c:v>
                </c:pt>
                <c:pt idx="5925">
                  <c:v>45189</c:v>
                </c:pt>
                <c:pt idx="5926">
                  <c:v>45190</c:v>
                </c:pt>
                <c:pt idx="5927">
                  <c:v>45191</c:v>
                </c:pt>
                <c:pt idx="5928">
                  <c:v>45194</c:v>
                </c:pt>
                <c:pt idx="5929">
                  <c:v>45195</c:v>
                </c:pt>
                <c:pt idx="5930">
                  <c:v>45196</c:v>
                </c:pt>
                <c:pt idx="5931">
                  <c:v>45197</c:v>
                </c:pt>
                <c:pt idx="5932">
                  <c:v>45198</c:v>
                </c:pt>
                <c:pt idx="5933">
                  <c:v>45201</c:v>
                </c:pt>
                <c:pt idx="5934">
                  <c:v>45202</c:v>
                </c:pt>
                <c:pt idx="5935">
                  <c:v>45203</c:v>
                </c:pt>
                <c:pt idx="5936">
                  <c:v>45204</c:v>
                </c:pt>
                <c:pt idx="5937">
                  <c:v>45205</c:v>
                </c:pt>
                <c:pt idx="5938">
                  <c:v>45208</c:v>
                </c:pt>
                <c:pt idx="5939">
                  <c:v>45209</c:v>
                </c:pt>
                <c:pt idx="5940">
                  <c:v>45210</c:v>
                </c:pt>
                <c:pt idx="5941">
                  <c:v>45211</c:v>
                </c:pt>
                <c:pt idx="5942">
                  <c:v>45212</c:v>
                </c:pt>
                <c:pt idx="5943">
                  <c:v>45215</c:v>
                </c:pt>
                <c:pt idx="5944">
                  <c:v>45216</c:v>
                </c:pt>
                <c:pt idx="5945">
                  <c:v>45217</c:v>
                </c:pt>
                <c:pt idx="5946">
                  <c:v>45218</c:v>
                </c:pt>
                <c:pt idx="5947">
                  <c:v>45219</c:v>
                </c:pt>
                <c:pt idx="5948">
                  <c:v>45222</c:v>
                </c:pt>
                <c:pt idx="5949">
                  <c:v>45223</c:v>
                </c:pt>
                <c:pt idx="5950">
                  <c:v>45224</c:v>
                </c:pt>
                <c:pt idx="5951">
                  <c:v>45225</c:v>
                </c:pt>
                <c:pt idx="5952">
                  <c:v>45226</c:v>
                </c:pt>
                <c:pt idx="5953">
                  <c:v>45229</c:v>
                </c:pt>
                <c:pt idx="5954">
                  <c:v>45230</c:v>
                </c:pt>
                <c:pt idx="5955">
                  <c:v>45231</c:v>
                </c:pt>
                <c:pt idx="5956">
                  <c:v>45232</c:v>
                </c:pt>
                <c:pt idx="5957">
                  <c:v>45233</c:v>
                </c:pt>
                <c:pt idx="5958">
                  <c:v>45236</c:v>
                </c:pt>
                <c:pt idx="5959">
                  <c:v>45237</c:v>
                </c:pt>
                <c:pt idx="5960">
                  <c:v>45238</c:v>
                </c:pt>
                <c:pt idx="5961">
                  <c:v>45239</c:v>
                </c:pt>
                <c:pt idx="5962">
                  <c:v>45240</c:v>
                </c:pt>
                <c:pt idx="5963">
                  <c:v>45243</c:v>
                </c:pt>
                <c:pt idx="5964">
                  <c:v>45244</c:v>
                </c:pt>
                <c:pt idx="5965">
                  <c:v>45245</c:v>
                </c:pt>
                <c:pt idx="5966">
                  <c:v>45246</c:v>
                </c:pt>
                <c:pt idx="5967">
                  <c:v>45247</c:v>
                </c:pt>
                <c:pt idx="5968">
                  <c:v>45250</c:v>
                </c:pt>
                <c:pt idx="5969">
                  <c:v>45251</c:v>
                </c:pt>
                <c:pt idx="5970">
                  <c:v>45252</c:v>
                </c:pt>
                <c:pt idx="5971">
                  <c:v>45253</c:v>
                </c:pt>
                <c:pt idx="5972">
                  <c:v>45254</c:v>
                </c:pt>
                <c:pt idx="5973">
                  <c:v>45257</c:v>
                </c:pt>
                <c:pt idx="5974">
                  <c:v>45258</c:v>
                </c:pt>
                <c:pt idx="5975">
                  <c:v>45259</c:v>
                </c:pt>
                <c:pt idx="5976">
                  <c:v>45260</c:v>
                </c:pt>
                <c:pt idx="5977">
                  <c:v>45261</c:v>
                </c:pt>
                <c:pt idx="5978">
                  <c:v>45264</c:v>
                </c:pt>
                <c:pt idx="5979">
                  <c:v>45265</c:v>
                </c:pt>
                <c:pt idx="5980">
                  <c:v>45266</c:v>
                </c:pt>
                <c:pt idx="5981">
                  <c:v>45267</c:v>
                </c:pt>
                <c:pt idx="5982">
                  <c:v>45268</c:v>
                </c:pt>
                <c:pt idx="5983">
                  <c:v>45271</c:v>
                </c:pt>
                <c:pt idx="5984">
                  <c:v>45272</c:v>
                </c:pt>
                <c:pt idx="5985">
                  <c:v>45273</c:v>
                </c:pt>
                <c:pt idx="5986">
                  <c:v>45274</c:v>
                </c:pt>
                <c:pt idx="5987">
                  <c:v>45275</c:v>
                </c:pt>
                <c:pt idx="5988">
                  <c:v>45278</c:v>
                </c:pt>
                <c:pt idx="5989">
                  <c:v>45279</c:v>
                </c:pt>
                <c:pt idx="5990">
                  <c:v>45280</c:v>
                </c:pt>
                <c:pt idx="5991">
                  <c:v>45281</c:v>
                </c:pt>
                <c:pt idx="5992">
                  <c:v>45282</c:v>
                </c:pt>
                <c:pt idx="5993">
                  <c:v>45285</c:v>
                </c:pt>
                <c:pt idx="5994">
                  <c:v>45286</c:v>
                </c:pt>
                <c:pt idx="5995">
                  <c:v>45287</c:v>
                </c:pt>
                <c:pt idx="5996">
                  <c:v>45288</c:v>
                </c:pt>
                <c:pt idx="5997">
                  <c:v>45289</c:v>
                </c:pt>
                <c:pt idx="5998">
                  <c:v>45292</c:v>
                </c:pt>
                <c:pt idx="5999">
                  <c:v>45293</c:v>
                </c:pt>
                <c:pt idx="6000">
                  <c:v>45294</c:v>
                </c:pt>
                <c:pt idx="6001">
                  <c:v>45295</c:v>
                </c:pt>
                <c:pt idx="6002">
                  <c:v>45296</c:v>
                </c:pt>
                <c:pt idx="6003">
                  <c:v>45299</c:v>
                </c:pt>
                <c:pt idx="6004">
                  <c:v>45300</c:v>
                </c:pt>
                <c:pt idx="6005">
                  <c:v>45301</c:v>
                </c:pt>
                <c:pt idx="6006">
                  <c:v>45302</c:v>
                </c:pt>
                <c:pt idx="6007">
                  <c:v>45303</c:v>
                </c:pt>
                <c:pt idx="6008">
                  <c:v>45306</c:v>
                </c:pt>
                <c:pt idx="6009">
                  <c:v>45307</c:v>
                </c:pt>
                <c:pt idx="6010">
                  <c:v>45308</c:v>
                </c:pt>
                <c:pt idx="6011">
                  <c:v>45309</c:v>
                </c:pt>
                <c:pt idx="6012">
                  <c:v>45310</c:v>
                </c:pt>
                <c:pt idx="6013">
                  <c:v>45313</c:v>
                </c:pt>
                <c:pt idx="6014">
                  <c:v>45314</c:v>
                </c:pt>
                <c:pt idx="6015">
                  <c:v>45315</c:v>
                </c:pt>
                <c:pt idx="6016">
                  <c:v>45316</c:v>
                </c:pt>
                <c:pt idx="6017">
                  <c:v>45317</c:v>
                </c:pt>
                <c:pt idx="6018">
                  <c:v>45320</c:v>
                </c:pt>
                <c:pt idx="6019">
                  <c:v>45321</c:v>
                </c:pt>
                <c:pt idx="6020">
                  <c:v>45322</c:v>
                </c:pt>
                <c:pt idx="6021">
                  <c:v>45323</c:v>
                </c:pt>
                <c:pt idx="6022">
                  <c:v>45324</c:v>
                </c:pt>
                <c:pt idx="6023">
                  <c:v>45327</c:v>
                </c:pt>
                <c:pt idx="6024">
                  <c:v>45328</c:v>
                </c:pt>
                <c:pt idx="6025">
                  <c:v>45329</c:v>
                </c:pt>
                <c:pt idx="6026">
                  <c:v>45330</c:v>
                </c:pt>
                <c:pt idx="6027">
                  <c:v>45331</c:v>
                </c:pt>
                <c:pt idx="6028">
                  <c:v>45334</c:v>
                </c:pt>
                <c:pt idx="6029">
                  <c:v>45335</c:v>
                </c:pt>
                <c:pt idx="6030">
                  <c:v>45336</c:v>
                </c:pt>
                <c:pt idx="6031">
                  <c:v>45337</c:v>
                </c:pt>
                <c:pt idx="6032">
                  <c:v>45338</c:v>
                </c:pt>
                <c:pt idx="6033">
                  <c:v>45341</c:v>
                </c:pt>
                <c:pt idx="6034">
                  <c:v>45342</c:v>
                </c:pt>
                <c:pt idx="6035">
                  <c:v>45343</c:v>
                </c:pt>
                <c:pt idx="6036">
                  <c:v>45344</c:v>
                </c:pt>
                <c:pt idx="6037">
                  <c:v>45345</c:v>
                </c:pt>
                <c:pt idx="6038">
                  <c:v>45348</c:v>
                </c:pt>
                <c:pt idx="6039">
                  <c:v>45349</c:v>
                </c:pt>
                <c:pt idx="6040">
                  <c:v>45350</c:v>
                </c:pt>
                <c:pt idx="6041">
                  <c:v>45351</c:v>
                </c:pt>
                <c:pt idx="6042">
                  <c:v>45352</c:v>
                </c:pt>
                <c:pt idx="6043">
                  <c:v>45355</c:v>
                </c:pt>
                <c:pt idx="6044">
                  <c:v>45356</c:v>
                </c:pt>
                <c:pt idx="6045">
                  <c:v>45357</c:v>
                </c:pt>
                <c:pt idx="6046">
                  <c:v>45358</c:v>
                </c:pt>
                <c:pt idx="6047">
                  <c:v>45359</c:v>
                </c:pt>
                <c:pt idx="6048">
                  <c:v>45362</c:v>
                </c:pt>
                <c:pt idx="6049">
                  <c:v>45363</c:v>
                </c:pt>
                <c:pt idx="6050">
                  <c:v>45364</c:v>
                </c:pt>
                <c:pt idx="6051">
                  <c:v>45365</c:v>
                </c:pt>
                <c:pt idx="6052">
                  <c:v>45366</c:v>
                </c:pt>
                <c:pt idx="6053">
                  <c:v>45369</c:v>
                </c:pt>
                <c:pt idx="6054">
                  <c:v>45370</c:v>
                </c:pt>
                <c:pt idx="6055">
                  <c:v>45371</c:v>
                </c:pt>
                <c:pt idx="6056">
                  <c:v>45372</c:v>
                </c:pt>
                <c:pt idx="6057">
                  <c:v>45373</c:v>
                </c:pt>
                <c:pt idx="6058">
                  <c:v>45376</c:v>
                </c:pt>
                <c:pt idx="6059">
                  <c:v>45377</c:v>
                </c:pt>
                <c:pt idx="6060">
                  <c:v>45378</c:v>
                </c:pt>
                <c:pt idx="6061">
                  <c:v>45379</c:v>
                </c:pt>
                <c:pt idx="6062">
                  <c:v>45380</c:v>
                </c:pt>
                <c:pt idx="6063">
                  <c:v>45383</c:v>
                </c:pt>
                <c:pt idx="6064">
                  <c:v>45384</c:v>
                </c:pt>
                <c:pt idx="6065">
                  <c:v>45385</c:v>
                </c:pt>
                <c:pt idx="6066">
                  <c:v>45386</c:v>
                </c:pt>
                <c:pt idx="6067">
                  <c:v>45387</c:v>
                </c:pt>
                <c:pt idx="6068">
                  <c:v>45390</c:v>
                </c:pt>
                <c:pt idx="6069">
                  <c:v>45391</c:v>
                </c:pt>
                <c:pt idx="6070">
                  <c:v>45392</c:v>
                </c:pt>
                <c:pt idx="6071">
                  <c:v>45393</c:v>
                </c:pt>
                <c:pt idx="6072">
                  <c:v>45394</c:v>
                </c:pt>
                <c:pt idx="6073">
                  <c:v>45397</c:v>
                </c:pt>
                <c:pt idx="6074">
                  <c:v>45398</c:v>
                </c:pt>
                <c:pt idx="6075">
                  <c:v>45399</c:v>
                </c:pt>
                <c:pt idx="6076">
                  <c:v>45400</c:v>
                </c:pt>
                <c:pt idx="6077">
                  <c:v>45401</c:v>
                </c:pt>
                <c:pt idx="6078">
                  <c:v>45404</c:v>
                </c:pt>
                <c:pt idx="6079">
                  <c:v>45405</c:v>
                </c:pt>
                <c:pt idx="6080">
                  <c:v>45406</c:v>
                </c:pt>
                <c:pt idx="6081">
                  <c:v>45407</c:v>
                </c:pt>
                <c:pt idx="6082">
                  <c:v>45408</c:v>
                </c:pt>
                <c:pt idx="6083">
                  <c:v>45411</c:v>
                </c:pt>
                <c:pt idx="6084">
                  <c:v>45412</c:v>
                </c:pt>
                <c:pt idx="6085">
                  <c:v>45413</c:v>
                </c:pt>
                <c:pt idx="6086">
                  <c:v>45414</c:v>
                </c:pt>
                <c:pt idx="6087">
                  <c:v>45415</c:v>
                </c:pt>
                <c:pt idx="6088">
                  <c:v>45418</c:v>
                </c:pt>
                <c:pt idx="6089">
                  <c:v>45419</c:v>
                </c:pt>
                <c:pt idx="6090">
                  <c:v>45420</c:v>
                </c:pt>
                <c:pt idx="6091">
                  <c:v>45421</c:v>
                </c:pt>
                <c:pt idx="6092">
                  <c:v>45422</c:v>
                </c:pt>
                <c:pt idx="6093">
                  <c:v>45425</c:v>
                </c:pt>
                <c:pt idx="6094">
                  <c:v>45426</c:v>
                </c:pt>
                <c:pt idx="6095">
                  <c:v>45427</c:v>
                </c:pt>
                <c:pt idx="6096">
                  <c:v>45428</c:v>
                </c:pt>
                <c:pt idx="6097">
                  <c:v>45429</c:v>
                </c:pt>
                <c:pt idx="6098">
                  <c:v>45432</c:v>
                </c:pt>
                <c:pt idx="6099">
                  <c:v>45433</c:v>
                </c:pt>
                <c:pt idx="6100">
                  <c:v>45434</c:v>
                </c:pt>
                <c:pt idx="6101">
                  <c:v>45435</c:v>
                </c:pt>
                <c:pt idx="6102">
                  <c:v>45436</c:v>
                </c:pt>
                <c:pt idx="6103">
                  <c:v>45440</c:v>
                </c:pt>
                <c:pt idx="6104">
                  <c:v>45441</c:v>
                </c:pt>
                <c:pt idx="6105">
                  <c:v>45442</c:v>
                </c:pt>
                <c:pt idx="6106">
                  <c:v>45443</c:v>
                </c:pt>
                <c:pt idx="6107">
                  <c:v>45446</c:v>
                </c:pt>
                <c:pt idx="6108">
                  <c:v>45447</c:v>
                </c:pt>
                <c:pt idx="6109">
                  <c:v>45448</c:v>
                </c:pt>
                <c:pt idx="6110">
                  <c:v>45449</c:v>
                </c:pt>
                <c:pt idx="6111">
                  <c:v>45450</c:v>
                </c:pt>
                <c:pt idx="6112">
                  <c:v>45453</c:v>
                </c:pt>
                <c:pt idx="6113">
                  <c:v>45454</c:v>
                </c:pt>
                <c:pt idx="6114">
                  <c:v>45455</c:v>
                </c:pt>
                <c:pt idx="6115">
                  <c:v>45456</c:v>
                </c:pt>
                <c:pt idx="6116">
                  <c:v>45457</c:v>
                </c:pt>
                <c:pt idx="6117">
                  <c:v>45460</c:v>
                </c:pt>
                <c:pt idx="6118">
                  <c:v>45461</c:v>
                </c:pt>
                <c:pt idx="6119">
                  <c:v>45462</c:v>
                </c:pt>
                <c:pt idx="6120">
                  <c:v>45463</c:v>
                </c:pt>
                <c:pt idx="6121">
                  <c:v>45464</c:v>
                </c:pt>
                <c:pt idx="6122">
                  <c:v>45467</c:v>
                </c:pt>
                <c:pt idx="6123">
                  <c:v>45468</c:v>
                </c:pt>
                <c:pt idx="6124">
                  <c:v>45469</c:v>
                </c:pt>
                <c:pt idx="6125">
                  <c:v>45470</c:v>
                </c:pt>
                <c:pt idx="6126">
                  <c:v>45471</c:v>
                </c:pt>
                <c:pt idx="6127">
                  <c:v>45474</c:v>
                </c:pt>
                <c:pt idx="6128">
                  <c:v>45475</c:v>
                </c:pt>
                <c:pt idx="6129">
                  <c:v>45476</c:v>
                </c:pt>
                <c:pt idx="6130">
                  <c:v>45477</c:v>
                </c:pt>
                <c:pt idx="6131">
                  <c:v>45478</c:v>
                </c:pt>
                <c:pt idx="6132">
                  <c:v>45481</c:v>
                </c:pt>
                <c:pt idx="6133">
                  <c:v>45482</c:v>
                </c:pt>
                <c:pt idx="6134">
                  <c:v>45483</c:v>
                </c:pt>
                <c:pt idx="6135">
                  <c:v>45484</c:v>
                </c:pt>
                <c:pt idx="6136">
                  <c:v>45485</c:v>
                </c:pt>
                <c:pt idx="6137">
                  <c:v>45488</c:v>
                </c:pt>
                <c:pt idx="6138">
                  <c:v>45489</c:v>
                </c:pt>
                <c:pt idx="6139">
                  <c:v>45490</c:v>
                </c:pt>
                <c:pt idx="6140">
                  <c:v>45491</c:v>
                </c:pt>
                <c:pt idx="6141">
                  <c:v>45492</c:v>
                </c:pt>
                <c:pt idx="6142">
                  <c:v>45495</c:v>
                </c:pt>
                <c:pt idx="6143">
                  <c:v>45496</c:v>
                </c:pt>
                <c:pt idx="6144">
                  <c:v>45497</c:v>
                </c:pt>
                <c:pt idx="6145">
                  <c:v>45498</c:v>
                </c:pt>
                <c:pt idx="6146">
                  <c:v>45499</c:v>
                </c:pt>
                <c:pt idx="6147">
                  <c:v>45502</c:v>
                </c:pt>
                <c:pt idx="6148">
                  <c:v>45503</c:v>
                </c:pt>
                <c:pt idx="6149">
                  <c:v>45504</c:v>
                </c:pt>
                <c:pt idx="6150">
                  <c:v>45505</c:v>
                </c:pt>
                <c:pt idx="6151">
                  <c:v>45506</c:v>
                </c:pt>
                <c:pt idx="6152">
                  <c:v>45509</c:v>
                </c:pt>
                <c:pt idx="6153">
                  <c:v>45510</c:v>
                </c:pt>
                <c:pt idx="6154">
                  <c:v>45511</c:v>
                </c:pt>
                <c:pt idx="6155">
                  <c:v>45512</c:v>
                </c:pt>
                <c:pt idx="6156">
                  <c:v>45513</c:v>
                </c:pt>
                <c:pt idx="6157">
                  <c:v>45516</c:v>
                </c:pt>
                <c:pt idx="6158">
                  <c:v>45517</c:v>
                </c:pt>
                <c:pt idx="6159">
                  <c:v>45518</c:v>
                </c:pt>
                <c:pt idx="6160">
                  <c:v>45519</c:v>
                </c:pt>
                <c:pt idx="6161">
                  <c:v>45520</c:v>
                </c:pt>
                <c:pt idx="6162">
                  <c:v>45523</c:v>
                </c:pt>
                <c:pt idx="6163">
                  <c:v>45524</c:v>
                </c:pt>
                <c:pt idx="6164">
                  <c:v>45525</c:v>
                </c:pt>
                <c:pt idx="6165">
                  <c:v>45526</c:v>
                </c:pt>
                <c:pt idx="6166">
                  <c:v>45527</c:v>
                </c:pt>
                <c:pt idx="6167">
                  <c:v>45530</c:v>
                </c:pt>
                <c:pt idx="6168">
                  <c:v>45531</c:v>
                </c:pt>
                <c:pt idx="6169">
                  <c:v>45532</c:v>
                </c:pt>
                <c:pt idx="6170">
                  <c:v>45533</c:v>
                </c:pt>
                <c:pt idx="6171">
                  <c:v>45534</c:v>
                </c:pt>
                <c:pt idx="6172">
                  <c:v>45537</c:v>
                </c:pt>
                <c:pt idx="6173">
                  <c:v>45538</c:v>
                </c:pt>
                <c:pt idx="6174">
                  <c:v>45539</c:v>
                </c:pt>
                <c:pt idx="6175">
                  <c:v>45540</c:v>
                </c:pt>
                <c:pt idx="6176">
                  <c:v>45541</c:v>
                </c:pt>
                <c:pt idx="6177">
                  <c:v>45544</c:v>
                </c:pt>
                <c:pt idx="6178">
                  <c:v>45545</c:v>
                </c:pt>
                <c:pt idx="6179">
                  <c:v>45546</c:v>
                </c:pt>
                <c:pt idx="6180">
                  <c:v>45547</c:v>
                </c:pt>
                <c:pt idx="6181">
                  <c:v>45548</c:v>
                </c:pt>
                <c:pt idx="6182">
                  <c:v>45551</c:v>
                </c:pt>
                <c:pt idx="6183">
                  <c:v>45552</c:v>
                </c:pt>
                <c:pt idx="6184">
                  <c:v>45553</c:v>
                </c:pt>
                <c:pt idx="6185">
                  <c:v>45554</c:v>
                </c:pt>
                <c:pt idx="6186">
                  <c:v>45555</c:v>
                </c:pt>
                <c:pt idx="6187">
                  <c:v>45558</c:v>
                </c:pt>
                <c:pt idx="6188">
                  <c:v>45559</c:v>
                </c:pt>
                <c:pt idx="6189">
                  <c:v>45560</c:v>
                </c:pt>
                <c:pt idx="6190">
                  <c:v>45561</c:v>
                </c:pt>
                <c:pt idx="6191">
                  <c:v>45562</c:v>
                </c:pt>
                <c:pt idx="6192">
                  <c:v>45565</c:v>
                </c:pt>
                <c:pt idx="6193">
                  <c:v>45566</c:v>
                </c:pt>
                <c:pt idx="6194">
                  <c:v>45567</c:v>
                </c:pt>
                <c:pt idx="6195">
                  <c:v>45568</c:v>
                </c:pt>
                <c:pt idx="6196">
                  <c:v>45569</c:v>
                </c:pt>
                <c:pt idx="6197">
                  <c:v>45572</c:v>
                </c:pt>
                <c:pt idx="6198">
                  <c:v>45573</c:v>
                </c:pt>
                <c:pt idx="6199">
                  <c:v>45574</c:v>
                </c:pt>
                <c:pt idx="6200">
                  <c:v>45575</c:v>
                </c:pt>
                <c:pt idx="6201">
                  <c:v>45576</c:v>
                </c:pt>
                <c:pt idx="6202">
                  <c:v>45579</c:v>
                </c:pt>
                <c:pt idx="6203">
                  <c:v>45580</c:v>
                </c:pt>
                <c:pt idx="6204">
                  <c:v>45581</c:v>
                </c:pt>
                <c:pt idx="6205">
                  <c:v>45582</c:v>
                </c:pt>
                <c:pt idx="6206">
                  <c:v>45583</c:v>
                </c:pt>
                <c:pt idx="6207">
                  <c:v>45586</c:v>
                </c:pt>
                <c:pt idx="6208">
                  <c:v>45587</c:v>
                </c:pt>
                <c:pt idx="6209">
                  <c:v>45588</c:v>
                </c:pt>
                <c:pt idx="6210">
                  <c:v>45589</c:v>
                </c:pt>
                <c:pt idx="6211">
                  <c:v>45590</c:v>
                </c:pt>
                <c:pt idx="6212">
                  <c:v>45593</c:v>
                </c:pt>
                <c:pt idx="6213">
                  <c:v>45594</c:v>
                </c:pt>
                <c:pt idx="6214">
                  <c:v>45595</c:v>
                </c:pt>
                <c:pt idx="6215">
                  <c:v>45596</c:v>
                </c:pt>
                <c:pt idx="6216">
                  <c:v>45597</c:v>
                </c:pt>
                <c:pt idx="6217">
                  <c:v>45600</c:v>
                </c:pt>
                <c:pt idx="6218">
                  <c:v>45601</c:v>
                </c:pt>
                <c:pt idx="6219">
                  <c:v>45602</c:v>
                </c:pt>
                <c:pt idx="6220">
                  <c:v>45603</c:v>
                </c:pt>
                <c:pt idx="6221">
                  <c:v>45604</c:v>
                </c:pt>
                <c:pt idx="6222">
                  <c:v>45607</c:v>
                </c:pt>
                <c:pt idx="6223">
                  <c:v>45608</c:v>
                </c:pt>
                <c:pt idx="6224">
                  <c:v>45609</c:v>
                </c:pt>
                <c:pt idx="6225">
                  <c:v>45610</c:v>
                </c:pt>
                <c:pt idx="6226">
                  <c:v>45611</c:v>
                </c:pt>
                <c:pt idx="6227">
                  <c:v>45614</c:v>
                </c:pt>
                <c:pt idx="6228">
                  <c:v>45615</c:v>
                </c:pt>
                <c:pt idx="6229">
                  <c:v>45616</c:v>
                </c:pt>
                <c:pt idx="6230">
                  <c:v>45617</c:v>
                </c:pt>
                <c:pt idx="6231">
                  <c:v>45618</c:v>
                </c:pt>
                <c:pt idx="6232">
                  <c:v>45621</c:v>
                </c:pt>
                <c:pt idx="6233">
                  <c:v>45622</c:v>
                </c:pt>
                <c:pt idx="6234">
                  <c:v>45623</c:v>
                </c:pt>
                <c:pt idx="6235">
                  <c:v>45624</c:v>
                </c:pt>
                <c:pt idx="6236">
                  <c:v>45625</c:v>
                </c:pt>
                <c:pt idx="6237">
                  <c:v>45628</c:v>
                </c:pt>
                <c:pt idx="6238">
                  <c:v>45629</c:v>
                </c:pt>
                <c:pt idx="6239">
                  <c:v>45630</c:v>
                </c:pt>
                <c:pt idx="6240">
                  <c:v>45631</c:v>
                </c:pt>
                <c:pt idx="6241">
                  <c:v>45632</c:v>
                </c:pt>
                <c:pt idx="6242">
                  <c:v>45635</c:v>
                </c:pt>
                <c:pt idx="6243">
                  <c:v>45636</c:v>
                </c:pt>
                <c:pt idx="6244">
                  <c:v>45637</c:v>
                </c:pt>
                <c:pt idx="6245">
                  <c:v>45638</c:v>
                </c:pt>
                <c:pt idx="6246">
                  <c:v>45639</c:v>
                </c:pt>
                <c:pt idx="6247">
                  <c:v>45642</c:v>
                </c:pt>
                <c:pt idx="6248">
                  <c:v>45643</c:v>
                </c:pt>
                <c:pt idx="6249">
                  <c:v>45644</c:v>
                </c:pt>
                <c:pt idx="6250">
                  <c:v>45645</c:v>
                </c:pt>
                <c:pt idx="6251">
                  <c:v>45646</c:v>
                </c:pt>
                <c:pt idx="6252">
                  <c:v>45649</c:v>
                </c:pt>
                <c:pt idx="6253">
                  <c:v>45650</c:v>
                </c:pt>
                <c:pt idx="6254">
                  <c:v>45651</c:v>
                </c:pt>
                <c:pt idx="6255">
                  <c:v>45652</c:v>
                </c:pt>
                <c:pt idx="6256">
                  <c:v>45653</c:v>
                </c:pt>
                <c:pt idx="6257">
                  <c:v>45656</c:v>
                </c:pt>
                <c:pt idx="6258">
                  <c:v>45657</c:v>
                </c:pt>
                <c:pt idx="6259">
                  <c:v>45658</c:v>
                </c:pt>
                <c:pt idx="6260">
                  <c:v>45659</c:v>
                </c:pt>
                <c:pt idx="6261">
                  <c:v>45660</c:v>
                </c:pt>
                <c:pt idx="6262">
                  <c:v>45663</c:v>
                </c:pt>
                <c:pt idx="6263">
                  <c:v>45664</c:v>
                </c:pt>
                <c:pt idx="6264">
                  <c:v>45665</c:v>
                </c:pt>
                <c:pt idx="6265">
                  <c:v>45666</c:v>
                </c:pt>
                <c:pt idx="6266">
                  <c:v>45667</c:v>
                </c:pt>
                <c:pt idx="6267">
                  <c:v>45670</c:v>
                </c:pt>
                <c:pt idx="6268">
                  <c:v>45671</c:v>
                </c:pt>
                <c:pt idx="6269">
                  <c:v>45672</c:v>
                </c:pt>
                <c:pt idx="6270">
                  <c:v>45673</c:v>
                </c:pt>
                <c:pt idx="6271">
                  <c:v>45674</c:v>
                </c:pt>
                <c:pt idx="6272">
                  <c:v>45677</c:v>
                </c:pt>
                <c:pt idx="6273">
                  <c:v>45678</c:v>
                </c:pt>
                <c:pt idx="6274">
                  <c:v>45679</c:v>
                </c:pt>
                <c:pt idx="6275">
                  <c:v>45680</c:v>
                </c:pt>
                <c:pt idx="6276">
                  <c:v>45681</c:v>
                </c:pt>
                <c:pt idx="6277">
                  <c:v>45684</c:v>
                </c:pt>
                <c:pt idx="6278">
                  <c:v>45685</c:v>
                </c:pt>
                <c:pt idx="6279">
                  <c:v>45686</c:v>
                </c:pt>
                <c:pt idx="6280">
                  <c:v>45687</c:v>
                </c:pt>
                <c:pt idx="6281">
                  <c:v>45688</c:v>
                </c:pt>
                <c:pt idx="6282">
                  <c:v>45691</c:v>
                </c:pt>
                <c:pt idx="6283">
                  <c:v>45692</c:v>
                </c:pt>
                <c:pt idx="6284">
                  <c:v>45693</c:v>
                </c:pt>
                <c:pt idx="6285">
                  <c:v>45694</c:v>
                </c:pt>
                <c:pt idx="6286">
                  <c:v>45695</c:v>
                </c:pt>
                <c:pt idx="6287">
                  <c:v>45698</c:v>
                </c:pt>
                <c:pt idx="6288">
                  <c:v>45699</c:v>
                </c:pt>
                <c:pt idx="6289">
                  <c:v>45700</c:v>
                </c:pt>
                <c:pt idx="6290">
                  <c:v>45701</c:v>
                </c:pt>
                <c:pt idx="6291">
                  <c:v>45702</c:v>
                </c:pt>
                <c:pt idx="6292">
                  <c:v>45705</c:v>
                </c:pt>
                <c:pt idx="6293">
                  <c:v>45706</c:v>
                </c:pt>
                <c:pt idx="6294">
                  <c:v>45707</c:v>
                </c:pt>
                <c:pt idx="6295">
                  <c:v>45708</c:v>
                </c:pt>
                <c:pt idx="6296">
                  <c:v>45709</c:v>
                </c:pt>
                <c:pt idx="6297">
                  <c:v>45712</c:v>
                </c:pt>
                <c:pt idx="6298">
                  <c:v>45713</c:v>
                </c:pt>
                <c:pt idx="6299">
                  <c:v>45714</c:v>
                </c:pt>
                <c:pt idx="6300">
                  <c:v>45715</c:v>
                </c:pt>
                <c:pt idx="6301">
                  <c:v>45716</c:v>
                </c:pt>
                <c:pt idx="6302">
                  <c:v>45719</c:v>
                </c:pt>
                <c:pt idx="6303">
                  <c:v>45720</c:v>
                </c:pt>
                <c:pt idx="6304">
                  <c:v>45721</c:v>
                </c:pt>
                <c:pt idx="6305">
                  <c:v>45722</c:v>
                </c:pt>
                <c:pt idx="6306">
                  <c:v>45723</c:v>
                </c:pt>
                <c:pt idx="6307">
                  <c:v>45726</c:v>
                </c:pt>
                <c:pt idx="6308">
                  <c:v>45727</c:v>
                </c:pt>
                <c:pt idx="6309">
                  <c:v>45728</c:v>
                </c:pt>
                <c:pt idx="6310">
                  <c:v>45729</c:v>
                </c:pt>
                <c:pt idx="6311">
                  <c:v>45730</c:v>
                </c:pt>
                <c:pt idx="6312">
                  <c:v>45733</c:v>
                </c:pt>
                <c:pt idx="6313">
                  <c:v>45734</c:v>
                </c:pt>
                <c:pt idx="6314">
                  <c:v>45735</c:v>
                </c:pt>
                <c:pt idx="6315">
                  <c:v>45736</c:v>
                </c:pt>
                <c:pt idx="6316">
                  <c:v>45737</c:v>
                </c:pt>
                <c:pt idx="6317">
                  <c:v>45740</c:v>
                </c:pt>
                <c:pt idx="6318">
                  <c:v>45741</c:v>
                </c:pt>
              </c:numCache>
            </c:numRef>
          </c:cat>
          <c:val>
            <c:numRef>
              <c:f>'Sheet1 (2)'!$D$9:$D$6327</c:f>
              <c:numCache>
                <c:formatCode>_(* #,##0.00_);_(* \(#,##0.00\);_(* "-"??_);_(@_)</c:formatCode>
                <c:ptCount val="6319"/>
                <c:pt idx="0">
                  <c:v>2.5902267763886684</c:v>
                </c:pt>
                <c:pt idx="1">
                  <c:v>2.5902267763886684</c:v>
                </c:pt>
                <c:pt idx="2">
                  <c:v>2.5902267763886684</c:v>
                </c:pt>
                <c:pt idx="3">
                  <c:v>2.5902267763886684</c:v>
                </c:pt>
                <c:pt idx="4">
                  <c:v>2.5902267763886684</c:v>
                </c:pt>
                <c:pt idx="5">
                  <c:v>2.5902267763886684</c:v>
                </c:pt>
                <c:pt idx="6">
                  <c:v>2.5902267763886684</c:v>
                </c:pt>
                <c:pt idx="7">
                  <c:v>2.5902267763886684</c:v>
                </c:pt>
                <c:pt idx="8">
                  <c:v>2.5902267763886684</c:v>
                </c:pt>
                <c:pt idx="9">
                  <c:v>2.5902267763886684</c:v>
                </c:pt>
                <c:pt idx="10">
                  <c:v>2.5902267763886684</c:v>
                </c:pt>
                <c:pt idx="11">
                  <c:v>2.5902267763886684</c:v>
                </c:pt>
                <c:pt idx="12">
                  <c:v>2.5902267763886684</c:v>
                </c:pt>
                <c:pt idx="13">
                  <c:v>2.5902267763886684</c:v>
                </c:pt>
                <c:pt idx="14">
                  <c:v>2.5902267763886684</c:v>
                </c:pt>
                <c:pt idx="15">
                  <c:v>2.5902267763886684</c:v>
                </c:pt>
                <c:pt idx="16">
                  <c:v>2.5902267763886684</c:v>
                </c:pt>
                <c:pt idx="17">
                  <c:v>2.5902267763886684</c:v>
                </c:pt>
                <c:pt idx="18">
                  <c:v>2.5902267763886684</c:v>
                </c:pt>
                <c:pt idx="19">
                  <c:v>2.5902267763886684</c:v>
                </c:pt>
                <c:pt idx="20">
                  <c:v>2.5902267763886684</c:v>
                </c:pt>
                <c:pt idx="21">
                  <c:v>2.5902267763886684</c:v>
                </c:pt>
                <c:pt idx="22">
                  <c:v>2.5902267763886684</c:v>
                </c:pt>
                <c:pt idx="23">
                  <c:v>2.5902267763886684</c:v>
                </c:pt>
                <c:pt idx="24">
                  <c:v>2.5902267763886684</c:v>
                </c:pt>
                <c:pt idx="25">
                  <c:v>2.5902267763886684</c:v>
                </c:pt>
                <c:pt idx="26">
                  <c:v>2.5902267763886684</c:v>
                </c:pt>
                <c:pt idx="27">
                  <c:v>2.5902267763886684</c:v>
                </c:pt>
                <c:pt idx="28">
                  <c:v>2.5902267763886684</c:v>
                </c:pt>
                <c:pt idx="29">
                  <c:v>2.5902267763886684</c:v>
                </c:pt>
                <c:pt idx="30">
                  <c:v>2.5902267763886684</c:v>
                </c:pt>
                <c:pt idx="31">
                  <c:v>2.5902267763886684</c:v>
                </c:pt>
                <c:pt idx="32">
                  <c:v>2.5902267763886684</c:v>
                </c:pt>
                <c:pt idx="33">
                  <c:v>2.5902267763886684</c:v>
                </c:pt>
                <c:pt idx="34">
                  <c:v>2.5902267763886684</c:v>
                </c:pt>
                <c:pt idx="35">
                  <c:v>2.5902267763886684</c:v>
                </c:pt>
                <c:pt idx="36">
                  <c:v>2.5902267763886684</c:v>
                </c:pt>
                <c:pt idx="37">
                  <c:v>2.5902267763886684</c:v>
                </c:pt>
                <c:pt idx="38">
                  <c:v>2.5902267763886684</c:v>
                </c:pt>
                <c:pt idx="39">
                  <c:v>2.5902267763886684</c:v>
                </c:pt>
                <c:pt idx="40">
                  <c:v>2.5902267763886684</c:v>
                </c:pt>
                <c:pt idx="41">
                  <c:v>2.5902267763886684</c:v>
                </c:pt>
                <c:pt idx="42">
                  <c:v>2.5902267763886684</c:v>
                </c:pt>
                <c:pt idx="43">
                  <c:v>2.5902267763886684</c:v>
                </c:pt>
                <c:pt idx="44">
                  <c:v>2.5902267763886684</c:v>
                </c:pt>
                <c:pt idx="45">
                  <c:v>2.5902267763886684</c:v>
                </c:pt>
                <c:pt idx="46">
                  <c:v>2.5902267763886684</c:v>
                </c:pt>
                <c:pt idx="47">
                  <c:v>2.5902267763886684</c:v>
                </c:pt>
                <c:pt idx="48">
                  <c:v>2.5902267763886684</c:v>
                </c:pt>
                <c:pt idx="49">
                  <c:v>2.5902267763886684</c:v>
                </c:pt>
                <c:pt idx="50">
                  <c:v>2.5902267763886684</c:v>
                </c:pt>
                <c:pt idx="51">
                  <c:v>2.5902267763886684</c:v>
                </c:pt>
                <c:pt idx="52">
                  <c:v>2.5902267763886684</c:v>
                </c:pt>
                <c:pt idx="53">
                  <c:v>2.5902267763886684</c:v>
                </c:pt>
                <c:pt idx="54">
                  <c:v>2.5902267763886684</c:v>
                </c:pt>
                <c:pt idx="55">
                  <c:v>2.5902267763886684</c:v>
                </c:pt>
                <c:pt idx="56">
                  <c:v>2.5902267763886684</c:v>
                </c:pt>
                <c:pt idx="57">
                  <c:v>2.5902267763886684</c:v>
                </c:pt>
                <c:pt idx="58">
                  <c:v>2.5902267763886684</c:v>
                </c:pt>
                <c:pt idx="59">
                  <c:v>2.5902267763886684</c:v>
                </c:pt>
                <c:pt idx="60">
                  <c:v>2.5902267763886684</c:v>
                </c:pt>
                <c:pt idx="61">
                  <c:v>2.5902267763886684</c:v>
                </c:pt>
                <c:pt idx="62">
                  <c:v>2.5902267763886684</c:v>
                </c:pt>
                <c:pt idx="63">
                  <c:v>2.5902267763886684</c:v>
                </c:pt>
                <c:pt idx="64">
                  <c:v>2.5902267763886684</c:v>
                </c:pt>
                <c:pt idx="65">
                  <c:v>2.5902267763886684</c:v>
                </c:pt>
                <c:pt idx="66">
                  <c:v>2.5902267763886684</c:v>
                </c:pt>
                <c:pt idx="67">
                  <c:v>2.5902267763886684</c:v>
                </c:pt>
                <c:pt idx="68">
                  <c:v>2.5902267763886684</c:v>
                </c:pt>
                <c:pt idx="69">
                  <c:v>2.5902267763886684</c:v>
                </c:pt>
                <c:pt idx="70">
                  <c:v>2.5902267763886684</c:v>
                </c:pt>
                <c:pt idx="71">
                  <c:v>2.5902267763886684</c:v>
                </c:pt>
                <c:pt idx="72">
                  <c:v>2.5902267763886684</c:v>
                </c:pt>
                <c:pt idx="73">
                  <c:v>2.5902267763886684</c:v>
                </c:pt>
                <c:pt idx="74">
                  <c:v>2.5902267763886684</c:v>
                </c:pt>
                <c:pt idx="75">
                  <c:v>2.5902267763886684</c:v>
                </c:pt>
                <c:pt idx="76">
                  <c:v>2.5902267763886684</c:v>
                </c:pt>
                <c:pt idx="77">
                  <c:v>2.5902267763886684</c:v>
                </c:pt>
                <c:pt idx="78">
                  <c:v>2.5902267763886684</c:v>
                </c:pt>
                <c:pt idx="79">
                  <c:v>2.5902267763886684</c:v>
                </c:pt>
                <c:pt idx="80">
                  <c:v>2.5902267763886684</c:v>
                </c:pt>
                <c:pt idx="81">
                  <c:v>2.5902267763886684</c:v>
                </c:pt>
                <c:pt idx="82">
                  <c:v>2.5902267763886684</c:v>
                </c:pt>
                <c:pt idx="83">
                  <c:v>2.5902267763886684</c:v>
                </c:pt>
                <c:pt idx="84">
                  <c:v>2.5902267763886684</c:v>
                </c:pt>
                <c:pt idx="85">
                  <c:v>2.5902267763886684</c:v>
                </c:pt>
                <c:pt idx="86">
                  <c:v>2.5902267763886684</c:v>
                </c:pt>
                <c:pt idx="87">
                  <c:v>2.5902267763886684</c:v>
                </c:pt>
                <c:pt idx="88">
                  <c:v>2.5902267763886684</c:v>
                </c:pt>
                <c:pt idx="89">
                  <c:v>2.5902267763886684</c:v>
                </c:pt>
                <c:pt idx="90">
                  <c:v>2.5902267763886684</c:v>
                </c:pt>
                <c:pt idx="91">
                  <c:v>2.5902267763886684</c:v>
                </c:pt>
                <c:pt idx="92">
                  <c:v>2.5902267763886684</c:v>
                </c:pt>
                <c:pt idx="93">
                  <c:v>2.5902267763886684</c:v>
                </c:pt>
                <c:pt idx="94">
                  <c:v>2.5902267763886684</c:v>
                </c:pt>
                <c:pt idx="95">
                  <c:v>2.5902267763886684</c:v>
                </c:pt>
                <c:pt idx="96">
                  <c:v>2.5902267763886684</c:v>
                </c:pt>
                <c:pt idx="97">
                  <c:v>2.5902267763886684</c:v>
                </c:pt>
                <c:pt idx="98">
                  <c:v>2.5902267763886684</c:v>
                </c:pt>
                <c:pt idx="99">
                  <c:v>2.5902267763886684</c:v>
                </c:pt>
                <c:pt idx="100">
                  <c:v>2.5902267763886684</c:v>
                </c:pt>
                <c:pt idx="101">
                  <c:v>2.5902267763886684</c:v>
                </c:pt>
                <c:pt idx="102">
                  <c:v>2.5902267763886684</c:v>
                </c:pt>
                <c:pt idx="103">
                  <c:v>2.5902267763886684</c:v>
                </c:pt>
                <c:pt idx="104">
                  <c:v>2.5902267763886684</c:v>
                </c:pt>
                <c:pt idx="105">
                  <c:v>2.5902267763886684</c:v>
                </c:pt>
                <c:pt idx="106">
                  <c:v>2.5902267763886684</c:v>
                </c:pt>
                <c:pt idx="107">
                  <c:v>2.5902267763886684</c:v>
                </c:pt>
                <c:pt idx="108">
                  <c:v>2.5902267763886684</c:v>
                </c:pt>
                <c:pt idx="109">
                  <c:v>2.5902267763886684</c:v>
                </c:pt>
                <c:pt idx="110">
                  <c:v>2.5902267763886684</c:v>
                </c:pt>
                <c:pt idx="111">
                  <c:v>2.5902267763886684</c:v>
                </c:pt>
                <c:pt idx="112">
                  <c:v>2.5902267763886684</c:v>
                </c:pt>
                <c:pt idx="113">
                  <c:v>2.5902267763886684</c:v>
                </c:pt>
                <c:pt idx="114">
                  <c:v>2.5902267763886684</c:v>
                </c:pt>
                <c:pt idx="115">
                  <c:v>2.5902267763886684</c:v>
                </c:pt>
                <c:pt idx="116">
                  <c:v>2.5902267763886684</c:v>
                </c:pt>
                <c:pt idx="117">
                  <c:v>2.5902267763886684</c:v>
                </c:pt>
                <c:pt idx="118">
                  <c:v>2.5902267763886684</c:v>
                </c:pt>
                <c:pt idx="119">
                  <c:v>2.5902267763886684</c:v>
                </c:pt>
                <c:pt idx="120">
                  <c:v>2.5902267763886684</c:v>
                </c:pt>
                <c:pt idx="121">
                  <c:v>2.5902267763886684</c:v>
                </c:pt>
                <c:pt idx="122">
                  <c:v>2.5902267763886684</c:v>
                </c:pt>
                <c:pt idx="123">
                  <c:v>2.5902267763886684</c:v>
                </c:pt>
                <c:pt idx="124">
                  <c:v>2.5902267763886684</c:v>
                </c:pt>
                <c:pt idx="125">
                  <c:v>2.5902267763886684</c:v>
                </c:pt>
                <c:pt idx="126">
                  <c:v>2.5902267763886684</c:v>
                </c:pt>
                <c:pt idx="127">
                  <c:v>2.5902267763886684</c:v>
                </c:pt>
                <c:pt idx="128">
                  <c:v>2.5902267763886684</c:v>
                </c:pt>
                <c:pt idx="129">
                  <c:v>2.5902267763886684</c:v>
                </c:pt>
                <c:pt idx="130">
                  <c:v>2.5902267763886684</c:v>
                </c:pt>
                <c:pt idx="131">
                  <c:v>2.5902267763886684</c:v>
                </c:pt>
                <c:pt idx="132">
                  <c:v>2.5902267763886684</c:v>
                </c:pt>
                <c:pt idx="133">
                  <c:v>2.5902267763886684</c:v>
                </c:pt>
                <c:pt idx="134">
                  <c:v>2.5902267763886684</c:v>
                </c:pt>
                <c:pt idx="135">
                  <c:v>2.5902267763886684</c:v>
                </c:pt>
                <c:pt idx="136">
                  <c:v>2.5902267763886684</c:v>
                </c:pt>
                <c:pt idx="137">
                  <c:v>2.5902267763886684</c:v>
                </c:pt>
                <c:pt idx="138">
                  <c:v>2.5902267763886684</c:v>
                </c:pt>
                <c:pt idx="139">
                  <c:v>2.5902267763886684</c:v>
                </c:pt>
                <c:pt idx="140">
                  <c:v>2.5902267763886684</c:v>
                </c:pt>
                <c:pt idx="141">
                  <c:v>2.5902267763886684</c:v>
                </c:pt>
                <c:pt idx="142">
                  <c:v>2.5902267763886684</c:v>
                </c:pt>
                <c:pt idx="143">
                  <c:v>2.5902267763886684</c:v>
                </c:pt>
                <c:pt idx="144">
                  <c:v>2.5902267763886684</c:v>
                </c:pt>
                <c:pt idx="145">
                  <c:v>2.5902267763886684</c:v>
                </c:pt>
                <c:pt idx="146">
                  <c:v>2.5902267763886684</c:v>
                </c:pt>
                <c:pt idx="147">
                  <c:v>2.5902267763886684</c:v>
                </c:pt>
                <c:pt idx="148">
                  <c:v>2.5902267763886684</c:v>
                </c:pt>
                <c:pt idx="149">
                  <c:v>2.5902267763886684</c:v>
                </c:pt>
                <c:pt idx="150">
                  <c:v>2.5902267763886684</c:v>
                </c:pt>
                <c:pt idx="151">
                  <c:v>2.5902267763886684</c:v>
                </c:pt>
                <c:pt idx="152">
                  <c:v>2.5902267763886684</c:v>
                </c:pt>
                <c:pt idx="153">
                  <c:v>2.5902267763886684</c:v>
                </c:pt>
                <c:pt idx="154">
                  <c:v>2.5902267763886684</c:v>
                </c:pt>
                <c:pt idx="155">
                  <c:v>2.5902267763886684</c:v>
                </c:pt>
                <c:pt idx="156">
                  <c:v>2.5902267763886684</c:v>
                </c:pt>
                <c:pt idx="157">
                  <c:v>2.5902267763886684</c:v>
                </c:pt>
                <c:pt idx="158">
                  <c:v>2.5902267763886684</c:v>
                </c:pt>
                <c:pt idx="159">
                  <c:v>2.5902267763886684</c:v>
                </c:pt>
                <c:pt idx="160">
                  <c:v>2.5902267763886684</c:v>
                </c:pt>
                <c:pt idx="161">
                  <c:v>2.5902267763886684</c:v>
                </c:pt>
                <c:pt idx="162">
                  <c:v>2.5902267763886684</c:v>
                </c:pt>
                <c:pt idx="163">
                  <c:v>2.5902267763886684</c:v>
                </c:pt>
                <c:pt idx="164">
                  <c:v>2.5902267763886684</c:v>
                </c:pt>
                <c:pt idx="165">
                  <c:v>2.5902267763886684</c:v>
                </c:pt>
                <c:pt idx="166">
                  <c:v>2.5902267763886684</c:v>
                </c:pt>
                <c:pt idx="167">
                  <c:v>2.5902267763886684</c:v>
                </c:pt>
                <c:pt idx="168">
                  <c:v>2.5902267763886684</c:v>
                </c:pt>
                <c:pt idx="169">
                  <c:v>2.5902267763886684</c:v>
                </c:pt>
                <c:pt idx="170">
                  <c:v>2.5902267763886684</c:v>
                </c:pt>
                <c:pt idx="171">
                  <c:v>2.5902267763886684</c:v>
                </c:pt>
                <c:pt idx="172">
                  <c:v>2.5902267763886684</c:v>
                </c:pt>
                <c:pt idx="173">
                  <c:v>2.5902267763886684</c:v>
                </c:pt>
                <c:pt idx="174">
                  <c:v>2.5902267763886684</c:v>
                </c:pt>
                <c:pt idx="175">
                  <c:v>2.5902267763886684</c:v>
                </c:pt>
                <c:pt idx="176">
                  <c:v>2.5902267763886684</c:v>
                </c:pt>
                <c:pt idx="177">
                  <c:v>2.5902267763886684</c:v>
                </c:pt>
                <c:pt idx="178">
                  <c:v>2.5902267763886684</c:v>
                </c:pt>
                <c:pt idx="179">
                  <c:v>2.5902267763886684</c:v>
                </c:pt>
                <c:pt idx="180">
                  <c:v>2.5902267763886684</c:v>
                </c:pt>
                <c:pt idx="181">
                  <c:v>2.5902267763886684</c:v>
                </c:pt>
                <c:pt idx="182">
                  <c:v>2.5902267763886684</c:v>
                </c:pt>
                <c:pt idx="183">
                  <c:v>2.5902267763886684</c:v>
                </c:pt>
                <c:pt idx="184">
                  <c:v>2.5902267763886684</c:v>
                </c:pt>
                <c:pt idx="185">
                  <c:v>2.5902267763886684</c:v>
                </c:pt>
                <c:pt idx="186">
                  <c:v>2.5902267763886684</c:v>
                </c:pt>
                <c:pt idx="187">
                  <c:v>2.5902267763886684</c:v>
                </c:pt>
                <c:pt idx="188">
                  <c:v>2.5902267763886684</c:v>
                </c:pt>
                <c:pt idx="189">
                  <c:v>2.5902267763886684</c:v>
                </c:pt>
                <c:pt idx="190">
                  <c:v>2.5902267763886684</c:v>
                </c:pt>
                <c:pt idx="191">
                  <c:v>2.5902267763886684</c:v>
                </c:pt>
                <c:pt idx="192">
                  <c:v>2.5902267763886684</c:v>
                </c:pt>
                <c:pt idx="193">
                  <c:v>2.5902267763886684</c:v>
                </c:pt>
                <c:pt idx="194">
                  <c:v>2.5902267763886684</c:v>
                </c:pt>
                <c:pt idx="195">
                  <c:v>2.5902267763886684</c:v>
                </c:pt>
                <c:pt idx="196">
                  <c:v>2.5902267763886684</c:v>
                </c:pt>
                <c:pt idx="197">
                  <c:v>2.5902267763886684</c:v>
                </c:pt>
                <c:pt idx="198">
                  <c:v>2.5902267763886684</c:v>
                </c:pt>
                <c:pt idx="199">
                  <c:v>2.5902267763886684</c:v>
                </c:pt>
                <c:pt idx="200">
                  <c:v>2.5902267763886684</c:v>
                </c:pt>
                <c:pt idx="201">
                  <c:v>2.5902267763886684</c:v>
                </c:pt>
                <c:pt idx="202">
                  <c:v>2.5902267763886684</c:v>
                </c:pt>
                <c:pt idx="203">
                  <c:v>2.5902267763886684</c:v>
                </c:pt>
                <c:pt idx="204">
                  <c:v>2.5902267763886684</c:v>
                </c:pt>
                <c:pt idx="205">
                  <c:v>2.5902267763886684</c:v>
                </c:pt>
                <c:pt idx="206">
                  <c:v>2.5902267763886684</c:v>
                </c:pt>
                <c:pt idx="207">
                  <c:v>2.5902267763886684</c:v>
                </c:pt>
                <c:pt idx="208">
                  <c:v>2.5902267763886684</c:v>
                </c:pt>
                <c:pt idx="209">
                  <c:v>2.5902267763886684</c:v>
                </c:pt>
                <c:pt idx="210">
                  <c:v>2.5902267763886684</c:v>
                </c:pt>
                <c:pt idx="211">
                  <c:v>2.5902267763886684</c:v>
                </c:pt>
                <c:pt idx="212">
                  <c:v>2.5902267763886684</c:v>
                </c:pt>
                <c:pt idx="213">
                  <c:v>2.5902267763886684</c:v>
                </c:pt>
                <c:pt idx="214">
                  <c:v>2.5902267763886684</c:v>
                </c:pt>
                <c:pt idx="215">
                  <c:v>2.5902267763886684</c:v>
                </c:pt>
                <c:pt idx="216">
                  <c:v>2.5902267763886684</c:v>
                </c:pt>
                <c:pt idx="217">
                  <c:v>2.5902267763886684</c:v>
                </c:pt>
                <c:pt idx="218">
                  <c:v>2.5902267763886684</c:v>
                </c:pt>
                <c:pt idx="219">
                  <c:v>2.5902267763886684</c:v>
                </c:pt>
                <c:pt idx="220">
                  <c:v>2.5902267763886684</c:v>
                </c:pt>
                <c:pt idx="221">
                  <c:v>2.5902267763886684</c:v>
                </c:pt>
                <c:pt idx="222">
                  <c:v>2.5902267763886684</c:v>
                </c:pt>
                <c:pt idx="223">
                  <c:v>2.5902267763886684</c:v>
                </c:pt>
                <c:pt idx="224">
                  <c:v>2.5902267763886684</c:v>
                </c:pt>
                <c:pt idx="225">
                  <c:v>2.5902267763886684</c:v>
                </c:pt>
                <c:pt idx="226">
                  <c:v>2.5902267763886684</c:v>
                </c:pt>
                <c:pt idx="227">
                  <c:v>2.5902267763886684</c:v>
                </c:pt>
                <c:pt idx="228">
                  <c:v>2.5902267763886684</c:v>
                </c:pt>
                <c:pt idx="229">
                  <c:v>2.5902267763886684</c:v>
                </c:pt>
                <c:pt idx="230">
                  <c:v>2.5902267763886684</c:v>
                </c:pt>
                <c:pt idx="231">
                  <c:v>2.5902267763886684</c:v>
                </c:pt>
                <c:pt idx="232">
                  <c:v>2.5902267763886684</c:v>
                </c:pt>
                <c:pt idx="233">
                  <c:v>2.5902267763886684</c:v>
                </c:pt>
                <c:pt idx="234">
                  <c:v>2.5902267763886684</c:v>
                </c:pt>
                <c:pt idx="235">
                  <c:v>2.5902267763886684</c:v>
                </c:pt>
                <c:pt idx="236">
                  <c:v>2.5902267763886684</c:v>
                </c:pt>
                <c:pt idx="237">
                  <c:v>2.5902267763886684</c:v>
                </c:pt>
                <c:pt idx="238">
                  <c:v>2.5902267763886684</c:v>
                </c:pt>
                <c:pt idx="239">
                  <c:v>2.5902267763886684</c:v>
                </c:pt>
                <c:pt idx="240">
                  <c:v>2.5902267763886684</c:v>
                </c:pt>
                <c:pt idx="241">
                  <c:v>2.5902267763886684</c:v>
                </c:pt>
                <c:pt idx="242">
                  <c:v>2.5902267763886684</c:v>
                </c:pt>
                <c:pt idx="243">
                  <c:v>2.5902267763886684</c:v>
                </c:pt>
                <c:pt idx="244">
                  <c:v>2.5902267763886684</c:v>
                </c:pt>
                <c:pt idx="245">
                  <c:v>2.5902267763886684</c:v>
                </c:pt>
                <c:pt idx="246">
                  <c:v>2.5902267763886684</c:v>
                </c:pt>
                <c:pt idx="247">
                  <c:v>2.5902267763886684</c:v>
                </c:pt>
                <c:pt idx="248">
                  <c:v>2.5902267763886684</c:v>
                </c:pt>
                <c:pt idx="249">
                  <c:v>2.5902267763886684</c:v>
                </c:pt>
                <c:pt idx="250">
                  <c:v>2.5902267763886684</c:v>
                </c:pt>
                <c:pt idx="251">
                  <c:v>2.5902267763886684</c:v>
                </c:pt>
                <c:pt idx="252">
                  <c:v>2.5902267763886684</c:v>
                </c:pt>
                <c:pt idx="253">
                  <c:v>2.5902267763886684</c:v>
                </c:pt>
                <c:pt idx="254">
                  <c:v>2.5902267763886684</c:v>
                </c:pt>
                <c:pt idx="255">
                  <c:v>2.5902267763886684</c:v>
                </c:pt>
                <c:pt idx="256">
                  <c:v>2.5902267763886684</c:v>
                </c:pt>
                <c:pt idx="257">
                  <c:v>2.5902267763886684</c:v>
                </c:pt>
                <c:pt idx="258">
                  <c:v>2.5902267763886684</c:v>
                </c:pt>
                <c:pt idx="259">
                  <c:v>2.5902267763886684</c:v>
                </c:pt>
                <c:pt idx="260">
                  <c:v>2.5902267763886684</c:v>
                </c:pt>
                <c:pt idx="261">
                  <c:v>2.5902267763886684</c:v>
                </c:pt>
                <c:pt idx="262">
                  <c:v>2.5902267763886684</c:v>
                </c:pt>
                <c:pt idx="263">
                  <c:v>2.5902267763886684</c:v>
                </c:pt>
                <c:pt idx="264">
                  <c:v>2.5902267763886684</c:v>
                </c:pt>
                <c:pt idx="265">
                  <c:v>2.5902267763886684</c:v>
                </c:pt>
                <c:pt idx="266">
                  <c:v>2.5902267763886684</c:v>
                </c:pt>
                <c:pt idx="267">
                  <c:v>2.5902267763886684</c:v>
                </c:pt>
                <c:pt idx="268">
                  <c:v>2.5902267763886684</c:v>
                </c:pt>
                <c:pt idx="269">
                  <c:v>2.5902267763886684</c:v>
                </c:pt>
                <c:pt idx="270">
                  <c:v>2.5902267763886684</c:v>
                </c:pt>
                <c:pt idx="271">
                  <c:v>2.5902267763886684</c:v>
                </c:pt>
                <c:pt idx="272">
                  <c:v>2.5902267763886684</c:v>
                </c:pt>
                <c:pt idx="273">
                  <c:v>2.5902267763886684</c:v>
                </c:pt>
                <c:pt idx="274">
                  <c:v>2.5902267763886684</c:v>
                </c:pt>
                <c:pt idx="275">
                  <c:v>2.5902267763886684</c:v>
                </c:pt>
                <c:pt idx="276">
                  <c:v>2.5902267763886684</c:v>
                </c:pt>
                <c:pt idx="277">
                  <c:v>2.5902267763886684</c:v>
                </c:pt>
                <c:pt idx="278">
                  <c:v>2.5902267763886684</c:v>
                </c:pt>
                <c:pt idx="279">
                  <c:v>2.5902267763886684</c:v>
                </c:pt>
                <c:pt idx="280">
                  <c:v>2.5902267763886684</c:v>
                </c:pt>
                <c:pt idx="281">
                  <c:v>2.5902267763886684</c:v>
                </c:pt>
                <c:pt idx="282">
                  <c:v>2.5902267763886684</c:v>
                </c:pt>
                <c:pt idx="283">
                  <c:v>2.5902267763886684</c:v>
                </c:pt>
                <c:pt idx="284">
                  <c:v>2.5902267763886684</c:v>
                </c:pt>
                <c:pt idx="285">
                  <c:v>2.5902267763886684</c:v>
                </c:pt>
                <c:pt idx="286">
                  <c:v>2.5902267763886684</c:v>
                </c:pt>
                <c:pt idx="287">
                  <c:v>2.5902267763886684</c:v>
                </c:pt>
                <c:pt idx="288">
                  <c:v>2.5902267763886684</c:v>
                </c:pt>
                <c:pt idx="289">
                  <c:v>2.5902267763886684</c:v>
                </c:pt>
                <c:pt idx="290">
                  <c:v>2.5902267763886684</c:v>
                </c:pt>
                <c:pt idx="291">
                  <c:v>2.5902267763886684</c:v>
                </c:pt>
                <c:pt idx="292">
                  <c:v>2.5902267763886684</c:v>
                </c:pt>
                <c:pt idx="293">
                  <c:v>2.5902267763886684</c:v>
                </c:pt>
                <c:pt idx="294">
                  <c:v>2.5902267763886684</c:v>
                </c:pt>
                <c:pt idx="295">
                  <c:v>2.5902267763886684</c:v>
                </c:pt>
                <c:pt idx="296">
                  <c:v>2.5902267763886684</c:v>
                </c:pt>
                <c:pt idx="297">
                  <c:v>2.5902267763886684</c:v>
                </c:pt>
                <c:pt idx="298">
                  <c:v>2.5902267763886684</c:v>
                </c:pt>
                <c:pt idx="299">
                  <c:v>2.5902267763886684</c:v>
                </c:pt>
                <c:pt idx="300">
                  <c:v>2.5902267763886684</c:v>
                </c:pt>
                <c:pt idx="301">
                  <c:v>2.5902267763886684</c:v>
                </c:pt>
                <c:pt idx="302">
                  <c:v>2.5902267763886684</c:v>
                </c:pt>
                <c:pt idx="303">
                  <c:v>2.5902267763886684</c:v>
                </c:pt>
                <c:pt idx="304">
                  <c:v>2.5902267763886684</c:v>
                </c:pt>
                <c:pt idx="305">
                  <c:v>2.5902267763886684</c:v>
                </c:pt>
                <c:pt idx="306">
                  <c:v>2.5902267763886684</c:v>
                </c:pt>
                <c:pt idx="307">
                  <c:v>2.5902267763886684</c:v>
                </c:pt>
                <c:pt idx="308">
                  <c:v>2.5902267763886684</c:v>
                </c:pt>
                <c:pt idx="309">
                  <c:v>2.5902267763886684</c:v>
                </c:pt>
                <c:pt idx="310">
                  <c:v>2.5902267763886684</c:v>
                </c:pt>
                <c:pt idx="311">
                  <c:v>2.5902267763886684</c:v>
                </c:pt>
                <c:pt idx="312">
                  <c:v>2.5902267763886684</c:v>
                </c:pt>
                <c:pt idx="313">
                  <c:v>2.5902267763886684</c:v>
                </c:pt>
                <c:pt idx="314">
                  <c:v>2.5902267763886684</c:v>
                </c:pt>
                <c:pt idx="315">
                  <c:v>2.5902267763886684</c:v>
                </c:pt>
                <c:pt idx="316">
                  <c:v>2.5902267763886684</c:v>
                </c:pt>
                <c:pt idx="317">
                  <c:v>2.5902267763886684</c:v>
                </c:pt>
                <c:pt idx="318">
                  <c:v>2.5902267763886684</c:v>
                </c:pt>
                <c:pt idx="319">
                  <c:v>2.5902267763886684</c:v>
                </c:pt>
                <c:pt idx="320">
                  <c:v>2.5902267763886684</c:v>
                </c:pt>
                <c:pt idx="321">
                  <c:v>2.5902267763886684</c:v>
                </c:pt>
                <c:pt idx="322">
                  <c:v>2.5902267763886684</c:v>
                </c:pt>
                <c:pt idx="323">
                  <c:v>2.5902267763886684</c:v>
                </c:pt>
                <c:pt idx="324">
                  <c:v>2.5902267763886684</c:v>
                </c:pt>
                <c:pt idx="325">
                  <c:v>2.5902267763886684</c:v>
                </c:pt>
                <c:pt idx="326">
                  <c:v>2.5902267763886684</c:v>
                </c:pt>
                <c:pt idx="327">
                  <c:v>2.5902267763886684</c:v>
                </c:pt>
                <c:pt idx="328">
                  <c:v>2.5902267763886684</c:v>
                </c:pt>
                <c:pt idx="329">
                  <c:v>2.5902267763886684</c:v>
                </c:pt>
                <c:pt idx="330">
                  <c:v>2.5902267763886684</c:v>
                </c:pt>
                <c:pt idx="331">
                  <c:v>2.5902267763886684</c:v>
                </c:pt>
                <c:pt idx="332">
                  <c:v>2.5902267763886684</c:v>
                </c:pt>
                <c:pt idx="333">
                  <c:v>2.5902267763886684</c:v>
                </c:pt>
                <c:pt idx="334">
                  <c:v>2.5902267763886684</c:v>
                </c:pt>
                <c:pt idx="335">
                  <c:v>2.5902267763886684</c:v>
                </c:pt>
                <c:pt idx="336">
                  <c:v>2.5902267763886684</c:v>
                </c:pt>
                <c:pt idx="337">
                  <c:v>2.5902267763886684</c:v>
                </c:pt>
                <c:pt idx="338">
                  <c:v>2.5902267763886684</c:v>
                </c:pt>
                <c:pt idx="339">
                  <c:v>2.5902267763886684</c:v>
                </c:pt>
                <c:pt idx="340">
                  <c:v>2.5902267763886684</c:v>
                </c:pt>
                <c:pt idx="341">
                  <c:v>2.5902267763886684</c:v>
                </c:pt>
                <c:pt idx="342">
                  <c:v>2.5902267763886684</c:v>
                </c:pt>
                <c:pt idx="343">
                  <c:v>2.5902267763886684</c:v>
                </c:pt>
                <c:pt idx="344">
                  <c:v>2.5902267763886684</c:v>
                </c:pt>
                <c:pt idx="345">
                  <c:v>2.5902267763886684</c:v>
                </c:pt>
                <c:pt idx="346">
                  <c:v>2.5902267763886684</c:v>
                </c:pt>
                <c:pt idx="347">
                  <c:v>2.5902267763886684</c:v>
                </c:pt>
                <c:pt idx="348">
                  <c:v>2.5902267763886684</c:v>
                </c:pt>
                <c:pt idx="349">
                  <c:v>2.5902267763886684</c:v>
                </c:pt>
                <c:pt idx="350">
                  <c:v>2.5902267763886684</c:v>
                </c:pt>
                <c:pt idx="351">
                  <c:v>2.5902267763886684</c:v>
                </c:pt>
                <c:pt idx="352">
                  <c:v>2.5902267763886684</c:v>
                </c:pt>
                <c:pt idx="353">
                  <c:v>2.5902267763886684</c:v>
                </c:pt>
                <c:pt idx="354">
                  <c:v>2.5902267763886684</c:v>
                </c:pt>
                <c:pt idx="355">
                  <c:v>2.5902267763886684</c:v>
                </c:pt>
                <c:pt idx="356">
                  <c:v>2.5902267763886684</c:v>
                </c:pt>
                <c:pt idx="357">
                  <c:v>2.5902267763886684</c:v>
                </c:pt>
                <c:pt idx="358">
                  <c:v>2.5902267763886684</c:v>
                </c:pt>
                <c:pt idx="359">
                  <c:v>2.5902267763886684</c:v>
                </c:pt>
                <c:pt idx="360">
                  <c:v>2.5902267763886684</c:v>
                </c:pt>
                <c:pt idx="361">
                  <c:v>2.5902267763886684</c:v>
                </c:pt>
                <c:pt idx="362">
                  <c:v>2.5902267763886684</c:v>
                </c:pt>
                <c:pt idx="363">
                  <c:v>2.5902267763886684</c:v>
                </c:pt>
                <c:pt idx="364">
                  <c:v>2.5902267763886684</c:v>
                </c:pt>
                <c:pt idx="365">
                  <c:v>2.5902267763886684</c:v>
                </c:pt>
                <c:pt idx="366">
                  <c:v>2.5902267763886684</c:v>
                </c:pt>
                <c:pt idx="367">
                  <c:v>2.5902267763886684</c:v>
                </c:pt>
                <c:pt idx="368">
                  <c:v>2.5902267763886684</c:v>
                </c:pt>
                <c:pt idx="369">
                  <c:v>2.5902267763886684</c:v>
                </c:pt>
                <c:pt idx="370">
                  <c:v>2.5902267763886684</c:v>
                </c:pt>
                <c:pt idx="371">
                  <c:v>2.5902267763886684</c:v>
                </c:pt>
                <c:pt idx="372">
                  <c:v>2.5902267763886684</c:v>
                </c:pt>
                <c:pt idx="373">
                  <c:v>2.5902267763886684</c:v>
                </c:pt>
                <c:pt idx="374">
                  <c:v>2.5902267763886684</c:v>
                </c:pt>
                <c:pt idx="375">
                  <c:v>2.5902267763886684</c:v>
                </c:pt>
                <c:pt idx="376">
                  <c:v>2.5902267763886684</c:v>
                </c:pt>
                <c:pt idx="377">
                  <c:v>2.5902267763886684</c:v>
                </c:pt>
                <c:pt idx="378">
                  <c:v>2.5902267763886684</c:v>
                </c:pt>
                <c:pt idx="379">
                  <c:v>2.5902267763886684</c:v>
                </c:pt>
                <c:pt idx="380">
                  <c:v>2.5902267763886684</c:v>
                </c:pt>
                <c:pt idx="381">
                  <c:v>2.5902267763886684</c:v>
                </c:pt>
                <c:pt idx="382">
                  <c:v>2.5902267763886684</c:v>
                </c:pt>
                <c:pt idx="383">
                  <c:v>2.5902267763886684</c:v>
                </c:pt>
                <c:pt idx="384">
                  <c:v>2.5902267763886684</c:v>
                </c:pt>
                <c:pt idx="385">
                  <c:v>2.5902267763886684</c:v>
                </c:pt>
                <c:pt idx="386">
                  <c:v>2.5902267763886684</c:v>
                </c:pt>
                <c:pt idx="387">
                  <c:v>2.5902267763886684</c:v>
                </c:pt>
                <c:pt idx="388">
                  <c:v>2.5902267763886684</c:v>
                </c:pt>
                <c:pt idx="389">
                  <c:v>2.5902267763886684</c:v>
                </c:pt>
                <c:pt idx="390">
                  <c:v>2.5902267763886684</c:v>
                </c:pt>
                <c:pt idx="391">
                  <c:v>2.5902267763886684</c:v>
                </c:pt>
                <c:pt idx="392">
                  <c:v>2.5902267763886684</c:v>
                </c:pt>
                <c:pt idx="393">
                  <c:v>2.5902267763886684</c:v>
                </c:pt>
                <c:pt idx="394">
                  <c:v>2.5902267763886684</c:v>
                </c:pt>
                <c:pt idx="395">
                  <c:v>2.5902267763886684</c:v>
                </c:pt>
                <c:pt idx="396">
                  <c:v>2.5902267763886684</c:v>
                </c:pt>
                <c:pt idx="397">
                  <c:v>2.5902267763886684</c:v>
                </c:pt>
                <c:pt idx="398">
                  <c:v>2.5902267763886684</c:v>
                </c:pt>
                <c:pt idx="399">
                  <c:v>2.5902267763886684</c:v>
                </c:pt>
                <c:pt idx="400">
                  <c:v>2.5902267763886684</c:v>
                </c:pt>
                <c:pt idx="401">
                  <c:v>2.5902267763886684</c:v>
                </c:pt>
                <c:pt idx="402">
                  <c:v>2.5902267763886684</c:v>
                </c:pt>
                <c:pt idx="403">
                  <c:v>2.5902267763886684</c:v>
                </c:pt>
                <c:pt idx="404">
                  <c:v>2.5902267763886684</c:v>
                </c:pt>
                <c:pt idx="405">
                  <c:v>2.5902267763886684</c:v>
                </c:pt>
                <c:pt idx="406">
                  <c:v>2.5902267763886684</c:v>
                </c:pt>
                <c:pt idx="407">
                  <c:v>2.5902267763886684</c:v>
                </c:pt>
                <c:pt idx="408">
                  <c:v>2.5902267763886684</c:v>
                </c:pt>
                <c:pt idx="409">
                  <c:v>2.5902267763886684</c:v>
                </c:pt>
                <c:pt idx="410">
                  <c:v>2.5902267763886684</c:v>
                </c:pt>
                <c:pt idx="411">
                  <c:v>2.5902267763886684</c:v>
                </c:pt>
                <c:pt idx="412">
                  <c:v>2.5902267763886684</c:v>
                </c:pt>
                <c:pt idx="413">
                  <c:v>2.5902267763886684</c:v>
                </c:pt>
                <c:pt idx="414">
                  <c:v>2.5902267763886684</c:v>
                </c:pt>
                <c:pt idx="415">
                  <c:v>2.5902267763886684</c:v>
                </c:pt>
                <c:pt idx="416">
                  <c:v>2.5902267763886684</c:v>
                </c:pt>
                <c:pt idx="417">
                  <c:v>2.5902267763886684</c:v>
                </c:pt>
                <c:pt idx="418">
                  <c:v>2.5902267763886684</c:v>
                </c:pt>
                <c:pt idx="419">
                  <c:v>2.5902267763886684</c:v>
                </c:pt>
                <c:pt idx="420">
                  <c:v>2.5902267763886684</c:v>
                </c:pt>
                <c:pt idx="421">
                  <c:v>2.5902267763886684</c:v>
                </c:pt>
                <c:pt idx="422">
                  <c:v>2.5902267763886684</c:v>
                </c:pt>
                <c:pt idx="423">
                  <c:v>2.5902267763886684</c:v>
                </c:pt>
                <c:pt idx="424">
                  <c:v>2.5902267763886684</c:v>
                </c:pt>
                <c:pt idx="425">
                  <c:v>2.5902267763886684</c:v>
                </c:pt>
                <c:pt idx="426">
                  <c:v>2.5902267763886684</c:v>
                </c:pt>
                <c:pt idx="427">
                  <c:v>2.5902267763886684</c:v>
                </c:pt>
                <c:pt idx="428">
                  <c:v>2.5902267763886684</c:v>
                </c:pt>
                <c:pt idx="429">
                  <c:v>2.5902267763886684</c:v>
                </c:pt>
                <c:pt idx="430">
                  <c:v>2.5902267763886684</c:v>
                </c:pt>
                <c:pt idx="431">
                  <c:v>2.5902267763886684</c:v>
                </c:pt>
                <c:pt idx="432">
                  <c:v>2.5902267763886684</c:v>
                </c:pt>
                <c:pt idx="433">
                  <c:v>2.5902267763886684</c:v>
                </c:pt>
                <c:pt idx="434">
                  <c:v>2.5902267763886684</c:v>
                </c:pt>
                <c:pt idx="435">
                  <c:v>2.5902267763886684</c:v>
                </c:pt>
                <c:pt idx="436">
                  <c:v>2.5902267763886684</c:v>
                </c:pt>
                <c:pt idx="437">
                  <c:v>2.5902267763886684</c:v>
                </c:pt>
                <c:pt idx="438">
                  <c:v>2.5902267763886684</c:v>
                </c:pt>
                <c:pt idx="439">
                  <c:v>2.5902267763886684</c:v>
                </c:pt>
                <c:pt idx="440">
                  <c:v>2.5902267763886684</c:v>
                </c:pt>
                <c:pt idx="441">
                  <c:v>2.5902267763886684</c:v>
                </c:pt>
                <c:pt idx="442">
                  <c:v>2.5902267763886684</c:v>
                </c:pt>
                <c:pt idx="443">
                  <c:v>2.5902267763886684</c:v>
                </c:pt>
                <c:pt idx="444">
                  <c:v>2.5902267763886684</c:v>
                </c:pt>
                <c:pt idx="445">
                  <c:v>2.5902267763886684</c:v>
                </c:pt>
                <c:pt idx="446">
                  <c:v>2.5902267763886684</c:v>
                </c:pt>
                <c:pt idx="447">
                  <c:v>2.5902267763886684</c:v>
                </c:pt>
                <c:pt idx="448">
                  <c:v>2.5902267763886684</c:v>
                </c:pt>
                <c:pt idx="449">
                  <c:v>2.5902267763886684</c:v>
                </c:pt>
                <c:pt idx="450">
                  <c:v>2.5902267763886684</c:v>
                </c:pt>
                <c:pt idx="451">
                  <c:v>2.5902267763886684</c:v>
                </c:pt>
                <c:pt idx="452">
                  <c:v>2.5902267763886684</c:v>
                </c:pt>
                <c:pt idx="453">
                  <c:v>2.5902267763886684</c:v>
                </c:pt>
                <c:pt idx="454">
                  <c:v>2.5902267763886684</c:v>
                </c:pt>
                <c:pt idx="455">
                  <c:v>2.5902267763886684</c:v>
                </c:pt>
                <c:pt idx="456">
                  <c:v>2.5902267763886684</c:v>
                </c:pt>
                <c:pt idx="457">
                  <c:v>2.5902267763886684</c:v>
                </c:pt>
                <c:pt idx="458">
                  <c:v>2.5902267763886684</c:v>
                </c:pt>
                <c:pt idx="459">
                  <c:v>2.5902267763886684</c:v>
                </c:pt>
                <c:pt idx="460">
                  <c:v>2.5902267763886684</c:v>
                </c:pt>
                <c:pt idx="461">
                  <c:v>2.5902267763886684</c:v>
                </c:pt>
                <c:pt idx="462">
                  <c:v>2.5902267763886684</c:v>
                </c:pt>
                <c:pt idx="463">
                  <c:v>2.5902267763886684</c:v>
                </c:pt>
                <c:pt idx="464">
                  <c:v>2.5902267763886684</c:v>
                </c:pt>
                <c:pt idx="465">
                  <c:v>2.5902267763886684</c:v>
                </c:pt>
                <c:pt idx="466">
                  <c:v>2.5902267763886684</c:v>
                </c:pt>
                <c:pt idx="467">
                  <c:v>2.5902267763886684</c:v>
                </c:pt>
                <c:pt idx="468">
                  <c:v>2.5902267763886684</c:v>
                </c:pt>
                <c:pt idx="469">
                  <c:v>2.5902267763886684</c:v>
                </c:pt>
                <c:pt idx="470">
                  <c:v>2.5902267763886684</c:v>
                </c:pt>
                <c:pt idx="471">
                  <c:v>2.5902267763886684</c:v>
                </c:pt>
                <c:pt idx="472">
                  <c:v>2.5902267763886684</c:v>
                </c:pt>
                <c:pt idx="473">
                  <c:v>2.5902267763886684</c:v>
                </c:pt>
                <c:pt idx="474">
                  <c:v>2.5902267763886684</c:v>
                </c:pt>
                <c:pt idx="475">
                  <c:v>2.5902267763886684</c:v>
                </c:pt>
                <c:pt idx="476">
                  <c:v>2.5902267763886684</c:v>
                </c:pt>
                <c:pt idx="477">
                  <c:v>2.5902267763886684</c:v>
                </c:pt>
                <c:pt idx="478">
                  <c:v>2.5902267763886684</c:v>
                </c:pt>
                <c:pt idx="479">
                  <c:v>2.5902267763886684</c:v>
                </c:pt>
                <c:pt idx="480">
                  <c:v>2.5902267763886684</c:v>
                </c:pt>
                <c:pt idx="481">
                  <c:v>2.5902267763886684</c:v>
                </c:pt>
                <c:pt idx="482">
                  <c:v>2.5902267763886684</c:v>
                </c:pt>
                <c:pt idx="483">
                  <c:v>2.5902267763886684</c:v>
                </c:pt>
                <c:pt idx="484">
                  <c:v>2.5902267763886684</c:v>
                </c:pt>
                <c:pt idx="485">
                  <c:v>2.5902267763886684</c:v>
                </c:pt>
                <c:pt idx="486">
                  <c:v>2.5902267763886684</c:v>
                </c:pt>
                <c:pt idx="487">
                  <c:v>2.5902267763886684</c:v>
                </c:pt>
                <c:pt idx="488">
                  <c:v>2.5902267763886684</c:v>
                </c:pt>
                <c:pt idx="489">
                  <c:v>2.5902267763886684</c:v>
                </c:pt>
                <c:pt idx="490">
                  <c:v>2.5902267763886684</c:v>
                </c:pt>
                <c:pt idx="491">
                  <c:v>2.5902267763886684</c:v>
                </c:pt>
                <c:pt idx="492">
                  <c:v>2.5902267763886684</c:v>
                </c:pt>
                <c:pt idx="493">
                  <c:v>2.5902267763886684</c:v>
                </c:pt>
                <c:pt idx="494">
                  <c:v>2.5902267763886684</c:v>
                </c:pt>
                <c:pt idx="495">
                  <c:v>2.5902267763886684</c:v>
                </c:pt>
                <c:pt idx="496">
                  <c:v>2.5902267763886684</c:v>
                </c:pt>
                <c:pt idx="497">
                  <c:v>2.5902267763886684</c:v>
                </c:pt>
                <c:pt idx="498">
                  <c:v>2.5902267763886684</c:v>
                </c:pt>
                <c:pt idx="499">
                  <c:v>2.5902267763886684</c:v>
                </c:pt>
                <c:pt idx="500">
                  <c:v>2.5902267763886684</c:v>
                </c:pt>
                <c:pt idx="501">
                  <c:v>2.5902267763886684</c:v>
                </c:pt>
                <c:pt idx="502">
                  <c:v>2.5902267763886684</c:v>
                </c:pt>
                <c:pt idx="503">
                  <c:v>2.5902267763886684</c:v>
                </c:pt>
                <c:pt idx="504">
                  <c:v>2.5902267763886684</c:v>
                </c:pt>
                <c:pt idx="505">
                  <c:v>2.5902267763886684</c:v>
                </c:pt>
                <c:pt idx="506">
                  <c:v>2.5902267763886684</c:v>
                </c:pt>
                <c:pt idx="507">
                  <c:v>2.5902267763886684</c:v>
                </c:pt>
                <c:pt idx="508">
                  <c:v>2.5902267763886684</c:v>
                </c:pt>
                <c:pt idx="509">
                  <c:v>2.5902267763886684</c:v>
                </c:pt>
                <c:pt idx="510">
                  <c:v>2.5902267763886684</c:v>
                </c:pt>
                <c:pt idx="511">
                  <c:v>2.5902267763886684</c:v>
                </c:pt>
                <c:pt idx="512">
                  <c:v>2.5902267763886684</c:v>
                </c:pt>
                <c:pt idx="513">
                  <c:v>2.5902267763886684</c:v>
                </c:pt>
                <c:pt idx="514">
                  <c:v>2.5902267763886684</c:v>
                </c:pt>
                <c:pt idx="515">
                  <c:v>2.5902267763886684</c:v>
                </c:pt>
                <c:pt idx="516">
                  <c:v>2.5902267763886684</c:v>
                </c:pt>
                <c:pt idx="517">
                  <c:v>2.5902267763886684</c:v>
                </c:pt>
                <c:pt idx="518">
                  <c:v>2.5902267763886684</c:v>
                </c:pt>
                <c:pt idx="519">
                  <c:v>2.5902267763886684</c:v>
                </c:pt>
                <c:pt idx="520">
                  <c:v>2.5902267763886684</c:v>
                </c:pt>
                <c:pt idx="521">
                  <c:v>2.5902267763886684</c:v>
                </c:pt>
                <c:pt idx="522">
                  <c:v>2.5902267763886684</c:v>
                </c:pt>
                <c:pt idx="523">
                  <c:v>2.5902267763886684</c:v>
                </c:pt>
                <c:pt idx="524">
                  <c:v>2.5902267763886684</c:v>
                </c:pt>
                <c:pt idx="525">
                  <c:v>2.5902267763886684</c:v>
                </c:pt>
                <c:pt idx="526">
                  <c:v>2.5902267763886684</c:v>
                </c:pt>
                <c:pt idx="527">
                  <c:v>2.5902267763886684</c:v>
                </c:pt>
                <c:pt idx="528">
                  <c:v>2.5902267763886684</c:v>
                </c:pt>
                <c:pt idx="529">
                  <c:v>2.5902267763886684</c:v>
                </c:pt>
                <c:pt idx="530">
                  <c:v>2.5902267763886684</c:v>
                </c:pt>
                <c:pt idx="531">
                  <c:v>2.5902267763886684</c:v>
                </c:pt>
                <c:pt idx="532">
                  <c:v>2.5902267763886684</c:v>
                </c:pt>
                <c:pt idx="533">
                  <c:v>2.5902267763886684</c:v>
                </c:pt>
                <c:pt idx="534">
                  <c:v>2.5902267763886684</c:v>
                </c:pt>
                <c:pt idx="535">
                  <c:v>2.5902267763886684</c:v>
                </c:pt>
                <c:pt idx="536">
                  <c:v>2.5902267763886684</c:v>
                </c:pt>
                <c:pt idx="537">
                  <c:v>2.5902267763886684</c:v>
                </c:pt>
                <c:pt idx="538">
                  <c:v>2.5902267763886684</c:v>
                </c:pt>
                <c:pt idx="539">
                  <c:v>2.5902267763886684</c:v>
                </c:pt>
                <c:pt idx="540">
                  <c:v>2.5902267763886684</c:v>
                </c:pt>
                <c:pt idx="541">
                  <c:v>2.5902267763886684</c:v>
                </c:pt>
                <c:pt idx="542">
                  <c:v>2.5902267763886684</c:v>
                </c:pt>
                <c:pt idx="543">
                  <c:v>2.5902267763886684</c:v>
                </c:pt>
                <c:pt idx="544">
                  <c:v>2.5902267763886684</c:v>
                </c:pt>
                <c:pt idx="545">
                  <c:v>2.5902267763886684</c:v>
                </c:pt>
                <c:pt idx="546">
                  <c:v>2.5902267763886684</c:v>
                </c:pt>
                <c:pt idx="547">
                  <c:v>2.5902267763886684</c:v>
                </c:pt>
                <c:pt idx="548">
                  <c:v>2.5902267763886684</c:v>
                </c:pt>
                <c:pt idx="549">
                  <c:v>2.5902267763886684</c:v>
                </c:pt>
                <c:pt idx="550">
                  <c:v>2.5902267763886684</c:v>
                </c:pt>
                <c:pt idx="551">
                  <c:v>2.5902267763886684</c:v>
                </c:pt>
                <c:pt idx="552">
                  <c:v>2.5902267763886684</c:v>
                </c:pt>
                <c:pt idx="553">
                  <c:v>2.5902267763886684</c:v>
                </c:pt>
                <c:pt idx="554">
                  <c:v>2.5902267763886684</c:v>
                </c:pt>
                <c:pt idx="555">
                  <c:v>2.5902267763886684</c:v>
                </c:pt>
                <c:pt idx="556">
                  <c:v>2.5902267763886684</c:v>
                </c:pt>
                <c:pt idx="557">
                  <c:v>2.5902267763886684</c:v>
                </c:pt>
                <c:pt idx="558">
                  <c:v>2.5902267763886684</c:v>
                </c:pt>
                <c:pt idx="559">
                  <c:v>2.5902267763886684</c:v>
                </c:pt>
                <c:pt idx="560">
                  <c:v>2.5902267763886684</c:v>
                </c:pt>
                <c:pt idx="561">
                  <c:v>2.5902267763886684</c:v>
                </c:pt>
                <c:pt idx="562">
                  <c:v>2.5902267763886684</c:v>
                </c:pt>
                <c:pt idx="563">
                  <c:v>2.5902267763886684</c:v>
                </c:pt>
                <c:pt idx="564">
                  <c:v>2.5902267763886684</c:v>
                </c:pt>
                <c:pt idx="565">
                  <c:v>2.5902267763886684</c:v>
                </c:pt>
                <c:pt idx="566">
                  <c:v>2.5902267763886684</c:v>
                </c:pt>
                <c:pt idx="567">
                  <c:v>2.5902267763886684</c:v>
                </c:pt>
                <c:pt idx="568">
                  <c:v>2.5902267763886684</c:v>
                </c:pt>
                <c:pt idx="569">
                  <c:v>2.5902267763886684</c:v>
                </c:pt>
                <c:pt idx="570">
                  <c:v>2.5902267763886684</c:v>
                </c:pt>
                <c:pt idx="571">
                  <c:v>2.5902267763886684</c:v>
                </c:pt>
                <c:pt idx="572">
                  <c:v>2.5902267763886684</c:v>
                </c:pt>
                <c:pt idx="573">
                  <c:v>2.5902267763886684</c:v>
                </c:pt>
                <c:pt idx="574">
                  <c:v>2.5902267763886684</c:v>
                </c:pt>
                <c:pt idx="575">
                  <c:v>2.5902267763886684</c:v>
                </c:pt>
                <c:pt idx="576">
                  <c:v>2.5902267763886684</c:v>
                </c:pt>
                <c:pt idx="577">
                  <c:v>2.5902267763886684</c:v>
                </c:pt>
                <c:pt idx="578">
                  <c:v>2.5902267763886684</c:v>
                </c:pt>
                <c:pt idx="579">
                  <c:v>2.5902267763886684</c:v>
                </c:pt>
                <c:pt idx="580">
                  <c:v>2.5902267763886684</c:v>
                </c:pt>
                <c:pt idx="581">
                  <c:v>2.5902267763886684</c:v>
                </c:pt>
                <c:pt idx="582">
                  <c:v>2.5902267763886684</c:v>
                </c:pt>
                <c:pt idx="583">
                  <c:v>2.5902267763886684</c:v>
                </c:pt>
                <c:pt idx="584">
                  <c:v>2.5902267763886684</c:v>
                </c:pt>
                <c:pt idx="585">
                  <c:v>2.5902267763886684</c:v>
                </c:pt>
                <c:pt idx="586">
                  <c:v>2.5902267763886684</c:v>
                </c:pt>
                <c:pt idx="587">
                  <c:v>2.5902267763886684</c:v>
                </c:pt>
                <c:pt idx="588">
                  <c:v>2.5902267763886684</c:v>
                </c:pt>
                <c:pt idx="589">
                  <c:v>2.5902267763886684</c:v>
                </c:pt>
                <c:pt idx="590">
                  <c:v>2.5902267763886684</c:v>
                </c:pt>
                <c:pt idx="591">
                  <c:v>2.5902267763886684</c:v>
                </c:pt>
                <c:pt idx="592">
                  <c:v>2.5902267763886684</c:v>
                </c:pt>
                <c:pt idx="593">
                  <c:v>2.5902267763886684</c:v>
                </c:pt>
                <c:pt idx="594">
                  <c:v>2.5902267763886684</c:v>
                </c:pt>
                <c:pt idx="595">
                  <c:v>2.5902267763886684</c:v>
                </c:pt>
                <c:pt idx="596">
                  <c:v>2.5902267763886684</c:v>
                </c:pt>
                <c:pt idx="597">
                  <c:v>2.5902267763886684</c:v>
                </c:pt>
                <c:pt idx="598">
                  <c:v>2.5902267763886684</c:v>
                </c:pt>
                <c:pt idx="599">
                  <c:v>2.5902267763886684</c:v>
                </c:pt>
                <c:pt idx="600">
                  <c:v>2.5902267763886684</c:v>
                </c:pt>
                <c:pt idx="601">
                  <c:v>2.5902267763886684</c:v>
                </c:pt>
                <c:pt idx="602">
                  <c:v>2.5902267763886684</c:v>
                </c:pt>
                <c:pt idx="603">
                  <c:v>2.5902267763886684</c:v>
                </c:pt>
                <c:pt idx="604">
                  <c:v>2.5902267763886684</c:v>
                </c:pt>
                <c:pt idx="605">
                  <c:v>2.5902267763886684</c:v>
                </c:pt>
                <c:pt idx="606">
                  <c:v>2.5902267763886684</c:v>
                </c:pt>
                <c:pt idx="607">
                  <c:v>2.5902267763886684</c:v>
                </c:pt>
                <c:pt idx="608">
                  <c:v>2.5902267763886684</c:v>
                </c:pt>
                <c:pt idx="609">
                  <c:v>2.5902267763886684</c:v>
                </c:pt>
                <c:pt idx="610">
                  <c:v>2.5902267763886684</c:v>
                </c:pt>
                <c:pt idx="611">
                  <c:v>2.5902267763886684</c:v>
                </c:pt>
                <c:pt idx="612">
                  <c:v>2.5902267763886684</c:v>
                </c:pt>
                <c:pt idx="613">
                  <c:v>2.5902267763886684</c:v>
                </c:pt>
                <c:pt idx="614">
                  <c:v>2.5902267763886684</c:v>
                </c:pt>
                <c:pt idx="615">
                  <c:v>2.5902267763886684</c:v>
                </c:pt>
                <c:pt idx="616">
                  <c:v>2.5902267763886684</c:v>
                </c:pt>
                <c:pt idx="617">
                  <c:v>2.5902267763886684</c:v>
                </c:pt>
                <c:pt idx="618">
                  <c:v>2.5902267763886684</c:v>
                </c:pt>
                <c:pt idx="619">
                  <c:v>2.5902267763886684</c:v>
                </c:pt>
                <c:pt idx="620">
                  <c:v>2.5902267763886684</c:v>
                </c:pt>
                <c:pt idx="621">
                  <c:v>2.5902267763886684</c:v>
                </c:pt>
                <c:pt idx="622">
                  <c:v>2.5902267763886684</c:v>
                </c:pt>
                <c:pt idx="623">
                  <c:v>2.5902267763886684</c:v>
                </c:pt>
                <c:pt idx="624">
                  <c:v>2.5902267763886684</c:v>
                </c:pt>
                <c:pt idx="625">
                  <c:v>2.5902267763886684</c:v>
                </c:pt>
                <c:pt idx="626">
                  <c:v>2.5902267763886684</c:v>
                </c:pt>
                <c:pt idx="627">
                  <c:v>2.5902267763886684</c:v>
                </c:pt>
                <c:pt idx="628">
                  <c:v>2.5902267763886684</c:v>
                </c:pt>
                <c:pt idx="629">
                  <c:v>2.5902267763886684</c:v>
                </c:pt>
                <c:pt idx="630">
                  <c:v>2.5902267763886684</c:v>
                </c:pt>
                <c:pt idx="631">
                  <c:v>2.5902267763886684</c:v>
                </c:pt>
                <c:pt idx="632">
                  <c:v>2.5902267763886684</c:v>
                </c:pt>
                <c:pt idx="633">
                  <c:v>2.5902267763886684</c:v>
                </c:pt>
                <c:pt idx="634">
                  <c:v>2.5902267763886684</c:v>
                </c:pt>
                <c:pt idx="635">
                  <c:v>2.5902267763886684</c:v>
                </c:pt>
                <c:pt idx="636">
                  <c:v>2.5902267763886684</c:v>
                </c:pt>
                <c:pt idx="637">
                  <c:v>2.5902267763886684</c:v>
                </c:pt>
                <c:pt idx="638">
                  <c:v>2.5902267763886684</c:v>
                </c:pt>
                <c:pt idx="639">
                  <c:v>2.5902267763886684</c:v>
                </c:pt>
                <c:pt idx="640">
                  <c:v>2.5902267763886684</c:v>
                </c:pt>
                <c:pt idx="641">
                  <c:v>2.5902267763886684</c:v>
                </c:pt>
                <c:pt idx="642">
                  <c:v>2.5902267763886684</c:v>
                </c:pt>
                <c:pt idx="643">
                  <c:v>2.5902267763886684</c:v>
                </c:pt>
                <c:pt idx="644">
                  <c:v>2.5902267763886684</c:v>
                </c:pt>
                <c:pt idx="645">
                  <c:v>2.5902267763886684</c:v>
                </c:pt>
                <c:pt idx="646">
                  <c:v>2.5902267763886684</c:v>
                </c:pt>
                <c:pt idx="647">
                  <c:v>2.5902267763886684</c:v>
                </c:pt>
                <c:pt idx="648">
                  <c:v>2.5902267763886684</c:v>
                </c:pt>
                <c:pt idx="649">
                  <c:v>2.5902267763886684</c:v>
                </c:pt>
                <c:pt idx="650">
                  <c:v>2.5902267763886684</c:v>
                </c:pt>
                <c:pt idx="651">
                  <c:v>2.5902267763886684</c:v>
                </c:pt>
                <c:pt idx="652">
                  <c:v>2.5902267763886684</c:v>
                </c:pt>
                <c:pt idx="653">
                  <c:v>2.5902267763886684</c:v>
                </c:pt>
                <c:pt idx="654">
                  <c:v>2.5902267763886684</c:v>
                </c:pt>
                <c:pt idx="655">
                  <c:v>2.5902267763886684</c:v>
                </c:pt>
                <c:pt idx="656">
                  <c:v>2.5902267763886684</c:v>
                </c:pt>
                <c:pt idx="657">
                  <c:v>2.5902267763886684</c:v>
                </c:pt>
                <c:pt idx="658">
                  <c:v>2.5902267763886684</c:v>
                </c:pt>
                <c:pt idx="659">
                  <c:v>2.5902267763886684</c:v>
                </c:pt>
                <c:pt idx="660">
                  <c:v>2.5902267763886684</c:v>
                </c:pt>
                <c:pt idx="661">
                  <c:v>2.5902267763886684</c:v>
                </c:pt>
                <c:pt idx="662">
                  <c:v>2.5902267763886684</c:v>
                </c:pt>
                <c:pt idx="663">
                  <c:v>2.5902267763886684</c:v>
                </c:pt>
                <c:pt idx="664">
                  <c:v>2.5902267763886684</c:v>
                </c:pt>
                <c:pt idx="665">
                  <c:v>2.5902267763886684</c:v>
                </c:pt>
                <c:pt idx="666">
                  <c:v>2.5902267763886684</c:v>
                </c:pt>
                <c:pt idx="667">
                  <c:v>2.5902267763886684</c:v>
                </c:pt>
                <c:pt idx="668">
                  <c:v>2.5902267763886684</c:v>
                </c:pt>
                <c:pt idx="669">
                  <c:v>2.5902267763886684</c:v>
                </c:pt>
                <c:pt idx="670">
                  <c:v>2.5902267763886684</c:v>
                </c:pt>
                <c:pt idx="671">
                  <c:v>2.5902267763886684</c:v>
                </c:pt>
                <c:pt idx="672">
                  <c:v>2.5902267763886684</c:v>
                </c:pt>
                <c:pt idx="673">
                  <c:v>2.5902267763886684</c:v>
                </c:pt>
                <c:pt idx="674">
                  <c:v>2.5902267763886684</c:v>
                </c:pt>
                <c:pt idx="675">
                  <c:v>2.5902267763886684</c:v>
                </c:pt>
                <c:pt idx="676">
                  <c:v>2.5902267763886684</c:v>
                </c:pt>
                <c:pt idx="677">
                  <c:v>2.5902267763886684</c:v>
                </c:pt>
                <c:pt idx="678">
                  <c:v>2.5902267763886684</c:v>
                </c:pt>
                <c:pt idx="679">
                  <c:v>2.5902267763886684</c:v>
                </c:pt>
                <c:pt idx="680">
                  <c:v>2.5902267763886684</c:v>
                </c:pt>
                <c:pt idx="681">
                  <c:v>2.5902267763886684</c:v>
                </c:pt>
                <c:pt idx="682">
                  <c:v>2.5902267763886684</c:v>
                </c:pt>
                <c:pt idx="683">
                  <c:v>2.5902267763886684</c:v>
                </c:pt>
                <c:pt idx="684">
                  <c:v>2.5902267763886684</c:v>
                </c:pt>
                <c:pt idx="685">
                  <c:v>2.5902267763886684</c:v>
                </c:pt>
                <c:pt idx="686">
                  <c:v>2.5902267763886684</c:v>
                </c:pt>
                <c:pt idx="687">
                  <c:v>2.5902267763886684</c:v>
                </c:pt>
                <c:pt idx="688">
                  <c:v>2.5902267763886684</c:v>
                </c:pt>
                <c:pt idx="689">
                  <c:v>2.5902267763886684</c:v>
                </c:pt>
                <c:pt idx="690">
                  <c:v>2.5902267763886684</c:v>
                </c:pt>
                <c:pt idx="691">
                  <c:v>2.5902267763886684</c:v>
                </c:pt>
                <c:pt idx="692">
                  <c:v>2.5902267763886684</c:v>
                </c:pt>
                <c:pt idx="693">
                  <c:v>2.5902267763886684</c:v>
                </c:pt>
                <c:pt idx="694">
                  <c:v>2.5902267763886684</c:v>
                </c:pt>
                <c:pt idx="695">
                  <c:v>2.5902267763886684</c:v>
                </c:pt>
                <c:pt idx="696">
                  <c:v>2.5902267763886684</c:v>
                </c:pt>
                <c:pt idx="697">
                  <c:v>2.5902267763886684</c:v>
                </c:pt>
                <c:pt idx="698">
                  <c:v>2.5902267763886684</c:v>
                </c:pt>
                <c:pt idx="699">
                  <c:v>2.5902267763886684</c:v>
                </c:pt>
                <c:pt idx="700">
                  <c:v>2.5902267763886684</c:v>
                </c:pt>
                <c:pt idx="701">
                  <c:v>2.5902267763886684</c:v>
                </c:pt>
                <c:pt idx="702">
                  <c:v>2.5902267763886684</c:v>
                </c:pt>
                <c:pt idx="703">
                  <c:v>2.5902267763886684</c:v>
                </c:pt>
                <c:pt idx="704">
                  <c:v>2.5902267763886684</c:v>
                </c:pt>
                <c:pt idx="705">
                  <c:v>2.5902267763886684</c:v>
                </c:pt>
                <c:pt idx="706">
                  <c:v>2.5902267763886684</c:v>
                </c:pt>
                <c:pt idx="707">
                  <c:v>2.5902267763886684</c:v>
                </c:pt>
                <c:pt idx="708">
                  <c:v>2.5902267763886684</c:v>
                </c:pt>
                <c:pt idx="709">
                  <c:v>2.5902267763886684</c:v>
                </c:pt>
                <c:pt idx="710">
                  <c:v>2.5902267763886684</c:v>
                </c:pt>
                <c:pt idx="711">
                  <c:v>2.5902267763886684</c:v>
                </c:pt>
                <c:pt idx="712">
                  <c:v>2.5902267763886684</c:v>
                </c:pt>
                <c:pt idx="713">
                  <c:v>2.5902267763886684</c:v>
                </c:pt>
                <c:pt idx="714">
                  <c:v>2.5902267763886684</c:v>
                </c:pt>
                <c:pt idx="715">
                  <c:v>2.5902267763886684</c:v>
                </c:pt>
                <c:pt idx="716">
                  <c:v>2.5902267763886684</c:v>
                </c:pt>
                <c:pt idx="717">
                  <c:v>2.5902267763886684</c:v>
                </c:pt>
                <c:pt idx="718">
                  <c:v>2.5902267763886684</c:v>
                </c:pt>
                <c:pt idx="719">
                  <c:v>2.5902267763886684</c:v>
                </c:pt>
                <c:pt idx="720">
                  <c:v>2.5902267763886684</c:v>
                </c:pt>
                <c:pt idx="721">
                  <c:v>2.5902267763886684</c:v>
                </c:pt>
                <c:pt idx="722">
                  <c:v>2.5902267763886684</c:v>
                </c:pt>
                <c:pt idx="723">
                  <c:v>2.5902267763886684</c:v>
                </c:pt>
                <c:pt idx="724">
                  <c:v>2.5902267763886684</c:v>
                </c:pt>
                <c:pt idx="725">
                  <c:v>2.5902267763886684</c:v>
                </c:pt>
                <c:pt idx="726">
                  <c:v>2.5902267763886684</c:v>
                </c:pt>
                <c:pt idx="727">
                  <c:v>2.5902267763886684</c:v>
                </c:pt>
                <c:pt idx="728">
                  <c:v>2.5902267763886684</c:v>
                </c:pt>
                <c:pt idx="729">
                  <c:v>2.5902267763886684</c:v>
                </c:pt>
                <c:pt idx="730">
                  <c:v>2.5902267763886684</c:v>
                </c:pt>
                <c:pt idx="731">
                  <c:v>2.5902267763886684</c:v>
                </c:pt>
                <c:pt idx="732">
                  <c:v>2.5902267763886684</c:v>
                </c:pt>
                <c:pt idx="733">
                  <c:v>2.5902267763886684</c:v>
                </c:pt>
                <c:pt idx="734">
                  <c:v>2.5902267763886684</c:v>
                </c:pt>
                <c:pt idx="735">
                  <c:v>2.5902267763886684</c:v>
                </c:pt>
                <c:pt idx="736">
                  <c:v>2.5902267763886684</c:v>
                </c:pt>
                <c:pt idx="737">
                  <c:v>2.5902267763886684</c:v>
                </c:pt>
                <c:pt idx="738">
                  <c:v>2.5902267763886684</c:v>
                </c:pt>
                <c:pt idx="739">
                  <c:v>2.5902267763886684</c:v>
                </c:pt>
                <c:pt idx="740">
                  <c:v>2.5902267763886684</c:v>
                </c:pt>
                <c:pt idx="741">
                  <c:v>2.5902267763886684</c:v>
                </c:pt>
                <c:pt idx="742">
                  <c:v>2.5902267763886684</c:v>
                </c:pt>
                <c:pt idx="743">
                  <c:v>2.5902267763886684</c:v>
                </c:pt>
                <c:pt idx="744">
                  <c:v>2.5902267763886684</c:v>
                </c:pt>
                <c:pt idx="745">
                  <c:v>2.5902267763886684</c:v>
                </c:pt>
                <c:pt idx="746">
                  <c:v>2.5902267763886684</c:v>
                </c:pt>
                <c:pt idx="747">
                  <c:v>2.5902267763886684</c:v>
                </c:pt>
                <c:pt idx="748">
                  <c:v>2.5902267763886684</c:v>
                </c:pt>
                <c:pt idx="749">
                  <c:v>2.5902267763886684</c:v>
                </c:pt>
                <c:pt idx="750">
                  <c:v>2.5902267763886684</c:v>
                </c:pt>
                <c:pt idx="751">
                  <c:v>2.5902267763886684</c:v>
                </c:pt>
                <c:pt idx="752">
                  <c:v>2.5902267763886684</c:v>
                </c:pt>
                <c:pt idx="753">
                  <c:v>2.5902267763886684</c:v>
                </c:pt>
                <c:pt idx="754">
                  <c:v>2.5902267763886684</c:v>
                </c:pt>
                <c:pt idx="755">
                  <c:v>2.5902267763886684</c:v>
                </c:pt>
                <c:pt idx="756">
                  <c:v>2.5902267763886684</c:v>
                </c:pt>
                <c:pt idx="757">
                  <c:v>2.5902267763886684</c:v>
                </c:pt>
                <c:pt idx="758">
                  <c:v>2.5902267763886684</c:v>
                </c:pt>
                <c:pt idx="759">
                  <c:v>2.5902267763886684</c:v>
                </c:pt>
                <c:pt idx="760">
                  <c:v>2.5902267763886684</c:v>
                </c:pt>
                <c:pt idx="761">
                  <c:v>2.5902267763886684</c:v>
                </c:pt>
                <c:pt idx="762">
                  <c:v>2.5902267763886684</c:v>
                </c:pt>
                <c:pt idx="763">
                  <c:v>2.5902267763886684</c:v>
                </c:pt>
                <c:pt idx="764">
                  <c:v>2.5902267763886684</c:v>
                </c:pt>
                <c:pt idx="765">
                  <c:v>2.5902267763886684</c:v>
                </c:pt>
                <c:pt idx="766">
                  <c:v>2.5902267763886684</c:v>
                </c:pt>
                <c:pt idx="767">
                  <c:v>2.5902267763886684</c:v>
                </c:pt>
                <c:pt idx="768">
                  <c:v>2.5902267763886684</c:v>
                </c:pt>
                <c:pt idx="769">
                  <c:v>2.5902267763886684</c:v>
                </c:pt>
                <c:pt idx="770">
                  <c:v>2.5902267763886684</c:v>
                </c:pt>
                <c:pt idx="771">
                  <c:v>2.5902267763886684</c:v>
                </c:pt>
                <c:pt idx="772">
                  <c:v>2.5902267763886684</c:v>
                </c:pt>
                <c:pt idx="773">
                  <c:v>2.5902267763886684</c:v>
                </c:pt>
                <c:pt idx="774">
                  <c:v>2.5902267763886684</c:v>
                </c:pt>
                <c:pt idx="775">
                  <c:v>2.5902267763886684</c:v>
                </c:pt>
                <c:pt idx="776">
                  <c:v>2.5902267763886684</c:v>
                </c:pt>
                <c:pt idx="777">
                  <c:v>2.5902267763886684</c:v>
                </c:pt>
                <c:pt idx="778">
                  <c:v>2.5902267763886684</c:v>
                </c:pt>
                <c:pt idx="779">
                  <c:v>2.5902267763886684</c:v>
                </c:pt>
                <c:pt idx="780">
                  <c:v>2.5902267763886684</c:v>
                </c:pt>
                <c:pt idx="781">
                  <c:v>2.5902267763886684</c:v>
                </c:pt>
                <c:pt idx="782">
                  <c:v>2.5902267763886684</c:v>
                </c:pt>
                <c:pt idx="783">
                  <c:v>2.5902267763886684</c:v>
                </c:pt>
                <c:pt idx="784">
                  <c:v>2.5902267763886684</c:v>
                </c:pt>
                <c:pt idx="785">
                  <c:v>2.5902267763886684</c:v>
                </c:pt>
                <c:pt idx="786">
                  <c:v>2.5902267763886684</c:v>
                </c:pt>
                <c:pt idx="787">
                  <c:v>2.5902267763886684</c:v>
                </c:pt>
                <c:pt idx="788">
                  <c:v>2.5902267763886684</c:v>
                </c:pt>
                <c:pt idx="789">
                  <c:v>2.5902267763886684</c:v>
                </c:pt>
                <c:pt idx="790">
                  <c:v>2.5902267763886684</c:v>
                </c:pt>
                <c:pt idx="791">
                  <c:v>2.5902267763886684</c:v>
                </c:pt>
                <c:pt idx="792">
                  <c:v>2.5902267763886684</c:v>
                </c:pt>
                <c:pt idx="793">
                  <c:v>2.5902267763886684</c:v>
                </c:pt>
                <c:pt idx="794">
                  <c:v>2.5902267763886684</c:v>
                </c:pt>
                <c:pt idx="795">
                  <c:v>2.5902267763886684</c:v>
                </c:pt>
                <c:pt idx="796">
                  <c:v>2.5902267763886684</c:v>
                </c:pt>
                <c:pt idx="797">
                  <c:v>2.5902267763886684</c:v>
                </c:pt>
                <c:pt idx="798">
                  <c:v>2.5902267763886684</c:v>
                </c:pt>
                <c:pt idx="799">
                  <c:v>2.5902267763886684</c:v>
                </c:pt>
                <c:pt idx="800">
                  <c:v>2.5902267763886684</c:v>
                </c:pt>
                <c:pt idx="801">
                  <c:v>2.5902267763886684</c:v>
                </c:pt>
                <c:pt idx="802">
                  <c:v>2.5902267763886684</c:v>
                </c:pt>
                <c:pt idx="803">
                  <c:v>2.5902267763886684</c:v>
                </c:pt>
                <c:pt idx="804">
                  <c:v>2.5902267763886684</c:v>
                </c:pt>
                <c:pt idx="805">
                  <c:v>2.5902267763886684</c:v>
                </c:pt>
                <c:pt idx="806">
                  <c:v>2.5902267763886684</c:v>
                </c:pt>
                <c:pt idx="807">
                  <c:v>2.5902267763886684</c:v>
                </c:pt>
                <c:pt idx="808">
                  <c:v>2.5902267763886684</c:v>
                </c:pt>
                <c:pt idx="809">
                  <c:v>2.5902267763886684</c:v>
                </c:pt>
                <c:pt idx="810">
                  <c:v>2.5902267763886684</c:v>
                </c:pt>
                <c:pt idx="811">
                  <c:v>2.5902267763886684</c:v>
                </c:pt>
                <c:pt idx="812">
                  <c:v>2.5902267763886684</c:v>
                </c:pt>
                <c:pt idx="813">
                  <c:v>2.5902267763886684</c:v>
                </c:pt>
                <c:pt idx="814">
                  <c:v>2.5902267763886684</c:v>
                </c:pt>
                <c:pt idx="815">
                  <c:v>2.5902267763886684</c:v>
                </c:pt>
                <c:pt idx="816">
                  <c:v>2.5902267763886684</c:v>
                </c:pt>
                <c:pt idx="817">
                  <c:v>2.5902267763886684</c:v>
                </c:pt>
                <c:pt idx="818">
                  <c:v>2.5902267763886684</c:v>
                </c:pt>
                <c:pt idx="819">
                  <c:v>2.5902267763886684</c:v>
                </c:pt>
                <c:pt idx="820">
                  <c:v>2.5902267763886684</c:v>
                </c:pt>
                <c:pt idx="821">
                  <c:v>2.5902267763886684</c:v>
                </c:pt>
                <c:pt idx="822">
                  <c:v>2.5902267763886684</c:v>
                </c:pt>
                <c:pt idx="823">
                  <c:v>2.5902267763886684</c:v>
                </c:pt>
                <c:pt idx="824">
                  <c:v>2.5902267763886684</c:v>
                </c:pt>
                <c:pt idx="825">
                  <c:v>2.5902267763886684</c:v>
                </c:pt>
                <c:pt idx="826">
                  <c:v>2.5902267763886684</c:v>
                </c:pt>
                <c:pt idx="827">
                  <c:v>2.5902267763886684</c:v>
                </c:pt>
                <c:pt idx="828">
                  <c:v>2.5902267763886684</c:v>
                </c:pt>
                <c:pt idx="829">
                  <c:v>2.5902267763886684</c:v>
                </c:pt>
                <c:pt idx="830">
                  <c:v>2.5902267763886684</c:v>
                </c:pt>
                <c:pt idx="831">
                  <c:v>2.5902267763886684</c:v>
                </c:pt>
                <c:pt idx="832">
                  <c:v>2.5902267763886684</c:v>
                </c:pt>
                <c:pt idx="833">
                  <c:v>2.5902267763886684</c:v>
                </c:pt>
                <c:pt idx="834">
                  <c:v>2.5902267763886684</c:v>
                </c:pt>
                <c:pt idx="835">
                  <c:v>2.5902267763886684</c:v>
                </c:pt>
                <c:pt idx="836">
                  <c:v>2.5902267763886684</c:v>
                </c:pt>
                <c:pt idx="837">
                  <c:v>2.5902267763886684</c:v>
                </c:pt>
                <c:pt idx="838">
                  <c:v>2.5902267763886684</c:v>
                </c:pt>
                <c:pt idx="839">
                  <c:v>2.5902267763886684</c:v>
                </c:pt>
                <c:pt idx="840">
                  <c:v>2.5902267763886684</c:v>
                </c:pt>
                <c:pt idx="841">
                  <c:v>2.5902267763886684</c:v>
                </c:pt>
                <c:pt idx="842">
                  <c:v>2.5902267763886684</c:v>
                </c:pt>
                <c:pt idx="843">
                  <c:v>2.5902267763886684</c:v>
                </c:pt>
                <c:pt idx="844">
                  <c:v>2.5902267763886684</c:v>
                </c:pt>
                <c:pt idx="845">
                  <c:v>2.5902267763886684</c:v>
                </c:pt>
                <c:pt idx="846">
                  <c:v>2.5902267763886684</c:v>
                </c:pt>
                <c:pt idx="847">
                  <c:v>2.5902267763886684</c:v>
                </c:pt>
                <c:pt idx="848">
                  <c:v>2.5902267763886684</c:v>
                </c:pt>
                <c:pt idx="849">
                  <c:v>2.5902267763886684</c:v>
                </c:pt>
                <c:pt idx="850">
                  <c:v>2.5902267763886684</c:v>
                </c:pt>
                <c:pt idx="851">
                  <c:v>2.5902267763886684</c:v>
                </c:pt>
                <c:pt idx="852">
                  <c:v>2.5902267763886684</c:v>
                </c:pt>
                <c:pt idx="853">
                  <c:v>2.5902267763886684</c:v>
                </c:pt>
                <c:pt idx="854">
                  <c:v>2.5902267763886684</c:v>
                </c:pt>
                <c:pt idx="855">
                  <c:v>2.5902267763886684</c:v>
                </c:pt>
                <c:pt idx="856">
                  <c:v>2.5902267763886684</c:v>
                </c:pt>
                <c:pt idx="857">
                  <c:v>2.5902267763886684</c:v>
                </c:pt>
                <c:pt idx="858">
                  <c:v>2.5902267763886684</c:v>
                </c:pt>
                <c:pt idx="859">
                  <c:v>2.5902267763886684</c:v>
                </c:pt>
                <c:pt idx="860">
                  <c:v>2.5902267763886684</c:v>
                </c:pt>
                <c:pt idx="861">
                  <c:v>2.5902267763886684</c:v>
                </c:pt>
                <c:pt idx="862">
                  <c:v>2.5902267763886684</c:v>
                </c:pt>
                <c:pt idx="863">
                  <c:v>2.5902267763886684</c:v>
                </c:pt>
                <c:pt idx="864">
                  <c:v>2.5902267763886684</c:v>
                </c:pt>
                <c:pt idx="865">
                  <c:v>2.5902267763886684</c:v>
                </c:pt>
                <c:pt idx="866">
                  <c:v>2.5902267763886684</c:v>
                </c:pt>
                <c:pt idx="867">
                  <c:v>2.5902267763886684</c:v>
                </c:pt>
                <c:pt idx="868">
                  <c:v>2.5902267763886684</c:v>
                </c:pt>
                <c:pt idx="869">
                  <c:v>2.5902267763886684</c:v>
                </c:pt>
                <c:pt idx="870">
                  <c:v>2.5902267763886684</c:v>
                </c:pt>
                <c:pt idx="871">
                  <c:v>2.5902267763886684</c:v>
                </c:pt>
                <c:pt idx="872">
                  <c:v>2.5902267763886684</c:v>
                </c:pt>
                <c:pt idx="873">
                  <c:v>2.5902267763886684</c:v>
                </c:pt>
                <c:pt idx="874">
                  <c:v>2.5902267763886684</c:v>
                </c:pt>
                <c:pt idx="875">
                  <c:v>2.5902267763886684</c:v>
                </c:pt>
                <c:pt idx="876">
                  <c:v>2.5902267763886684</c:v>
                </c:pt>
                <c:pt idx="877">
                  <c:v>2.5902267763886684</c:v>
                </c:pt>
                <c:pt idx="878">
                  <c:v>2.5902267763886684</c:v>
                </c:pt>
                <c:pt idx="879">
                  <c:v>2.5902267763886684</c:v>
                </c:pt>
                <c:pt idx="880">
                  <c:v>2.5902267763886684</c:v>
                </c:pt>
                <c:pt idx="881">
                  <c:v>2.5902267763886684</c:v>
                </c:pt>
                <c:pt idx="882">
                  <c:v>2.5902267763886684</c:v>
                </c:pt>
                <c:pt idx="883">
                  <c:v>2.5902267763886684</c:v>
                </c:pt>
                <c:pt idx="884">
                  <c:v>2.5902267763886684</c:v>
                </c:pt>
                <c:pt idx="885">
                  <c:v>2.5902267763886684</c:v>
                </c:pt>
                <c:pt idx="886">
                  <c:v>2.5902267763886684</c:v>
                </c:pt>
                <c:pt idx="887">
                  <c:v>2.5902267763886684</c:v>
                </c:pt>
                <c:pt idx="888">
                  <c:v>2.5902267763886684</c:v>
                </c:pt>
                <c:pt idx="889">
                  <c:v>2.5902267763886684</c:v>
                </c:pt>
                <c:pt idx="890">
                  <c:v>2.5902267763886684</c:v>
                </c:pt>
                <c:pt idx="891">
                  <c:v>2.5902267763886684</c:v>
                </c:pt>
                <c:pt idx="892">
                  <c:v>2.5902267763886684</c:v>
                </c:pt>
                <c:pt idx="893">
                  <c:v>2.5902267763886684</c:v>
                </c:pt>
                <c:pt idx="894">
                  <c:v>2.5902267763886684</c:v>
                </c:pt>
                <c:pt idx="895">
                  <c:v>2.5902267763886684</c:v>
                </c:pt>
                <c:pt idx="896">
                  <c:v>2.5902267763886684</c:v>
                </c:pt>
                <c:pt idx="897">
                  <c:v>2.5902267763886684</c:v>
                </c:pt>
                <c:pt idx="898">
                  <c:v>2.5902267763886684</c:v>
                </c:pt>
                <c:pt idx="899">
                  <c:v>2.5902267763886684</c:v>
                </c:pt>
                <c:pt idx="900">
                  <c:v>2.5902267763886684</c:v>
                </c:pt>
                <c:pt idx="901">
                  <c:v>2.5902267763886684</c:v>
                </c:pt>
                <c:pt idx="902">
                  <c:v>2.5902267763886684</c:v>
                </c:pt>
                <c:pt idx="903">
                  <c:v>2.5902267763886684</c:v>
                </c:pt>
                <c:pt idx="904">
                  <c:v>2.5902267763886684</c:v>
                </c:pt>
                <c:pt idx="905">
                  <c:v>2.5902267763886684</c:v>
                </c:pt>
                <c:pt idx="906">
                  <c:v>2.5902267763886684</c:v>
                </c:pt>
                <c:pt idx="907">
                  <c:v>2.5902267763886684</c:v>
                </c:pt>
                <c:pt idx="908">
                  <c:v>2.5902267763886684</c:v>
                </c:pt>
                <c:pt idx="909">
                  <c:v>2.5902267763886684</c:v>
                </c:pt>
                <c:pt idx="910">
                  <c:v>2.5902267763886684</c:v>
                </c:pt>
                <c:pt idx="911">
                  <c:v>2.5902267763886684</c:v>
                </c:pt>
                <c:pt idx="912">
                  <c:v>2.5902267763886684</c:v>
                </c:pt>
                <c:pt idx="913">
                  <c:v>2.5902267763886684</c:v>
                </c:pt>
                <c:pt idx="914">
                  <c:v>2.5902267763886684</c:v>
                </c:pt>
                <c:pt idx="915">
                  <c:v>2.5902267763886684</c:v>
                </c:pt>
                <c:pt idx="916">
                  <c:v>2.5902267763886684</c:v>
                </c:pt>
                <c:pt idx="917">
                  <c:v>2.5902267763886684</c:v>
                </c:pt>
                <c:pt idx="918">
                  <c:v>2.5902267763886684</c:v>
                </c:pt>
                <c:pt idx="919">
                  <c:v>2.5902267763886684</c:v>
                </c:pt>
                <c:pt idx="920">
                  <c:v>2.5902267763886684</c:v>
                </c:pt>
                <c:pt idx="921">
                  <c:v>2.5902267763886684</c:v>
                </c:pt>
                <c:pt idx="922">
                  <c:v>2.5902267763886684</c:v>
                </c:pt>
                <c:pt idx="923">
                  <c:v>2.5902267763886684</c:v>
                </c:pt>
                <c:pt idx="924">
                  <c:v>2.5902267763886684</c:v>
                </c:pt>
                <c:pt idx="925">
                  <c:v>2.5902267763886684</c:v>
                </c:pt>
                <c:pt idx="926">
                  <c:v>2.5902267763886684</c:v>
                </c:pt>
                <c:pt idx="927">
                  <c:v>2.5902267763886684</c:v>
                </c:pt>
                <c:pt idx="928">
                  <c:v>2.5902267763886684</c:v>
                </c:pt>
                <c:pt idx="929">
                  <c:v>2.5902267763886684</c:v>
                </c:pt>
                <c:pt idx="930">
                  <c:v>2.5902267763886684</c:v>
                </c:pt>
                <c:pt idx="931">
                  <c:v>2.5902267763886684</c:v>
                </c:pt>
                <c:pt idx="932">
                  <c:v>2.5902267763886684</c:v>
                </c:pt>
                <c:pt idx="933">
                  <c:v>2.5902267763886684</c:v>
                </c:pt>
                <c:pt idx="934">
                  <c:v>2.5902267763886684</c:v>
                </c:pt>
                <c:pt idx="935">
                  <c:v>2.5902267763886684</c:v>
                </c:pt>
                <c:pt idx="936">
                  <c:v>2.5902267763886684</c:v>
                </c:pt>
                <c:pt idx="937">
                  <c:v>2.5902267763886684</c:v>
                </c:pt>
                <c:pt idx="938">
                  <c:v>2.5902267763886684</c:v>
                </c:pt>
                <c:pt idx="939">
                  <c:v>2.5902267763886684</c:v>
                </c:pt>
                <c:pt idx="940">
                  <c:v>2.5902267763886684</c:v>
                </c:pt>
                <c:pt idx="941">
                  <c:v>2.5902267763886684</c:v>
                </c:pt>
                <c:pt idx="942">
                  <c:v>2.5902267763886684</c:v>
                </c:pt>
                <c:pt idx="943">
                  <c:v>2.5902267763886684</c:v>
                </c:pt>
                <c:pt idx="944">
                  <c:v>2.5902267763886684</c:v>
                </c:pt>
                <c:pt idx="945">
                  <c:v>2.5902267763886684</c:v>
                </c:pt>
                <c:pt idx="946">
                  <c:v>2.5902267763886684</c:v>
                </c:pt>
                <c:pt idx="947">
                  <c:v>2.5902267763886684</c:v>
                </c:pt>
                <c:pt idx="948">
                  <c:v>2.5902267763886684</c:v>
                </c:pt>
                <c:pt idx="949">
                  <c:v>2.5902267763886684</c:v>
                </c:pt>
                <c:pt idx="950">
                  <c:v>2.5902267763886684</c:v>
                </c:pt>
                <c:pt idx="951">
                  <c:v>2.5902267763886684</c:v>
                </c:pt>
                <c:pt idx="952">
                  <c:v>2.5902267763886684</c:v>
                </c:pt>
                <c:pt idx="953">
                  <c:v>2.5902267763886684</c:v>
                </c:pt>
                <c:pt idx="954">
                  <c:v>2.5902267763886684</c:v>
                </c:pt>
                <c:pt idx="955">
                  <c:v>2.5902267763886684</c:v>
                </c:pt>
                <c:pt idx="956">
                  <c:v>2.5902267763886684</c:v>
                </c:pt>
                <c:pt idx="957">
                  <c:v>2.5902267763886684</c:v>
                </c:pt>
                <c:pt idx="958">
                  <c:v>2.5902267763886684</c:v>
                </c:pt>
                <c:pt idx="959">
                  <c:v>2.5902267763886684</c:v>
                </c:pt>
                <c:pt idx="960">
                  <c:v>2.5902267763886684</c:v>
                </c:pt>
                <c:pt idx="961">
                  <c:v>2.5902267763886684</c:v>
                </c:pt>
                <c:pt idx="962">
                  <c:v>2.5902267763886684</c:v>
                </c:pt>
                <c:pt idx="963">
                  <c:v>2.5902267763886684</c:v>
                </c:pt>
                <c:pt idx="964">
                  <c:v>2.5902267763886684</c:v>
                </c:pt>
                <c:pt idx="965">
                  <c:v>2.5902267763886684</c:v>
                </c:pt>
                <c:pt idx="966">
                  <c:v>2.5902267763886684</c:v>
                </c:pt>
                <c:pt idx="967">
                  <c:v>2.5902267763886684</c:v>
                </c:pt>
                <c:pt idx="968">
                  <c:v>2.5902267763886684</c:v>
                </c:pt>
                <c:pt idx="969">
                  <c:v>2.5902267763886684</c:v>
                </c:pt>
                <c:pt idx="970">
                  <c:v>2.5902267763886684</c:v>
                </c:pt>
                <c:pt idx="971">
                  <c:v>2.5902267763886684</c:v>
                </c:pt>
                <c:pt idx="972">
                  <c:v>2.5902267763886684</c:v>
                </c:pt>
                <c:pt idx="973">
                  <c:v>2.5902267763886684</c:v>
                </c:pt>
                <c:pt idx="974">
                  <c:v>2.5902267763886684</c:v>
                </c:pt>
                <c:pt idx="975">
                  <c:v>2.5902267763886684</c:v>
                </c:pt>
                <c:pt idx="976">
                  <c:v>2.5902267763886684</c:v>
                </c:pt>
                <c:pt idx="977">
                  <c:v>2.5902267763886684</c:v>
                </c:pt>
                <c:pt idx="978">
                  <c:v>2.5902267763886684</c:v>
                </c:pt>
                <c:pt idx="979">
                  <c:v>2.5902267763886684</c:v>
                </c:pt>
                <c:pt idx="980">
                  <c:v>2.5902267763886684</c:v>
                </c:pt>
                <c:pt idx="981">
                  <c:v>2.5902267763886684</c:v>
                </c:pt>
                <c:pt idx="982">
                  <c:v>2.5902267763886684</c:v>
                </c:pt>
                <c:pt idx="983">
                  <c:v>2.5902267763886684</c:v>
                </c:pt>
                <c:pt idx="984">
                  <c:v>2.5902267763886684</c:v>
                </c:pt>
                <c:pt idx="985">
                  <c:v>2.5902267763886684</c:v>
                </c:pt>
                <c:pt idx="986">
                  <c:v>2.5902267763886684</c:v>
                </c:pt>
                <c:pt idx="987">
                  <c:v>2.5902267763886684</c:v>
                </c:pt>
                <c:pt idx="988">
                  <c:v>2.5902267763886684</c:v>
                </c:pt>
                <c:pt idx="989">
                  <c:v>2.5902267763886684</c:v>
                </c:pt>
                <c:pt idx="990">
                  <c:v>2.5902267763886684</c:v>
                </c:pt>
                <c:pt idx="991">
                  <c:v>2.5902267763886684</c:v>
                </c:pt>
                <c:pt idx="992">
                  <c:v>2.5902267763886684</c:v>
                </c:pt>
                <c:pt idx="993">
                  <c:v>2.5902267763886684</c:v>
                </c:pt>
                <c:pt idx="994">
                  <c:v>2.5902267763886684</c:v>
                </c:pt>
                <c:pt idx="995">
                  <c:v>2.5902267763886684</c:v>
                </c:pt>
                <c:pt idx="996">
                  <c:v>2.5902267763886684</c:v>
                </c:pt>
                <c:pt idx="997">
                  <c:v>2.5902267763886684</c:v>
                </c:pt>
                <c:pt idx="998">
                  <c:v>2.5902267763886684</c:v>
                </c:pt>
                <c:pt idx="999">
                  <c:v>2.5902267763886684</c:v>
                </c:pt>
                <c:pt idx="1000">
                  <c:v>2.5902267763886684</c:v>
                </c:pt>
                <c:pt idx="1001">
                  <c:v>2.5902267763886684</c:v>
                </c:pt>
                <c:pt idx="1002">
                  <c:v>2.5902267763886684</c:v>
                </c:pt>
                <c:pt idx="1003">
                  <c:v>2.5902267763886684</c:v>
                </c:pt>
                <c:pt idx="1004">
                  <c:v>2.5902267763886684</c:v>
                </c:pt>
                <c:pt idx="1005">
                  <c:v>2.5902267763886684</c:v>
                </c:pt>
                <c:pt idx="1006">
                  <c:v>2.5902267763886684</c:v>
                </c:pt>
                <c:pt idx="1007">
                  <c:v>2.5902267763886684</c:v>
                </c:pt>
                <c:pt idx="1008">
                  <c:v>2.5902267763886684</c:v>
                </c:pt>
                <c:pt idx="1009">
                  <c:v>2.5902267763886684</c:v>
                </c:pt>
                <c:pt idx="1010">
                  <c:v>2.5902267763886684</c:v>
                </c:pt>
                <c:pt idx="1011">
                  <c:v>2.5902267763886684</c:v>
                </c:pt>
                <c:pt idx="1012">
                  <c:v>2.5902267763886684</c:v>
                </c:pt>
                <c:pt idx="1013">
                  <c:v>2.5902267763886684</c:v>
                </c:pt>
                <c:pt idx="1014">
                  <c:v>2.5902267763886684</c:v>
                </c:pt>
                <c:pt idx="1015">
                  <c:v>2.5902267763886684</c:v>
                </c:pt>
                <c:pt idx="1016">
                  <c:v>2.5902267763886684</c:v>
                </c:pt>
                <c:pt idx="1017">
                  <c:v>2.5902267763886684</c:v>
                </c:pt>
                <c:pt idx="1018">
                  <c:v>2.5902267763886684</c:v>
                </c:pt>
                <c:pt idx="1019">
                  <c:v>2.5902267763886684</c:v>
                </c:pt>
                <c:pt idx="1020">
                  <c:v>2.5902267763886684</c:v>
                </c:pt>
                <c:pt idx="1021">
                  <c:v>2.5902267763886684</c:v>
                </c:pt>
                <c:pt idx="1022">
                  <c:v>2.5902267763886684</c:v>
                </c:pt>
                <c:pt idx="1023">
                  <c:v>2.5902267763886684</c:v>
                </c:pt>
                <c:pt idx="1024">
                  <c:v>2.5902267763886684</c:v>
                </c:pt>
                <c:pt idx="1025">
                  <c:v>2.5902267763886684</c:v>
                </c:pt>
                <c:pt idx="1026">
                  <c:v>2.5902267763886684</c:v>
                </c:pt>
                <c:pt idx="1027">
                  <c:v>2.5902267763886684</c:v>
                </c:pt>
                <c:pt idx="1028">
                  <c:v>2.5902267763886684</c:v>
                </c:pt>
                <c:pt idx="1029">
                  <c:v>2.5902267763886684</c:v>
                </c:pt>
                <c:pt idx="1030">
                  <c:v>2.5902267763886684</c:v>
                </c:pt>
                <c:pt idx="1031">
                  <c:v>2.5902267763886684</c:v>
                </c:pt>
                <c:pt idx="1032">
                  <c:v>2.5902267763886684</c:v>
                </c:pt>
                <c:pt idx="1033">
                  <c:v>2.5902267763886684</c:v>
                </c:pt>
                <c:pt idx="1034">
                  <c:v>2.5902267763886684</c:v>
                </c:pt>
                <c:pt idx="1035">
                  <c:v>2.5902267763886684</c:v>
                </c:pt>
                <c:pt idx="1036">
                  <c:v>2.5902267763886684</c:v>
                </c:pt>
                <c:pt idx="1037">
                  <c:v>2.5902267763886684</c:v>
                </c:pt>
                <c:pt idx="1038">
                  <c:v>2.5902267763886684</c:v>
                </c:pt>
                <c:pt idx="1039">
                  <c:v>2.5902267763886684</c:v>
                </c:pt>
                <c:pt idx="1040">
                  <c:v>2.5902267763886684</c:v>
                </c:pt>
                <c:pt idx="1041">
                  <c:v>2.5902267763886684</c:v>
                </c:pt>
                <c:pt idx="1042">
                  <c:v>2.5902267763886684</c:v>
                </c:pt>
                <c:pt idx="1043">
                  <c:v>2.5902267763886684</c:v>
                </c:pt>
                <c:pt idx="1044">
                  <c:v>2.5902267763886684</c:v>
                </c:pt>
                <c:pt idx="1045">
                  <c:v>2.5902267763886684</c:v>
                </c:pt>
                <c:pt idx="1046">
                  <c:v>2.5902267763886684</c:v>
                </c:pt>
                <c:pt idx="1047">
                  <c:v>2.5902267763886684</c:v>
                </c:pt>
                <c:pt idx="1048">
                  <c:v>2.5902267763886684</c:v>
                </c:pt>
                <c:pt idx="1049">
                  <c:v>2.5902267763886684</c:v>
                </c:pt>
                <c:pt idx="1050">
                  <c:v>2.5902267763886684</c:v>
                </c:pt>
                <c:pt idx="1051">
                  <c:v>2.5902267763886684</c:v>
                </c:pt>
                <c:pt idx="1052">
                  <c:v>2.5902267763886684</c:v>
                </c:pt>
                <c:pt idx="1053">
                  <c:v>2.5902267763886684</c:v>
                </c:pt>
                <c:pt idx="1054">
                  <c:v>2.5902267763886684</c:v>
                </c:pt>
                <c:pt idx="1055">
                  <c:v>2.5902267763886684</c:v>
                </c:pt>
                <c:pt idx="1056">
                  <c:v>2.5902267763886684</c:v>
                </c:pt>
                <c:pt idx="1057">
                  <c:v>2.5902267763886684</c:v>
                </c:pt>
                <c:pt idx="1058">
                  <c:v>2.5902267763886684</c:v>
                </c:pt>
                <c:pt idx="1059">
                  <c:v>2.5902267763886684</c:v>
                </c:pt>
                <c:pt idx="1060">
                  <c:v>2.5902267763886684</c:v>
                </c:pt>
                <c:pt idx="1061">
                  <c:v>2.5902267763886684</c:v>
                </c:pt>
                <c:pt idx="1062">
                  <c:v>2.5902267763886684</c:v>
                </c:pt>
                <c:pt idx="1063">
                  <c:v>2.5902267763886684</c:v>
                </c:pt>
                <c:pt idx="1064">
                  <c:v>2.5902267763886684</c:v>
                </c:pt>
                <c:pt idx="1065">
                  <c:v>2.5902267763886684</c:v>
                </c:pt>
                <c:pt idx="1066">
                  <c:v>2.5902267763886684</c:v>
                </c:pt>
                <c:pt idx="1067">
                  <c:v>2.5902267763886684</c:v>
                </c:pt>
                <c:pt idx="1068">
                  <c:v>2.5902267763886684</c:v>
                </c:pt>
                <c:pt idx="1069">
                  <c:v>2.5902267763886684</c:v>
                </c:pt>
                <c:pt idx="1070">
                  <c:v>2.5902267763886684</c:v>
                </c:pt>
                <c:pt idx="1071">
                  <c:v>2.5902267763886684</c:v>
                </c:pt>
                <c:pt idx="1072">
                  <c:v>2.5902267763886684</c:v>
                </c:pt>
                <c:pt idx="1073">
                  <c:v>2.5902267763886684</c:v>
                </c:pt>
                <c:pt idx="1074">
                  <c:v>2.5902267763886684</c:v>
                </c:pt>
                <c:pt idx="1075">
                  <c:v>2.5902267763886684</c:v>
                </c:pt>
                <c:pt idx="1076">
                  <c:v>2.5902267763886684</c:v>
                </c:pt>
                <c:pt idx="1077">
                  <c:v>2.5902267763886684</c:v>
                </c:pt>
                <c:pt idx="1078">
                  <c:v>2.5902267763886684</c:v>
                </c:pt>
                <c:pt idx="1079">
                  <c:v>2.5902267763886684</c:v>
                </c:pt>
                <c:pt idx="1080">
                  <c:v>2.5902267763886684</c:v>
                </c:pt>
                <c:pt idx="1081">
                  <c:v>2.5902267763886684</c:v>
                </c:pt>
                <c:pt idx="1082">
                  <c:v>2.5902267763886684</c:v>
                </c:pt>
                <c:pt idx="1083">
                  <c:v>2.5902267763886684</c:v>
                </c:pt>
                <c:pt idx="1084">
                  <c:v>2.5902267763886684</c:v>
                </c:pt>
                <c:pt idx="1085">
                  <c:v>2.5902267763886684</c:v>
                </c:pt>
                <c:pt idx="1086">
                  <c:v>2.5902267763886684</c:v>
                </c:pt>
                <c:pt idx="1087">
                  <c:v>2.5902267763886684</c:v>
                </c:pt>
                <c:pt idx="1088">
                  <c:v>2.5902267763886684</c:v>
                </c:pt>
                <c:pt idx="1089">
                  <c:v>2.5902267763886684</c:v>
                </c:pt>
                <c:pt idx="1090">
                  <c:v>2.5902267763886684</c:v>
                </c:pt>
                <c:pt idx="1091">
                  <c:v>2.5902267763886684</c:v>
                </c:pt>
                <c:pt idx="1092">
                  <c:v>2.5902267763886684</c:v>
                </c:pt>
                <c:pt idx="1093">
                  <c:v>2.5902267763886684</c:v>
                </c:pt>
                <c:pt idx="1094">
                  <c:v>2.5902267763886684</c:v>
                </c:pt>
                <c:pt idx="1095">
                  <c:v>2.5902267763886684</c:v>
                </c:pt>
                <c:pt idx="1096">
                  <c:v>2.5902267763886684</c:v>
                </c:pt>
                <c:pt idx="1097">
                  <c:v>2.5902267763886684</c:v>
                </c:pt>
                <c:pt idx="1098">
                  <c:v>2.5902267763886684</c:v>
                </c:pt>
                <c:pt idx="1099">
                  <c:v>2.5902267763886684</c:v>
                </c:pt>
                <c:pt idx="1100">
                  <c:v>2.5902267763886684</c:v>
                </c:pt>
                <c:pt idx="1101">
                  <c:v>2.5902267763886684</c:v>
                </c:pt>
                <c:pt idx="1102">
                  <c:v>2.5902267763886684</c:v>
                </c:pt>
                <c:pt idx="1103">
                  <c:v>2.5902267763886684</c:v>
                </c:pt>
                <c:pt idx="1104">
                  <c:v>2.5902267763886684</c:v>
                </c:pt>
                <c:pt idx="1105">
                  <c:v>2.5902267763886684</c:v>
                </c:pt>
                <c:pt idx="1106">
                  <c:v>2.5902267763886684</c:v>
                </c:pt>
                <c:pt idx="1107">
                  <c:v>2.5902267763886684</c:v>
                </c:pt>
                <c:pt idx="1108">
                  <c:v>2.5902267763886684</c:v>
                </c:pt>
                <c:pt idx="1109">
                  <c:v>2.5902267763886684</c:v>
                </c:pt>
                <c:pt idx="1110">
                  <c:v>2.5902267763886684</c:v>
                </c:pt>
                <c:pt idx="1111">
                  <c:v>2.5902267763886684</c:v>
                </c:pt>
                <c:pt idx="1112">
                  <c:v>2.5902267763886684</c:v>
                </c:pt>
                <c:pt idx="1113">
                  <c:v>2.5902267763886684</c:v>
                </c:pt>
                <c:pt idx="1114">
                  <c:v>2.5902267763886684</c:v>
                </c:pt>
                <c:pt idx="1115">
                  <c:v>2.5902267763886684</c:v>
                </c:pt>
                <c:pt idx="1116">
                  <c:v>2.5902267763886684</c:v>
                </c:pt>
                <c:pt idx="1117">
                  <c:v>2.5902267763886684</c:v>
                </c:pt>
                <c:pt idx="1118">
                  <c:v>2.5902267763886684</c:v>
                </c:pt>
                <c:pt idx="1119">
                  <c:v>2.5902267763886684</c:v>
                </c:pt>
                <c:pt idx="1120">
                  <c:v>2.5902267763886684</c:v>
                </c:pt>
                <c:pt idx="1121">
                  <c:v>2.5902267763886684</c:v>
                </c:pt>
                <c:pt idx="1122">
                  <c:v>2.5902267763886684</c:v>
                </c:pt>
                <c:pt idx="1123">
                  <c:v>2.5902267763886684</c:v>
                </c:pt>
                <c:pt idx="1124">
                  <c:v>2.5902267763886684</c:v>
                </c:pt>
                <c:pt idx="1125">
                  <c:v>2.5902267763886684</c:v>
                </c:pt>
                <c:pt idx="1126">
                  <c:v>2.5902267763886684</c:v>
                </c:pt>
                <c:pt idx="1127">
                  <c:v>2.5902267763886684</c:v>
                </c:pt>
                <c:pt idx="1128">
                  <c:v>2.5902267763886684</c:v>
                </c:pt>
                <c:pt idx="1129">
                  <c:v>2.5902267763886684</c:v>
                </c:pt>
                <c:pt idx="1130">
                  <c:v>2.5902267763886684</c:v>
                </c:pt>
                <c:pt idx="1131">
                  <c:v>2.5902267763886684</c:v>
                </c:pt>
                <c:pt idx="1132">
                  <c:v>2.5902267763886684</c:v>
                </c:pt>
                <c:pt idx="1133">
                  <c:v>2.5902267763886684</c:v>
                </c:pt>
                <c:pt idx="1134">
                  <c:v>2.5902267763886684</c:v>
                </c:pt>
                <c:pt idx="1135">
                  <c:v>2.5902267763886684</c:v>
                </c:pt>
                <c:pt idx="1136">
                  <c:v>2.5902267763886684</c:v>
                </c:pt>
                <c:pt idx="1137">
                  <c:v>2.5902267763886684</c:v>
                </c:pt>
                <c:pt idx="1138">
                  <c:v>2.5902267763886684</c:v>
                </c:pt>
                <c:pt idx="1139">
                  <c:v>2.5902267763886684</c:v>
                </c:pt>
                <c:pt idx="1140">
                  <c:v>2.5902267763886684</c:v>
                </c:pt>
                <c:pt idx="1141">
                  <c:v>2.5902267763886684</c:v>
                </c:pt>
                <c:pt idx="1142">
                  <c:v>2.5902267763886684</c:v>
                </c:pt>
                <c:pt idx="1143">
                  <c:v>2.5902267763886684</c:v>
                </c:pt>
                <c:pt idx="1144">
                  <c:v>2.5902267763886684</c:v>
                </c:pt>
                <c:pt idx="1145">
                  <c:v>2.5902267763886684</c:v>
                </c:pt>
                <c:pt idx="1146">
                  <c:v>2.5902267763886684</c:v>
                </c:pt>
                <c:pt idx="1147">
                  <c:v>2.5902267763886684</c:v>
                </c:pt>
                <c:pt idx="1148">
                  <c:v>2.5902267763886684</c:v>
                </c:pt>
                <c:pt idx="1149">
                  <c:v>2.5902267763886684</c:v>
                </c:pt>
                <c:pt idx="1150">
                  <c:v>2.5902267763886684</c:v>
                </c:pt>
                <c:pt idx="1151">
                  <c:v>2.5902267763886684</c:v>
                </c:pt>
                <c:pt idx="1152">
                  <c:v>2.5902267763886684</c:v>
                </c:pt>
                <c:pt idx="1153">
                  <c:v>2.5902267763886684</c:v>
                </c:pt>
                <c:pt idx="1154">
                  <c:v>2.5902267763886684</c:v>
                </c:pt>
                <c:pt idx="1155">
                  <c:v>2.5902267763886684</c:v>
                </c:pt>
                <c:pt idx="1156">
                  <c:v>2.5902267763886684</c:v>
                </c:pt>
                <c:pt idx="1157">
                  <c:v>2.5902267763886684</c:v>
                </c:pt>
                <c:pt idx="1158">
                  <c:v>2.5902267763886684</c:v>
                </c:pt>
                <c:pt idx="1159">
                  <c:v>2.5902267763886684</c:v>
                </c:pt>
                <c:pt idx="1160">
                  <c:v>2.5902267763886684</c:v>
                </c:pt>
                <c:pt idx="1161">
                  <c:v>2.5902267763886684</c:v>
                </c:pt>
                <c:pt idx="1162">
                  <c:v>2.5902267763886684</c:v>
                </c:pt>
                <c:pt idx="1163">
                  <c:v>2.5902267763886684</c:v>
                </c:pt>
                <c:pt idx="1164">
                  <c:v>2.5902267763886684</c:v>
                </c:pt>
                <c:pt idx="1165">
                  <c:v>2.5902267763886684</c:v>
                </c:pt>
                <c:pt idx="1166">
                  <c:v>2.5902267763886684</c:v>
                </c:pt>
                <c:pt idx="1167">
                  <c:v>2.5902267763886684</c:v>
                </c:pt>
                <c:pt idx="1168">
                  <c:v>2.5902267763886684</c:v>
                </c:pt>
                <c:pt idx="1169">
                  <c:v>2.5902267763886684</c:v>
                </c:pt>
                <c:pt idx="1170">
                  <c:v>2.5902267763886684</c:v>
                </c:pt>
                <c:pt idx="1171">
                  <c:v>2.5902267763886684</c:v>
                </c:pt>
                <c:pt idx="1172">
                  <c:v>2.5902267763886684</c:v>
                </c:pt>
                <c:pt idx="1173">
                  <c:v>2.5902267763886684</c:v>
                </c:pt>
                <c:pt idx="1174">
                  <c:v>2.5902267763886684</c:v>
                </c:pt>
                <c:pt idx="1175">
                  <c:v>2.5902267763886684</c:v>
                </c:pt>
                <c:pt idx="1176">
                  <c:v>2.5902267763886684</c:v>
                </c:pt>
                <c:pt idx="1177">
                  <c:v>2.5902267763886684</c:v>
                </c:pt>
                <c:pt idx="1178">
                  <c:v>2.5902267763886684</c:v>
                </c:pt>
                <c:pt idx="1179">
                  <c:v>2.5902267763886684</c:v>
                </c:pt>
                <c:pt idx="1180">
                  <c:v>2.5902267763886684</c:v>
                </c:pt>
                <c:pt idx="1181">
                  <c:v>2.5902267763886684</c:v>
                </c:pt>
                <c:pt idx="1182">
                  <c:v>2.5902267763886684</c:v>
                </c:pt>
                <c:pt idx="1183">
                  <c:v>2.5902267763886684</c:v>
                </c:pt>
                <c:pt idx="1184">
                  <c:v>2.5902267763886684</c:v>
                </c:pt>
                <c:pt idx="1185">
                  <c:v>2.5902267763886684</c:v>
                </c:pt>
                <c:pt idx="1186">
                  <c:v>2.5902267763886684</c:v>
                </c:pt>
                <c:pt idx="1187">
                  <c:v>2.5902267763886684</c:v>
                </c:pt>
                <c:pt idx="1188">
                  <c:v>2.5902267763886684</c:v>
                </c:pt>
                <c:pt idx="1189">
                  <c:v>2.5902267763886684</c:v>
                </c:pt>
                <c:pt idx="1190">
                  <c:v>2.5902267763886684</c:v>
                </c:pt>
                <c:pt idx="1191">
                  <c:v>2.5902267763886684</c:v>
                </c:pt>
                <c:pt idx="1192">
                  <c:v>2.5902267763886684</c:v>
                </c:pt>
                <c:pt idx="1193">
                  <c:v>2.5902267763886684</c:v>
                </c:pt>
                <c:pt idx="1194">
                  <c:v>2.5902267763886684</c:v>
                </c:pt>
                <c:pt idx="1195">
                  <c:v>2.5902267763886684</c:v>
                </c:pt>
                <c:pt idx="1196">
                  <c:v>2.5902267763886684</c:v>
                </c:pt>
                <c:pt idx="1197">
                  <c:v>2.5902267763886684</c:v>
                </c:pt>
                <c:pt idx="1198">
                  <c:v>2.5902267763886684</c:v>
                </c:pt>
                <c:pt idx="1199">
                  <c:v>2.5902267763886684</c:v>
                </c:pt>
                <c:pt idx="1200">
                  <c:v>2.5902267763886684</c:v>
                </c:pt>
                <c:pt idx="1201">
                  <c:v>2.5902267763886684</c:v>
                </c:pt>
                <c:pt idx="1202">
                  <c:v>2.5902267763886684</c:v>
                </c:pt>
                <c:pt idx="1203">
                  <c:v>2.5902267763886684</c:v>
                </c:pt>
                <c:pt idx="1204">
                  <c:v>2.5902267763886684</c:v>
                </c:pt>
                <c:pt idx="1205">
                  <c:v>2.5902267763886684</c:v>
                </c:pt>
                <c:pt idx="1206">
                  <c:v>2.5902267763886684</c:v>
                </c:pt>
                <c:pt idx="1207">
                  <c:v>2.5902267763886684</c:v>
                </c:pt>
                <c:pt idx="1208">
                  <c:v>2.5902267763886684</c:v>
                </c:pt>
                <c:pt idx="1209">
                  <c:v>2.5902267763886684</c:v>
                </c:pt>
                <c:pt idx="1210">
                  <c:v>2.5902267763886684</c:v>
                </c:pt>
                <c:pt idx="1211">
                  <c:v>2.5902267763886684</c:v>
                </c:pt>
                <c:pt idx="1212">
                  <c:v>2.5902267763886684</c:v>
                </c:pt>
                <c:pt idx="1213">
                  <c:v>2.5902267763886684</c:v>
                </c:pt>
                <c:pt idx="1214">
                  <c:v>2.5902267763886684</c:v>
                </c:pt>
                <c:pt idx="1215">
                  <c:v>2.5902267763886684</c:v>
                </c:pt>
                <c:pt idx="1216">
                  <c:v>2.5902267763886684</c:v>
                </c:pt>
                <c:pt idx="1217">
                  <c:v>2.5902267763886684</c:v>
                </c:pt>
                <c:pt idx="1218">
                  <c:v>2.5902267763886684</c:v>
                </c:pt>
                <c:pt idx="1219">
                  <c:v>2.5902267763886684</c:v>
                </c:pt>
                <c:pt idx="1220">
                  <c:v>2.5902267763886684</c:v>
                </c:pt>
                <c:pt idx="1221">
                  <c:v>2.5902267763886684</c:v>
                </c:pt>
                <c:pt idx="1222">
                  <c:v>2.5902267763886684</c:v>
                </c:pt>
                <c:pt idx="1223">
                  <c:v>2.5902267763886684</c:v>
                </c:pt>
                <c:pt idx="1224">
                  <c:v>2.5902267763886684</c:v>
                </c:pt>
                <c:pt idx="1225">
                  <c:v>2.5902267763886684</c:v>
                </c:pt>
                <c:pt idx="1226">
                  <c:v>2.5902267763886684</c:v>
                </c:pt>
                <c:pt idx="1227">
                  <c:v>2.5902267763886684</c:v>
                </c:pt>
                <c:pt idx="1228">
                  <c:v>2.5902267763886684</c:v>
                </c:pt>
                <c:pt idx="1229">
                  <c:v>2.5902267763886684</c:v>
                </c:pt>
                <c:pt idx="1230">
                  <c:v>2.5902267763886684</c:v>
                </c:pt>
                <c:pt idx="1231">
                  <c:v>2.5902267763886684</c:v>
                </c:pt>
                <c:pt idx="1232">
                  <c:v>2.5902267763886684</c:v>
                </c:pt>
                <c:pt idx="1233">
                  <c:v>2.5902267763886684</c:v>
                </c:pt>
                <c:pt idx="1234">
                  <c:v>2.5902267763886684</c:v>
                </c:pt>
                <c:pt idx="1235">
                  <c:v>2.5902267763886684</c:v>
                </c:pt>
                <c:pt idx="1236">
                  <c:v>2.5902267763886684</c:v>
                </c:pt>
                <c:pt idx="1237">
                  <c:v>2.5902267763886684</c:v>
                </c:pt>
                <c:pt idx="1238">
                  <c:v>2.5902267763886684</c:v>
                </c:pt>
                <c:pt idx="1239">
                  <c:v>2.5902267763886684</c:v>
                </c:pt>
                <c:pt idx="1240">
                  <c:v>2.5902267763886684</c:v>
                </c:pt>
                <c:pt idx="1241">
                  <c:v>2.5902267763886684</c:v>
                </c:pt>
                <c:pt idx="1242">
                  <c:v>2.5902267763886684</c:v>
                </c:pt>
                <c:pt idx="1243">
                  <c:v>2.5902267763886684</c:v>
                </c:pt>
                <c:pt idx="1244">
                  <c:v>2.5902267763886684</c:v>
                </c:pt>
                <c:pt idx="1245">
                  <c:v>2.5902267763886684</c:v>
                </c:pt>
                <c:pt idx="1246">
                  <c:v>2.5902267763886684</c:v>
                </c:pt>
                <c:pt idx="1247">
                  <c:v>2.5902267763886684</c:v>
                </c:pt>
                <c:pt idx="1248">
                  <c:v>2.5902267763886684</c:v>
                </c:pt>
                <c:pt idx="1249">
                  <c:v>2.5902267763886684</c:v>
                </c:pt>
                <c:pt idx="1250">
                  <c:v>2.5902267763886684</c:v>
                </c:pt>
                <c:pt idx="1251">
                  <c:v>2.5902267763886684</c:v>
                </c:pt>
                <c:pt idx="1252">
                  <c:v>2.5902267763886684</c:v>
                </c:pt>
                <c:pt idx="1253">
                  <c:v>2.5902267763886684</c:v>
                </c:pt>
                <c:pt idx="1254">
                  <c:v>2.5902267763886684</c:v>
                </c:pt>
                <c:pt idx="1255">
                  <c:v>2.5902267763886684</c:v>
                </c:pt>
                <c:pt idx="1256">
                  <c:v>2.5902267763886684</c:v>
                </c:pt>
                <c:pt idx="1257">
                  <c:v>2.5902267763886684</c:v>
                </c:pt>
                <c:pt idx="1258">
                  <c:v>2.5902267763886684</c:v>
                </c:pt>
                <c:pt idx="1259">
                  <c:v>2.5902267763886684</c:v>
                </c:pt>
                <c:pt idx="1260">
                  <c:v>2.5902267763886684</c:v>
                </c:pt>
                <c:pt idx="1261">
                  <c:v>2.5902267763886684</c:v>
                </c:pt>
                <c:pt idx="1262">
                  <c:v>2.5902267763886684</c:v>
                </c:pt>
                <c:pt idx="1263">
                  <c:v>2.5902267763886684</c:v>
                </c:pt>
                <c:pt idx="1264">
                  <c:v>2.5902267763886684</c:v>
                </c:pt>
                <c:pt idx="1265">
                  <c:v>2.5902267763886684</c:v>
                </c:pt>
                <c:pt idx="1266">
                  <c:v>2.5902267763886684</c:v>
                </c:pt>
                <c:pt idx="1267">
                  <c:v>2.5902267763886684</c:v>
                </c:pt>
                <c:pt idx="1268">
                  <c:v>2.5902267763886684</c:v>
                </c:pt>
                <c:pt idx="1269">
                  <c:v>2.5902267763886684</c:v>
                </c:pt>
                <c:pt idx="1270">
                  <c:v>2.5902267763886684</c:v>
                </c:pt>
                <c:pt idx="1271">
                  <c:v>2.5902267763886684</c:v>
                </c:pt>
                <c:pt idx="1272">
                  <c:v>2.5902267763886684</c:v>
                </c:pt>
                <c:pt idx="1273">
                  <c:v>2.5902267763886684</c:v>
                </c:pt>
                <c:pt idx="1274">
                  <c:v>2.5902267763886684</c:v>
                </c:pt>
                <c:pt idx="1275">
                  <c:v>2.5902267763886684</c:v>
                </c:pt>
                <c:pt idx="1276">
                  <c:v>2.5902267763886684</c:v>
                </c:pt>
                <c:pt idx="1277">
                  <c:v>2.5902267763886684</c:v>
                </c:pt>
                <c:pt idx="1278">
                  <c:v>2.5902267763886684</c:v>
                </c:pt>
                <c:pt idx="1279">
                  <c:v>2.5902267763886684</c:v>
                </c:pt>
                <c:pt idx="1280">
                  <c:v>2.5902267763886684</c:v>
                </c:pt>
                <c:pt idx="1281">
                  <c:v>2.5902267763886684</c:v>
                </c:pt>
                <c:pt idx="1282">
                  <c:v>2.5902267763886684</c:v>
                </c:pt>
                <c:pt idx="1283">
                  <c:v>2.5902267763886684</c:v>
                </c:pt>
                <c:pt idx="1284">
                  <c:v>2.5902267763886684</c:v>
                </c:pt>
                <c:pt idx="1285">
                  <c:v>2.5902267763886684</c:v>
                </c:pt>
                <c:pt idx="1286">
                  <c:v>2.5902267763886684</c:v>
                </c:pt>
                <c:pt idx="1287">
                  <c:v>2.5902267763886684</c:v>
                </c:pt>
                <c:pt idx="1288">
                  <c:v>2.5902267763886684</c:v>
                </c:pt>
                <c:pt idx="1289">
                  <c:v>2.5902267763886684</c:v>
                </c:pt>
                <c:pt idx="1290">
                  <c:v>2.5902267763886684</c:v>
                </c:pt>
                <c:pt idx="1291">
                  <c:v>2.5902267763886684</c:v>
                </c:pt>
                <c:pt idx="1292">
                  <c:v>2.5902267763886684</c:v>
                </c:pt>
                <c:pt idx="1293">
                  <c:v>2.5902267763886684</c:v>
                </c:pt>
                <c:pt idx="1294">
                  <c:v>2.5902267763886684</c:v>
                </c:pt>
                <c:pt idx="1295">
                  <c:v>2.5902267763886684</c:v>
                </c:pt>
                <c:pt idx="1296">
                  <c:v>2.5902267763886684</c:v>
                </c:pt>
                <c:pt idx="1297">
                  <c:v>2.5902267763886684</c:v>
                </c:pt>
                <c:pt idx="1298">
                  <c:v>2.5902267763886684</c:v>
                </c:pt>
                <c:pt idx="1299">
                  <c:v>2.5902267763886684</c:v>
                </c:pt>
                <c:pt idx="1300">
                  <c:v>2.5902267763886684</c:v>
                </c:pt>
                <c:pt idx="1301">
                  <c:v>2.5902267763886684</c:v>
                </c:pt>
                <c:pt idx="1302">
                  <c:v>2.5902267763886684</c:v>
                </c:pt>
                <c:pt idx="1303">
                  <c:v>2.5902267763886684</c:v>
                </c:pt>
                <c:pt idx="1304">
                  <c:v>2.5902267763886684</c:v>
                </c:pt>
                <c:pt idx="1305">
                  <c:v>2.5902267763886684</c:v>
                </c:pt>
                <c:pt idx="1306">
                  <c:v>2.5902267763886684</c:v>
                </c:pt>
                <c:pt idx="1307">
                  <c:v>2.5902267763886684</c:v>
                </c:pt>
                <c:pt idx="1308">
                  <c:v>2.5902267763886684</c:v>
                </c:pt>
                <c:pt idx="1309">
                  <c:v>2.5902267763886684</c:v>
                </c:pt>
                <c:pt idx="1310">
                  <c:v>2.5902267763886684</c:v>
                </c:pt>
                <c:pt idx="1311">
                  <c:v>2.5902267763886684</c:v>
                </c:pt>
                <c:pt idx="1312">
                  <c:v>2.5902267763886684</c:v>
                </c:pt>
                <c:pt idx="1313">
                  <c:v>2.5902267763886684</c:v>
                </c:pt>
                <c:pt idx="1314">
                  <c:v>2.5902267763886684</c:v>
                </c:pt>
                <c:pt idx="1315">
                  <c:v>2.5902267763886684</c:v>
                </c:pt>
                <c:pt idx="1316">
                  <c:v>2.5902267763886684</c:v>
                </c:pt>
                <c:pt idx="1317">
                  <c:v>2.5902267763886684</c:v>
                </c:pt>
                <c:pt idx="1318">
                  <c:v>2.5902267763886684</c:v>
                </c:pt>
                <c:pt idx="1319">
                  <c:v>2.5902267763886684</c:v>
                </c:pt>
                <c:pt idx="1320">
                  <c:v>2.5902267763886684</c:v>
                </c:pt>
                <c:pt idx="1321">
                  <c:v>2.5902267763886684</c:v>
                </c:pt>
                <c:pt idx="1322">
                  <c:v>2.5902267763886684</c:v>
                </c:pt>
                <c:pt idx="1323">
                  <c:v>2.5902267763886684</c:v>
                </c:pt>
                <c:pt idx="1324">
                  <c:v>2.5902267763886684</c:v>
                </c:pt>
                <c:pt idx="1325">
                  <c:v>2.5902267763886684</c:v>
                </c:pt>
                <c:pt idx="1326">
                  <c:v>2.5902267763886684</c:v>
                </c:pt>
                <c:pt idx="1327">
                  <c:v>2.5902267763886684</c:v>
                </c:pt>
                <c:pt idx="1328">
                  <c:v>2.5902267763886684</c:v>
                </c:pt>
                <c:pt idx="1329">
                  <c:v>2.5902267763886684</c:v>
                </c:pt>
                <c:pt idx="1330">
                  <c:v>2.5902267763886684</c:v>
                </c:pt>
                <c:pt idx="1331">
                  <c:v>2.5902267763886684</c:v>
                </c:pt>
                <c:pt idx="1332">
                  <c:v>2.5902267763886684</c:v>
                </c:pt>
                <c:pt idx="1333">
                  <c:v>2.5902267763886684</c:v>
                </c:pt>
                <c:pt idx="1334">
                  <c:v>2.5902267763886684</c:v>
                </c:pt>
                <c:pt idx="1335">
                  <c:v>2.5902267763886684</c:v>
                </c:pt>
                <c:pt idx="1336">
                  <c:v>2.5902267763886684</c:v>
                </c:pt>
                <c:pt idx="1337">
                  <c:v>2.5902267763886684</c:v>
                </c:pt>
                <c:pt idx="1338">
                  <c:v>2.5902267763886684</c:v>
                </c:pt>
                <c:pt idx="1339">
                  <c:v>2.5902267763886684</c:v>
                </c:pt>
                <c:pt idx="1340">
                  <c:v>2.5902267763886684</c:v>
                </c:pt>
                <c:pt idx="1341">
                  <c:v>2.5902267763886684</c:v>
                </c:pt>
                <c:pt idx="1342">
                  <c:v>2.5902267763886684</c:v>
                </c:pt>
                <c:pt idx="1343">
                  <c:v>2.5902267763886684</c:v>
                </c:pt>
                <c:pt idx="1344">
                  <c:v>2.5902267763886684</c:v>
                </c:pt>
                <c:pt idx="1345">
                  <c:v>2.5902267763886684</c:v>
                </c:pt>
                <c:pt idx="1346">
                  <c:v>2.5902267763886684</c:v>
                </c:pt>
                <c:pt idx="1347">
                  <c:v>2.5902267763886684</c:v>
                </c:pt>
                <c:pt idx="1348">
                  <c:v>2.5902267763886684</c:v>
                </c:pt>
                <c:pt idx="1349">
                  <c:v>2.5902267763886684</c:v>
                </c:pt>
                <c:pt idx="1350">
                  <c:v>2.5902267763886684</c:v>
                </c:pt>
                <c:pt idx="1351">
                  <c:v>2.5902267763886684</c:v>
                </c:pt>
                <c:pt idx="1352">
                  <c:v>2.5902267763886684</c:v>
                </c:pt>
                <c:pt idx="1353">
                  <c:v>2.5902267763886684</c:v>
                </c:pt>
                <c:pt idx="1354">
                  <c:v>2.5902267763886684</c:v>
                </c:pt>
                <c:pt idx="1355">
                  <c:v>2.5902267763886684</c:v>
                </c:pt>
                <c:pt idx="1356">
                  <c:v>2.5902267763886684</c:v>
                </c:pt>
                <c:pt idx="1357">
                  <c:v>2.5902267763886684</c:v>
                </c:pt>
                <c:pt idx="1358">
                  <c:v>2.5902267763886684</c:v>
                </c:pt>
                <c:pt idx="1359">
                  <c:v>2.5902267763886684</c:v>
                </c:pt>
                <c:pt idx="1360">
                  <c:v>2.5902267763886684</c:v>
                </c:pt>
                <c:pt idx="1361">
                  <c:v>2.5902267763886684</c:v>
                </c:pt>
                <c:pt idx="1362">
                  <c:v>2.5902267763886684</c:v>
                </c:pt>
                <c:pt idx="1363">
                  <c:v>2.5902267763886684</c:v>
                </c:pt>
                <c:pt idx="1364">
                  <c:v>2.5902267763886684</c:v>
                </c:pt>
                <c:pt idx="1365">
                  <c:v>2.5902267763886684</c:v>
                </c:pt>
                <c:pt idx="1366">
                  <c:v>2.5902267763886684</c:v>
                </c:pt>
                <c:pt idx="1367">
                  <c:v>2.5902267763886684</c:v>
                </c:pt>
                <c:pt idx="1368">
                  <c:v>2.5902267763886684</c:v>
                </c:pt>
                <c:pt idx="1369">
                  <c:v>2.5902267763886684</c:v>
                </c:pt>
                <c:pt idx="1370">
                  <c:v>2.5902267763886684</c:v>
                </c:pt>
                <c:pt idx="1371">
                  <c:v>2.5902267763886684</c:v>
                </c:pt>
                <c:pt idx="1372">
                  <c:v>2.5902267763886684</c:v>
                </c:pt>
                <c:pt idx="1373">
                  <c:v>2.5902267763886684</c:v>
                </c:pt>
                <c:pt idx="1374">
                  <c:v>2.5902267763886684</c:v>
                </c:pt>
                <c:pt idx="1375">
                  <c:v>2.5902267763886684</c:v>
                </c:pt>
                <c:pt idx="1376">
                  <c:v>2.5902267763886684</c:v>
                </c:pt>
                <c:pt idx="1377">
                  <c:v>2.5902267763886684</c:v>
                </c:pt>
                <c:pt idx="1378">
                  <c:v>2.5902267763886684</c:v>
                </c:pt>
                <c:pt idx="1379">
                  <c:v>2.5902267763886684</c:v>
                </c:pt>
                <c:pt idx="1380">
                  <c:v>2.5902267763886684</c:v>
                </c:pt>
                <c:pt idx="1381">
                  <c:v>2.5902267763886684</c:v>
                </c:pt>
                <c:pt idx="1382">
                  <c:v>2.5902267763886684</c:v>
                </c:pt>
                <c:pt idx="1383">
                  <c:v>2.5902267763886684</c:v>
                </c:pt>
                <c:pt idx="1384">
                  <c:v>2.5902267763886684</c:v>
                </c:pt>
                <c:pt idx="1385">
                  <c:v>2.5902267763886684</c:v>
                </c:pt>
                <c:pt idx="1386">
                  <c:v>2.5902267763886684</c:v>
                </c:pt>
                <c:pt idx="1387">
                  <c:v>2.5902267763886684</c:v>
                </c:pt>
                <c:pt idx="1388">
                  <c:v>2.5902267763886684</c:v>
                </c:pt>
                <c:pt idx="1389">
                  <c:v>2.5902267763886684</c:v>
                </c:pt>
                <c:pt idx="1390">
                  <c:v>2.5902267763886684</c:v>
                </c:pt>
                <c:pt idx="1391">
                  <c:v>2.5902267763886684</c:v>
                </c:pt>
                <c:pt idx="1392">
                  <c:v>2.5902267763886684</c:v>
                </c:pt>
                <c:pt idx="1393">
                  <c:v>2.5902267763886684</c:v>
                </c:pt>
                <c:pt idx="1394">
                  <c:v>2.5902267763886684</c:v>
                </c:pt>
                <c:pt idx="1395">
                  <c:v>2.5902267763886684</c:v>
                </c:pt>
                <c:pt idx="1396">
                  <c:v>2.5902267763886684</c:v>
                </c:pt>
                <c:pt idx="1397">
                  <c:v>2.5902267763886684</c:v>
                </c:pt>
                <c:pt idx="1398">
                  <c:v>2.5902267763886684</c:v>
                </c:pt>
                <c:pt idx="1399">
                  <c:v>2.5902267763886684</c:v>
                </c:pt>
                <c:pt idx="1400">
                  <c:v>2.5902267763886684</c:v>
                </c:pt>
                <c:pt idx="1401">
                  <c:v>2.5902267763886684</c:v>
                </c:pt>
                <c:pt idx="1402">
                  <c:v>2.5902267763886684</c:v>
                </c:pt>
                <c:pt idx="1403">
                  <c:v>2.5902267763886684</c:v>
                </c:pt>
                <c:pt idx="1404">
                  <c:v>2.5902267763886684</c:v>
                </c:pt>
                <c:pt idx="1405">
                  <c:v>2.5902267763886684</c:v>
                </c:pt>
                <c:pt idx="1406">
                  <c:v>2.5902267763886684</c:v>
                </c:pt>
                <c:pt idx="1407">
                  <c:v>2.5902267763886684</c:v>
                </c:pt>
                <c:pt idx="1408">
                  <c:v>2.5902267763886684</c:v>
                </c:pt>
                <c:pt idx="1409">
                  <c:v>2.5902267763886684</c:v>
                </c:pt>
                <c:pt idx="1410">
                  <c:v>2.5902267763886684</c:v>
                </c:pt>
                <c:pt idx="1411">
                  <c:v>2.5902267763886684</c:v>
                </c:pt>
                <c:pt idx="1412">
                  <c:v>2.5902267763886684</c:v>
                </c:pt>
                <c:pt idx="1413">
                  <c:v>2.5902267763886684</c:v>
                </c:pt>
                <c:pt idx="1414">
                  <c:v>2.5902267763886684</c:v>
                </c:pt>
                <c:pt idx="1415">
                  <c:v>2.5902267763886684</c:v>
                </c:pt>
                <c:pt idx="1416">
                  <c:v>2.5902267763886684</c:v>
                </c:pt>
                <c:pt idx="1417">
                  <c:v>2.5902267763886684</c:v>
                </c:pt>
                <c:pt idx="1418">
                  <c:v>2.5902267763886684</c:v>
                </c:pt>
                <c:pt idx="1419">
                  <c:v>2.5902267763886684</c:v>
                </c:pt>
                <c:pt idx="1420">
                  <c:v>2.5902267763886684</c:v>
                </c:pt>
                <c:pt idx="1421">
                  <c:v>2.5902267763886684</c:v>
                </c:pt>
                <c:pt idx="1422">
                  <c:v>2.5902267763886684</c:v>
                </c:pt>
                <c:pt idx="1423">
                  <c:v>2.5902267763886684</c:v>
                </c:pt>
                <c:pt idx="1424">
                  <c:v>2.5902267763886684</c:v>
                </c:pt>
                <c:pt idx="1425">
                  <c:v>2.5902267763886684</c:v>
                </c:pt>
                <c:pt idx="1426">
                  <c:v>2.5902267763886684</c:v>
                </c:pt>
                <c:pt idx="1427">
                  <c:v>2.5902267763886684</c:v>
                </c:pt>
                <c:pt idx="1428">
                  <c:v>2.5902267763886684</c:v>
                </c:pt>
                <c:pt idx="1429">
                  <c:v>2.5902267763886684</c:v>
                </c:pt>
                <c:pt idx="1430">
                  <c:v>2.5902267763886684</c:v>
                </c:pt>
                <c:pt idx="1431">
                  <c:v>2.5902267763886684</c:v>
                </c:pt>
                <c:pt idx="1432">
                  <c:v>2.5902267763886684</c:v>
                </c:pt>
                <c:pt idx="1433">
                  <c:v>2.5902267763886684</c:v>
                </c:pt>
                <c:pt idx="1434">
                  <c:v>2.5902267763886684</c:v>
                </c:pt>
                <c:pt idx="1435">
                  <c:v>2.5902267763886684</c:v>
                </c:pt>
                <c:pt idx="1436">
                  <c:v>2.5902267763886684</c:v>
                </c:pt>
                <c:pt idx="1437">
                  <c:v>2.5902267763886684</c:v>
                </c:pt>
                <c:pt idx="1438">
                  <c:v>2.5902267763886684</c:v>
                </c:pt>
                <c:pt idx="1439">
                  <c:v>2.5902267763886684</c:v>
                </c:pt>
                <c:pt idx="1440">
                  <c:v>2.5902267763886684</c:v>
                </c:pt>
                <c:pt idx="1441">
                  <c:v>2.5902267763886684</c:v>
                </c:pt>
                <c:pt idx="1442">
                  <c:v>2.5902267763886684</c:v>
                </c:pt>
                <c:pt idx="1443">
                  <c:v>2.5902267763886684</c:v>
                </c:pt>
                <c:pt idx="1444">
                  <c:v>2.5902267763886684</c:v>
                </c:pt>
                <c:pt idx="1445">
                  <c:v>2.5902267763886684</c:v>
                </c:pt>
                <c:pt idx="1446">
                  <c:v>2.5902267763886684</c:v>
                </c:pt>
                <c:pt idx="1447">
                  <c:v>2.5902267763886684</c:v>
                </c:pt>
                <c:pt idx="1448">
                  <c:v>2.5902267763886684</c:v>
                </c:pt>
                <c:pt idx="1449">
                  <c:v>2.5902267763886684</c:v>
                </c:pt>
                <c:pt idx="1450">
                  <c:v>2.5902267763886684</c:v>
                </c:pt>
                <c:pt idx="1451">
                  <c:v>2.5902267763886684</c:v>
                </c:pt>
                <c:pt idx="1452">
                  <c:v>2.5902267763886684</c:v>
                </c:pt>
                <c:pt idx="1453">
                  <c:v>2.5902267763886684</c:v>
                </c:pt>
                <c:pt idx="1454">
                  <c:v>2.5902267763886684</c:v>
                </c:pt>
                <c:pt idx="1455">
                  <c:v>2.5902267763886684</c:v>
                </c:pt>
                <c:pt idx="1456">
                  <c:v>2.5902267763886684</c:v>
                </c:pt>
                <c:pt idx="1457">
                  <c:v>2.5902267763886684</c:v>
                </c:pt>
                <c:pt idx="1458">
                  <c:v>2.5902267763886684</c:v>
                </c:pt>
                <c:pt idx="1459">
                  <c:v>2.5902267763886684</c:v>
                </c:pt>
                <c:pt idx="1460">
                  <c:v>2.5902267763886684</c:v>
                </c:pt>
                <c:pt idx="1461">
                  <c:v>2.5902267763886684</c:v>
                </c:pt>
                <c:pt idx="1462">
                  <c:v>2.5902267763886684</c:v>
                </c:pt>
                <c:pt idx="1463">
                  <c:v>2.5902267763886684</c:v>
                </c:pt>
                <c:pt idx="1464">
                  <c:v>2.5902267763886684</c:v>
                </c:pt>
                <c:pt idx="1465">
                  <c:v>2.5902267763886684</c:v>
                </c:pt>
                <c:pt idx="1466">
                  <c:v>2.5902267763886684</c:v>
                </c:pt>
                <c:pt idx="1467">
                  <c:v>2.5902267763886684</c:v>
                </c:pt>
                <c:pt idx="1468">
                  <c:v>2.5902267763886684</c:v>
                </c:pt>
                <c:pt idx="1469">
                  <c:v>2.5902267763886684</c:v>
                </c:pt>
                <c:pt idx="1470">
                  <c:v>2.5902267763886684</c:v>
                </c:pt>
                <c:pt idx="1471">
                  <c:v>2.5902267763886684</c:v>
                </c:pt>
                <c:pt idx="1472">
                  <c:v>2.5902267763886684</c:v>
                </c:pt>
                <c:pt idx="1473">
                  <c:v>2.5902267763886684</c:v>
                </c:pt>
                <c:pt idx="1474">
                  <c:v>2.5902267763886684</c:v>
                </c:pt>
                <c:pt idx="1475">
                  <c:v>2.5902267763886684</c:v>
                </c:pt>
                <c:pt idx="1476">
                  <c:v>2.5902267763886684</c:v>
                </c:pt>
                <c:pt idx="1477">
                  <c:v>2.5902267763886684</c:v>
                </c:pt>
                <c:pt idx="1478">
                  <c:v>2.5902267763886684</c:v>
                </c:pt>
                <c:pt idx="1479">
                  <c:v>2.5902267763886684</c:v>
                </c:pt>
                <c:pt idx="1480">
                  <c:v>2.5902267763886684</c:v>
                </c:pt>
                <c:pt idx="1481">
                  <c:v>2.5902267763886684</c:v>
                </c:pt>
                <c:pt idx="1482">
                  <c:v>2.5902267763886684</c:v>
                </c:pt>
                <c:pt idx="1483">
                  <c:v>2.5902267763886684</c:v>
                </c:pt>
                <c:pt idx="1484">
                  <c:v>2.5902267763886684</c:v>
                </c:pt>
                <c:pt idx="1485">
                  <c:v>2.5902267763886684</c:v>
                </c:pt>
                <c:pt idx="1486">
                  <c:v>2.5902267763886684</c:v>
                </c:pt>
                <c:pt idx="1487">
                  <c:v>2.5902267763886684</c:v>
                </c:pt>
                <c:pt idx="1488">
                  <c:v>2.5902267763886684</c:v>
                </c:pt>
                <c:pt idx="1489">
                  <c:v>2.5902267763886684</c:v>
                </c:pt>
                <c:pt idx="1490">
                  <c:v>2.5902267763886684</c:v>
                </c:pt>
                <c:pt idx="1491">
                  <c:v>2.5902267763886684</c:v>
                </c:pt>
                <c:pt idx="1492">
                  <c:v>2.5902267763886684</c:v>
                </c:pt>
                <c:pt idx="1493">
                  <c:v>2.5902267763886684</c:v>
                </c:pt>
                <c:pt idx="1494">
                  <c:v>2.5902267763886684</c:v>
                </c:pt>
                <c:pt idx="1495">
                  <c:v>2.5902267763886684</c:v>
                </c:pt>
                <c:pt idx="1496">
                  <c:v>2.5902267763886684</c:v>
                </c:pt>
                <c:pt idx="1497">
                  <c:v>2.5902267763886684</c:v>
                </c:pt>
                <c:pt idx="1498">
                  <c:v>2.5902267763886684</c:v>
                </c:pt>
                <c:pt idx="1499">
                  <c:v>2.5902267763886684</c:v>
                </c:pt>
                <c:pt idx="1500">
                  <c:v>2.5902267763886684</c:v>
                </c:pt>
                <c:pt idx="1501">
                  <c:v>2.5902267763886684</c:v>
                </c:pt>
                <c:pt idx="1502">
                  <c:v>2.5902267763886684</c:v>
                </c:pt>
                <c:pt idx="1503">
                  <c:v>2.5902267763886684</c:v>
                </c:pt>
                <c:pt idx="1504">
                  <c:v>2.5902267763886684</c:v>
                </c:pt>
                <c:pt idx="1505">
                  <c:v>2.5902267763886684</c:v>
                </c:pt>
                <c:pt idx="1506">
                  <c:v>2.5902267763886684</c:v>
                </c:pt>
                <c:pt idx="1507">
                  <c:v>2.5902267763886684</c:v>
                </c:pt>
                <c:pt idx="1508">
                  <c:v>2.5902267763886684</c:v>
                </c:pt>
                <c:pt idx="1509">
                  <c:v>2.5902267763886684</c:v>
                </c:pt>
                <c:pt idx="1510">
                  <c:v>2.5902267763886684</c:v>
                </c:pt>
                <c:pt idx="1511">
                  <c:v>2.5902267763886684</c:v>
                </c:pt>
                <c:pt idx="1512">
                  <c:v>2.5902267763886684</c:v>
                </c:pt>
                <c:pt idx="1513">
                  <c:v>2.5902267763886684</c:v>
                </c:pt>
                <c:pt idx="1514">
                  <c:v>2.5902267763886684</c:v>
                </c:pt>
                <c:pt idx="1515">
                  <c:v>2.5902267763886684</c:v>
                </c:pt>
                <c:pt idx="1516">
                  <c:v>2.5902267763886684</c:v>
                </c:pt>
                <c:pt idx="1517">
                  <c:v>2.5902267763886684</c:v>
                </c:pt>
                <c:pt idx="1518">
                  <c:v>2.5902267763886684</c:v>
                </c:pt>
                <c:pt idx="1519">
                  <c:v>2.5902267763886684</c:v>
                </c:pt>
                <c:pt idx="1520">
                  <c:v>2.5902267763886684</c:v>
                </c:pt>
                <c:pt idx="1521">
                  <c:v>2.5902267763886684</c:v>
                </c:pt>
                <c:pt idx="1522">
                  <c:v>2.5902267763886684</c:v>
                </c:pt>
                <c:pt idx="1523">
                  <c:v>2.5902267763886684</c:v>
                </c:pt>
                <c:pt idx="1524">
                  <c:v>2.5902267763886684</c:v>
                </c:pt>
                <c:pt idx="1525">
                  <c:v>2.5902267763886684</c:v>
                </c:pt>
                <c:pt idx="1526">
                  <c:v>2.5902267763886684</c:v>
                </c:pt>
                <c:pt idx="1527">
                  <c:v>2.5902267763886684</c:v>
                </c:pt>
                <c:pt idx="1528">
                  <c:v>2.5902267763886684</c:v>
                </c:pt>
                <c:pt idx="1529">
                  <c:v>2.5902267763886684</c:v>
                </c:pt>
                <c:pt idx="1530">
                  <c:v>2.5902267763886684</c:v>
                </c:pt>
                <c:pt idx="1531">
                  <c:v>2.5902267763886684</c:v>
                </c:pt>
                <c:pt idx="1532">
                  <c:v>2.5902267763886684</c:v>
                </c:pt>
                <c:pt idx="1533">
                  <c:v>2.5902267763886684</c:v>
                </c:pt>
                <c:pt idx="1534">
                  <c:v>2.5902267763886684</c:v>
                </c:pt>
                <c:pt idx="1535">
                  <c:v>2.5902267763886684</c:v>
                </c:pt>
                <c:pt idx="1536">
                  <c:v>2.5902267763886684</c:v>
                </c:pt>
                <c:pt idx="1537">
                  <c:v>2.5902267763886684</c:v>
                </c:pt>
                <c:pt idx="1538">
                  <c:v>2.5902267763886684</c:v>
                </c:pt>
                <c:pt idx="1539">
                  <c:v>2.5902267763886684</c:v>
                </c:pt>
                <c:pt idx="1540">
                  <c:v>2.5902267763886684</c:v>
                </c:pt>
                <c:pt idx="1541">
                  <c:v>2.5902267763886684</c:v>
                </c:pt>
                <c:pt idx="1542">
                  <c:v>2.5902267763886684</c:v>
                </c:pt>
                <c:pt idx="1543">
                  <c:v>2.5902267763886684</c:v>
                </c:pt>
                <c:pt idx="1544">
                  <c:v>2.5902267763886684</c:v>
                </c:pt>
                <c:pt idx="1545">
                  <c:v>2.5902267763886684</c:v>
                </c:pt>
                <c:pt idx="1546">
                  <c:v>2.5902267763886684</c:v>
                </c:pt>
                <c:pt idx="1547">
                  <c:v>2.5902267763886684</c:v>
                </c:pt>
                <c:pt idx="1548">
                  <c:v>2.5902267763886684</c:v>
                </c:pt>
                <c:pt idx="1549">
                  <c:v>2.5902267763886684</c:v>
                </c:pt>
                <c:pt idx="1550">
                  <c:v>2.5902267763886684</c:v>
                </c:pt>
                <c:pt idx="1551">
                  <c:v>2.5902267763886684</c:v>
                </c:pt>
                <c:pt idx="1552">
                  <c:v>2.5902267763886684</c:v>
                </c:pt>
                <c:pt idx="1553">
                  <c:v>2.5902267763886684</c:v>
                </c:pt>
                <c:pt idx="1554">
                  <c:v>2.5902267763886684</c:v>
                </c:pt>
                <c:pt idx="1555">
                  <c:v>2.5902267763886684</c:v>
                </c:pt>
                <c:pt idx="1556">
                  <c:v>2.5902267763886684</c:v>
                </c:pt>
                <c:pt idx="1557">
                  <c:v>2.5902267763886684</c:v>
                </c:pt>
                <c:pt idx="1558">
                  <c:v>2.5902267763886684</c:v>
                </c:pt>
                <c:pt idx="1559">
                  <c:v>2.5902267763886684</c:v>
                </c:pt>
                <c:pt idx="1560">
                  <c:v>2.5902267763886684</c:v>
                </c:pt>
                <c:pt idx="1561">
                  <c:v>2.5902267763886684</c:v>
                </c:pt>
                <c:pt idx="1562">
                  <c:v>2.5902267763886684</c:v>
                </c:pt>
                <c:pt idx="1563">
                  <c:v>2.5902267763886684</c:v>
                </c:pt>
                <c:pt idx="1564">
                  <c:v>2.5902267763886684</c:v>
                </c:pt>
                <c:pt idx="1565">
                  <c:v>2.5902267763886684</c:v>
                </c:pt>
                <c:pt idx="1566">
                  <c:v>2.5902267763886684</c:v>
                </c:pt>
                <c:pt idx="1567">
                  <c:v>2.5902267763886684</c:v>
                </c:pt>
                <c:pt idx="1568">
                  <c:v>2.5902267763886684</c:v>
                </c:pt>
                <c:pt idx="1569">
                  <c:v>2.5902267763886684</c:v>
                </c:pt>
                <c:pt idx="1570">
                  <c:v>2.5902267763886684</c:v>
                </c:pt>
                <c:pt idx="1571">
                  <c:v>2.5902267763886684</c:v>
                </c:pt>
                <c:pt idx="1572">
                  <c:v>2.5902267763886684</c:v>
                </c:pt>
                <c:pt idx="1573">
                  <c:v>2.5902267763886684</c:v>
                </c:pt>
                <c:pt idx="1574">
                  <c:v>2.5902267763886684</c:v>
                </c:pt>
                <c:pt idx="1575">
                  <c:v>2.5902267763886684</c:v>
                </c:pt>
                <c:pt idx="1576">
                  <c:v>2.5902267763886684</c:v>
                </c:pt>
                <c:pt idx="1577">
                  <c:v>2.5902267763886684</c:v>
                </c:pt>
                <c:pt idx="1578">
                  <c:v>2.5902267763886684</c:v>
                </c:pt>
                <c:pt idx="1579">
                  <c:v>2.5902267763886684</c:v>
                </c:pt>
                <c:pt idx="1580">
                  <c:v>2.5902267763886684</c:v>
                </c:pt>
                <c:pt idx="1581">
                  <c:v>2.5902267763886684</c:v>
                </c:pt>
                <c:pt idx="1582">
                  <c:v>2.5902267763886684</c:v>
                </c:pt>
                <c:pt idx="1583">
                  <c:v>2.5902267763886684</c:v>
                </c:pt>
                <c:pt idx="1584">
                  <c:v>2.5902267763886684</c:v>
                </c:pt>
                <c:pt idx="1585">
                  <c:v>2.5902267763886684</c:v>
                </c:pt>
                <c:pt idx="1586">
                  <c:v>2.5902267763886684</c:v>
                </c:pt>
                <c:pt idx="1587">
                  <c:v>2.5902267763886684</c:v>
                </c:pt>
                <c:pt idx="1588">
                  <c:v>2.5902267763886684</c:v>
                </c:pt>
                <c:pt idx="1589">
                  <c:v>2.5902267763886684</c:v>
                </c:pt>
                <c:pt idx="1590">
                  <c:v>2.5902267763886684</c:v>
                </c:pt>
                <c:pt idx="1591">
                  <c:v>2.5902267763886684</c:v>
                </c:pt>
                <c:pt idx="1592">
                  <c:v>2.5902267763886684</c:v>
                </c:pt>
                <c:pt idx="1593">
                  <c:v>2.5902267763886684</c:v>
                </c:pt>
                <c:pt idx="1594">
                  <c:v>2.5902267763886684</c:v>
                </c:pt>
                <c:pt idx="1595">
                  <c:v>2.5902267763886684</c:v>
                </c:pt>
                <c:pt idx="1596">
                  <c:v>2.5902267763886684</c:v>
                </c:pt>
                <c:pt idx="1597">
                  <c:v>2.5902267763886684</c:v>
                </c:pt>
                <c:pt idx="1598">
                  <c:v>2.5902267763886684</c:v>
                </c:pt>
                <c:pt idx="1599">
                  <c:v>2.5902267763886684</c:v>
                </c:pt>
                <c:pt idx="1600">
                  <c:v>2.5902267763886684</c:v>
                </c:pt>
                <c:pt idx="1601">
                  <c:v>2.5902267763886684</c:v>
                </c:pt>
                <c:pt idx="1602">
                  <c:v>2.5902267763886684</c:v>
                </c:pt>
                <c:pt idx="1603">
                  <c:v>2.5902267763886684</c:v>
                </c:pt>
                <c:pt idx="1604">
                  <c:v>2.5902267763886684</c:v>
                </c:pt>
                <c:pt idx="1605">
                  <c:v>2.5902267763886684</c:v>
                </c:pt>
                <c:pt idx="1606">
                  <c:v>2.5902267763886684</c:v>
                </c:pt>
                <c:pt idx="1607">
                  <c:v>2.5902267763886684</c:v>
                </c:pt>
                <c:pt idx="1608">
                  <c:v>2.5902267763886684</c:v>
                </c:pt>
                <c:pt idx="1609">
                  <c:v>2.5902267763886684</c:v>
                </c:pt>
                <c:pt idx="1610">
                  <c:v>2.5902267763886684</c:v>
                </c:pt>
                <c:pt idx="1611">
                  <c:v>2.5902267763886684</c:v>
                </c:pt>
                <c:pt idx="1612">
                  <c:v>2.5902267763886684</c:v>
                </c:pt>
                <c:pt idx="1613">
                  <c:v>2.5902267763886684</c:v>
                </c:pt>
                <c:pt idx="1614">
                  <c:v>2.5902267763886684</c:v>
                </c:pt>
                <c:pt idx="1615">
                  <c:v>2.5902267763886684</c:v>
                </c:pt>
                <c:pt idx="1616">
                  <c:v>2.5902267763886684</c:v>
                </c:pt>
                <c:pt idx="1617">
                  <c:v>2.5902267763886684</c:v>
                </c:pt>
                <c:pt idx="1618">
                  <c:v>2.5902267763886684</c:v>
                </c:pt>
                <c:pt idx="1619">
                  <c:v>2.5902267763886684</c:v>
                </c:pt>
                <c:pt idx="1620">
                  <c:v>2.5902267763886684</c:v>
                </c:pt>
                <c:pt idx="1621">
                  <c:v>2.5902267763886684</c:v>
                </c:pt>
                <c:pt idx="1622">
                  <c:v>2.5902267763886684</c:v>
                </c:pt>
                <c:pt idx="1623">
                  <c:v>2.5902267763886684</c:v>
                </c:pt>
                <c:pt idx="1624">
                  <c:v>2.5902267763886684</c:v>
                </c:pt>
                <c:pt idx="1625">
                  <c:v>2.5902267763886684</c:v>
                </c:pt>
                <c:pt idx="1626">
                  <c:v>2.5902267763886684</c:v>
                </c:pt>
                <c:pt idx="1627">
                  <c:v>2.5902267763886684</c:v>
                </c:pt>
                <c:pt idx="1628">
                  <c:v>2.5902267763886684</c:v>
                </c:pt>
                <c:pt idx="1629">
                  <c:v>2.5902267763886684</c:v>
                </c:pt>
                <c:pt idx="1630">
                  <c:v>2.5902267763886684</c:v>
                </c:pt>
                <c:pt idx="1631">
                  <c:v>2.5902267763886684</c:v>
                </c:pt>
                <c:pt idx="1632">
                  <c:v>2.5902267763886684</c:v>
                </c:pt>
                <c:pt idx="1633">
                  <c:v>2.5902267763886684</c:v>
                </c:pt>
                <c:pt idx="1634">
                  <c:v>2.5902267763886684</c:v>
                </c:pt>
                <c:pt idx="1635">
                  <c:v>2.5902267763886684</c:v>
                </c:pt>
                <c:pt idx="1636">
                  <c:v>2.5902267763886684</c:v>
                </c:pt>
                <c:pt idx="1637">
                  <c:v>2.5902267763886684</c:v>
                </c:pt>
                <c:pt idx="1638">
                  <c:v>2.5902267763886684</c:v>
                </c:pt>
                <c:pt idx="1639">
                  <c:v>2.5902267763886684</c:v>
                </c:pt>
                <c:pt idx="1640">
                  <c:v>2.5902267763886684</c:v>
                </c:pt>
                <c:pt idx="1641">
                  <c:v>2.5902267763886684</c:v>
                </c:pt>
                <c:pt idx="1642">
                  <c:v>2.5902267763886684</c:v>
                </c:pt>
                <c:pt idx="1643">
                  <c:v>2.5902267763886684</c:v>
                </c:pt>
                <c:pt idx="1644">
                  <c:v>2.5902267763886684</c:v>
                </c:pt>
                <c:pt idx="1645">
                  <c:v>2.5902267763886684</c:v>
                </c:pt>
                <c:pt idx="1646">
                  <c:v>2.5902267763886684</c:v>
                </c:pt>
                <c:pt idx="1647">
                  <c:v>2.5902267763886684</c:v>
                </c:pt>
                <c:pt idx="1648">
                  <c:v>2.5902267763886684</c:v>
                </c:pt>
                <c:pt idx="1649">
                  <c:v>2.5902267763886684</c:v>
                </c:pt>
                <c:pt idx="1650">
                  <c:v>2.5902267763886684</c:v>
                </c:pt>
                <c:pt idx="1651">
                  <c:v>2.5902267763886684</c:v>
                </c:pt>
                <c:pt idx="1652">
                  <c:v>2.5902267763886684</c:v>
                </c:pt>
                <c:pt idx="1653">
                  <c:v>2.5902267763886684</c:v>
                </c:pt>
                <c:pt idx="1654">
                  <c:v>2.5902267763886684</c:v>
                </c:pt>
                <c:pt idx="1655">
                  <c:v>2.5902267763886684</c:v>
                </c:pt>
                <c:pt idx="1656">
                  <c:v>2.5902267763886684</c:v>
                </c:pt>
                <c:pt idx="1657">
                  <c:v>2.5902267763886684</c:v>
                </c:pt>
                <c:pt idx="1658">
                  <c:v>2.5902267763886684</c:v>
                </c:pt>
                <c:pt idx="1659">
                  <c:v>2.5902267763886684</c:v>
                </c:pt>
                <c:pt idx="1660">
                  <c:v>2.5902267763886684</c:v>
                </c:pt>
                <c:pt idx="1661">
                  <c:v>2.5902267763886684</c:v>
                </c:pt>
                <c:pt idx="1662">
                  <c:v>2.5902267763886684</c:v>
                </c:pt>
                <c:pt idx="1663">
                  <c:v>2.5902267763886684</c:v>
                </c:pt>
                <c:pt idx="1664">
                  <c:v>2.5902267763886684</c:v>
                </c:pt>
                <c:pt idx="1665">
                  <c:v>2.5902267763886684</c:v>
                </c:pt>
                <c:pt idx="1666">
                  <c:v>2.5902267763886684</c:v>
                </c:pt>
                <c:pt idx="1667">
                  <c:v>2.5902267763886684</c:v>
                </c:pt>
                <c:pt idx="1668">
                  <c:v>2.5902267763886684</c:v>
                </c:pt>
                <c:pt idx="1669">
                  <c:v>2.5902267763886684</c:v>
                </c:pt>
                <c:pt idx="1670">
                  <c:v>2.5902267763886684</c:v>
                </c:pt>
                <c:pt idx="1671">
                  <c:v>2.5902267763886684</c:v>
                </c:pt>
                <c:pt idx="1672">
                  <c:v>2.5902267763886684</c:v>
                </c:pt>
                <c:pt idx="1673">
                  <c:v>2.5902267763886684</c:v>
                </c:pt>
                <c:pt idx="1674">
                  <c:v>2.5902267763886684</c:v>
                </c:pt>
                <c:pt idx="1675">
                  <c:v>2.5902267763886684</c:v>
                </c:pt>
                <c:pt idx="1676">
                  <c:v>2.5902267763886684</c:v>
                </c:pt>
                <c:pt idx="1677">
                  <c:v>2.5902267763886684</c:v>
                </c:pt>
                <c:pt idx="1678">
                  <c:v>2.5902267763886684</c:v>
                </c:pt>
                <c:pt idx="1679">
                  <c:v>2.5902267763886684</c:v>
                </c:pt>
                <c:pt idx="1680">
                  <c:v>2.5902267763886684</c:v>
                </c:pt>
                <c:pt idx="1681">
                  <c:v>2.5902267763886684</c:v>
                </c:pt>
                <c:pt idx="1682">
                  <c:v>2.5902267763886684</c:v>
                </c:pt>
                <c:pt idx="1683">
                  <c:v>2.5902267763886684</c:v>
                </c:pt>
                <c:pt idx="1684">
                  <c:v>2.5902267763886684</c:v>
                </c:pt>
                <c:pt idx="1685">
                  <c:v>2.5902267763886684</c:v>
                </c:pt>
                <c:pt idx="1686">
                  <c:v>2.5902267763886684</c:v>
                </c:pt>
                <c:pt idx="1687">
                  <c:v>2.5902267763886684</c:v>
                </c:pt>
                <c:pt idx="1688">
                  <c:v>2.5902267763886684</c:v>
                </c:pt>
                <c:pt idx="1689">
                  <c:v>2.5902267763886684</c:v>
                </c:pt>
                <c:pt idx="1690">
                  <c:v>2.5902267763886684</c:v>
                </c:pt>
                <c:pt idx="1691">
                  <c:v>2.5902267763886684</c:v>
                </c:pt>
                <c:pt idx="1692">
                  <c:v>2.5902267763886684</c:v>
                </c:pt>
                <c:pt idx="1693">
                  <c:v>2.5902267763886684</c:v>
                </c:pt>
                <c:pt idx="1694">
                  <c:v>2.5902267763886684</c:v>
                </c:pt>
                <c:pt idx="1695">
                  <c:v>2.5902267763886684</c:v>
                </c:pt>
                <c:pt idx="1696">
                  <c:v>2.5902267763886684</c:v>
                </c:pt>
                <c:pt idx="1697">
                  <c:v>2.5902267763886684</c:v>
                </c:pt>
                <c:pt idx="1698">
                  <c:v>2.5902267763886684</c:v>
                </c:pt>
                <c:pt idx="1699">
                  <c:v>2.5902267763886684</c:v>
                </c:pt>
                <c:pt idx="1700">
                  <c:v>2.5902267763886684</c:v>
                </c:pt>
                <c:pt idx="1701">
                  <c:v>2.5902267763886684</c:v>
                </c:pt>
                <c:pt idx="1702">
                  <c:v>2.5902267763886684</c:v>
                </c:pt>
                <c:pt idx="1703">
                  <c:v>2.5902267763886684</c:v>
                </c:pt>
                <c:pt idx="1704">
                  <c:v>2.5902267763886684</c:v>
                </c:pt>
                <c:pt idx="1705">
                  <c:v>2.5902267763886684</c:v>
                </c:pt>
                <c:pt idx="1706">
                  <c:v>2.5902267763886684</c:v>
                </c:pt>
                <c:pt idx="1707">
                  <c:v>2.5902267763886684</c:v>
                </c:pt>
                <c:pt idx="1708">
                  <c:v>2.5902267763886684</c:v>
                </c:pt>
                <c:pt idx="1709">
                  <c:v>2.5902267763886684</c:v>
                </c:pt>
                <c:pt idx="1710">
                  <c:v>2.5902267763886684</c:v>
                </c:pt>
                <c:pt idx="1711">
                  <c:v>2.5902267763886684</c:v>
                </c:pt>
                <c:pt idx="1712">
                  <c:v>2.5902267763886684</c:v>
                </c:pt>
                <c:pt idx="1713">
                  <c:v>2.5902267763886684</c:v>
                </c:pt>
                <c:pt idx="1714">
                  <c:v>2.5902267763886684</c:v>
                </c:pt>
                <c:pt idx="1715">
                  <c:v>2.5902267763886684</c:v>
                </c:pt>
                <c:pt idx="1716">
                  <c:v>2.5902267763886684</c:v>
                </c:pt>
                <c:pt idx="1717">
                  <c:v>2.5902267763886684</c:v>
                </c:pt>
                <c:pt idx="1718">
                  <c:v>2.5902267763886684</c:v>
                </c:pt>
                <c:pt idx="1719">
                  <c:v>2.5902267763886684</c:v>
                </c:pt>
                <c:pt idx="1720">
                  <c:v>2.5902267763886684</c:v>
                </c:pt>
                <c:pt idx="1721">
                  <c:v>2.5902267763886684</c:v>
                </c:pt>
                <c:pt idx="1722">
                  <c:v>2.5902267763886684</c:v>
                </c:pt>
                <c:pt idx="1723">
                  <c:v>2.5902267763886684</c:v>
                </c:pt>
                <c:pt idx="1724">
                  <c:v>2.5902267763886684</c:v>
                </c:pt>
                <c:pt idx="1725">
                  <c:v>2.5902267763886684</c:v>
                </c:pt>
                <c:pt idx="1726">
                  <c:v>2.5902267763886684</c:v>
                </c:pt>
                <c:pt idx="1727">
                  <c:v>2.5902267763886684</c:v>
                </c:pt>
                <c:pt idx="1728">
                  <c:v>2.5902267763886684</c:v>
                </c:pt>
                <c:pt idx="1729">
                  <c:v>2.5902267763886684</c:v>
                </c:pt>
                <c:pt idx="1730">
                  <c:v>2.5902267763886684</c:v>
                </c:pt>
                <c:pt idx="1731">
                  <c:v>2.5902267763886684</c:v>
                </c:pt>
                <c:pt idx="1732">
                  <c:v>2.5902267763886684</c:v>
                </c:pt>
                <c:pt idx="1733">
                  <c:v>2.5902267763886684</c:v>
                </c:pt>
                <c:pt idx="1734">
                  <c:v>2.5902267763886684</c:v>
                </c:pt>
                <c:pt idx="1735">
                  <c:v>2.5902267763886684</c:v>
                </c:pt>
                <c:pt idx="1736">
                  <c:v>2.5902267763886684</c:v>
                </c:pt>
                <c:pt idx="1737">
                  <c:v>2.5902267763886684</c:v>
                </c:pt>
                <c:pt idx="1738">
                  <c:v>2.5902267763886684</c:v>
                </c:pt>
                <c:pt idx="1739">
                  <c:v>2.5902267763886684</c:v>
                </c:pt>
                <c:pt idx="1740">
                  <c:v>2.5902267763886684</c:v>
                </c:pt>
                <c:pt idx="1741">
                  <c:v>2.5902267763886684</c:v>
                </c:pt>
                <c:pt idx="1742">
                  <c:v>2.5902267763886684</c:v>
                </c:pt>
                <c:pt idx="1743">
                  <c:v>2.5902267763886684</c:v>
                </c:pt>
                <c:pt idx="1744">
                  <c:v>2.5902267763886684</c:v>
                </c:pt>
                <c:pt idx="1745">
                  <c:v>2.5902267763886684</c:v>
                </c:pt>
                <c:pt idx="1746">
                  <c:v>2.5902267763886684</c:v>
                </c:pt>
                <c:pt idx="1747">
                  <c:v>2.5902267763886684</c:v>
                </c:pt>
                <c:pt idx="1748">
                  <c:v>2.5902267763886684</c:v>
                </c:pt>
                <c:pt idx="1749">
                  <c:v>2.5902267763886684</c:v>
                </c:pt>
                <c:pt idx="1750">
                  <c:v>2.5902267763886684</c:v>
                </c:pt>
                <c:pt idx="1751">
                  <c:v>2.5902267763886684</c:v>
                </c:pt>
                <c:pt idx="1752">
                  <c:v>2.5902267763886684</c:v>
                </c:pt>
                <c:pt idx="1753">
                  <c:v>2.5902267763886684</c:v>
                </c:pt>
                <c:pt idx="1754">
                  <c:v>2.5902267763886684</c:v>
                </c:pt>
                <c:pt idx="1755">
                  <c:v>2.5902267763886684</c:v>
                </c:pt>
                <c:pt idx="1756">
                  <c:v>2.5902267763886684</c:v>
                </c:pt>
                <c:pt idx="1757">
                  <c:v>2.5902267763886684</c:v>
                </c:pt>
                <c:pt idx="1758">
                  <c:v>2.5902267763886684</c:v>
                </c:pt>
                <c:pt idx="1759">
                  <c:v>2.5902267763886684</c:v>
                </c:pt>
                <c:pt idx="1760">
                  <c:v>2.5902267763886684</c:v>
                </c:pt>
                <c:pt idx="1761">
                  <c:v>2.5902267763886684</c:v>
                </c:pt>
                <c:pt idx="1762">
                  <c:v>2.5902267763886684</c:v>
                </c:pt>
                <c:pt idx="1763">
                  <c:v>2.5902267763886684</c:v>
                </c:pt>
                <c:pt idx="1764">
                  <c:v>2.5902267763886684</c:v>
                </c:pt>
                <c:pt idx="1765">
                  <c:v>2.5902267763886684</c:v>
                </c:pt>
                <c:pt idx="1766">
                  <c:v>2.5902267763886684</c:v>
                </c:pt>
                <c:pt idx="1767">
                  <c:v>2.5902267763886684</c:v>
                </c:pt>
                <c:pt idx="1768">
                  <c:v>2.5902267763886684</c:v>
                </c:pt>
                <c:pt idx="1769">
                  <c:v>2.5902267763886684</c:v>
                </c:pt>
                <c:pt idx="1770">
                  <c:v>2.5902267763886684</c:v>
                </c:pt>
                <c:pt idx="1771">
                  <c:v>2.5902267763886684</c:v>
                </c:pt>
                <c:pt idx="1772">
                  <c:v>2.5902267763886684</c:v>
                </c:pt>
                <c:pt idx="1773">
                  <c:v>2.5902267763886684</c:v>
                </c:pt>
                <c:pt idx="1774">
                  <c:v>2.5902267763886684</c:v>
                </c:pt>
                <c:pt idx="1775">
                  <c:v>2.5902267763886684</c:v>
                </c:pt>
                <c:pt idx="1776">
                  <c:v>2.5902267763886684</c:v>
                </c:pt>
                <c:pt idx="1777">
                  <c:v>2.5902267763886684</c:v>
                </c:pt>
                <c:pt idx="1778">
                  <c:v>2.5902267763886684</c:v>
                </c:pt>
                <c:pt idx="1779">
                  <c:v>2.5902267763886684</c:v>
                </c:pt>
                <c:pt idx="1780">
                  <c:v>2.5902267763886684</c:v>
                </c:pt>
                <c:pt idx="1781">
                  <c:v>2.5902267763886684</c:v>
                </c:pt>
                <c:pt idx="1782">
                  <c:v>2.5902267763886684</c:v>
                </c:pt>
                <c:pt idx="1783">
                  <c:v>2.5902267763886684</c:v>
                </c:pt>
                <c:pt idx="1784">
                  <c:v>2.5902267763886684</c:v>
                </c:pt>
                <c:pt idx="1785">
                  <c:v>2.5902267763886684</c:v>
                </c:pt>
                <c:pt idx="1786">
                  <c:v>2.5902267763886684</c:v>
                </c:pt>
                <c:pt idx="1787">
                  <c:v>2.5902267763886684</c:v>
                </c:pt>
                <c:pt idx="1788">
                  <c:v>2.5902267763886684</c:v>
                </c:pt>
                <c:pt idx="1789">
                  <c:v>2.5902267763886684</c:v>
                </c:pt>
                <c:pt idx="1790">
                  <c:v>2.5902267763886684</c:v>
                </c:pt>
                <c:pt idx="1791">
                  <c:v>2.5902267763886684</c:v>
                </c:pt>
                <c:pt idx="1792">
                  <c:v>2.5902267763886684</c:v>
                </c:pt>
                <c:pt idx="1793">
                  <c:v>2.5902267763886684</c:v>
                </c:pt>
                <c:pt idx="1794">
                  <c:v>2.5902267763886684</c:v>
                </c:pt>
                <c:pt idx="1795">
                  <c:v>2.5902267763886684</c:v>
                </c:pt>
                <c:pt idx="1796">
                  <c:v>2.5902267763886684</c:v>
                </c:pt>
                <c:pt idx="1797">
                  <c:v>2.5902267763886684</c:v>
                </c:pt>
                <c:pt idx="1798">
                  <c:v>2.5902267763886684</c:v>
                </c:pt>
                <c:pt idx="1799">
                  <c:v>2.5902267763886684</c:v>
                </c:pt>
                <c:pt idx="1800">
                  <c:v>2.5902267763886684</c:v>
                </c:pt>
                <c:pt idx="1801">
                  <c:v>2.5902267763886684</c:v>
                </c:pt>
                <c:pt idx="1802">
                  <c:v>2.5902267763886684</c:v>
                </c:pt>
                <c:pt idx="1803">
                  <c:v>2.5902267763886684</c:v>
                </c:pt>
                <c:pt idx="1804">
                  <c:v>2.5902267763886684</c:v>
                </c:pt>
                <c:pt idx="1805">
                  <c:v>2.5902267763886684</c:v>
                </c:pt>
                <c:pt idx="1806">
                  <c:v>2.5902267763886684</c:v>
                </c:pt>
                <c:pt idx="1807">
                  <c:v>2.5902267763886684</c:v>
                </c:pt>
                <c:pt idx="1808">
                  <c:v>2.5902267763886684</c:v>
                </c:pt>
                <c:pt idx="1809">
                  <c:v>2.5902267763886684</c:v>
                </c:pt>
                <c:pt idx="1810">
                  <c:v>2.5902267763886684</c:v>
                </c:pt>
                <c:pt idx="1811">
                  <c:v>2.5902267763886684</c:v>
                </c:pt>
                <c:pt idx="1812">
                  <c:v>2.5902267763886684</c:v>
                </c:pt>
                <c:pt idx="1813">
                  <c:v>2.5902267763886684</c:v>
                </c:pt>
                <c:pt idx="1814">
                  <c:v>2.5902267763886684</c:v>
                </c:pt>
                <c:pt idx="1815">
                  <c:v>2.5902267763886684</c:v>
                </c:pt>
                <c:pt idx="1816">
                  <c:v>2.5902267763886684</c:v>
                </c:pt>
                <c:pt idx="1817">
                  <c:v>2.5902267763886684</c:v>
                </c:pt>
                <c:pt idx="1818">
                  <c:v>2.5902267763886684</c:v>
                </c:pt>
                <c:pt idx="1819">
                  <c:v>2.5902267763886684</c:v>
                </c:pt>
                <c:pt idx="1820">
                  <c:v>2.5902267763886684</c:v>
                </c:pt>
                <c:pt idx="1821">
                  <c:v>2.5902267763886684</c:v>
                </c:pt>
                <c:pt idx="1822">
                  <c:v>2.5902267763886684</c:v>
                </c:pt>
                <c:pt idx="1823">
                  <c:v>2.5902267763886684</c:v>
                </c:pt>
                <c:pt idx="1824">
                  <c:v>2.5902267763886684</c:v>
                </c:pt>
                <c:pt idx="1825">
                  <c:v>2.5902267763886684</c:v>
                </c:pt>
                <c:pt idx="1826">
                  <c:v>2.5902267763886684</c:v>
                </c:pt>
                <c:pt idx="1827">
                  <c:v>2.5902267763886684</c:v>
                </c:pt>
                <c:pt idx="1828">
                  <c:v>2.5902267763886684</c:v>
                </c:pt>
                <c:pt idx="1829">
                  <c:v>2.5902267763886684</c:v>
                </c:pt>
                <c:pt idx="1830">
                  <c:v>2.5902267763886684</c:v>
                </c:pt>
                <c:pt idx="1831">
                  <c:v>2.5902267763886684</c:v>
                </c:pt>
                <c:pt idx="1832">
                  <c:v>2.5902267763886684</c:v>
                </c:pt>
                <c:pt idx="1833">
                  <c:v>2.5902267763886684</c:v>
                </c:pt>
                <c:pt idx="1834">
                  <c:v>2.5902267763886684</c:v>
                </c:pt>
                <c:pt idx="1835">
                  <c:v>2.5902267763886684</c:v>
                </c:pt>
                <c:pt idx="1836">
                  <c:v>2.5902267763886684</c:v>
                </c:pt>
                <c:pt idx="1837">
                  <c:v>2.5902267763886684</c:v>
                </c:pt>
                <c:pt idx="1838">
                  <c:v>2.5902267763886684</c:v>
                </c:pt>
                <c:pt idx="1839">
                  <c:v>2.5902267763886684</c:v>
                </c:pt>
                <c:pt idx="1840">
                  <c:v>2.5902267763886684</c:v>
                </c:pt>
                <c:pt idx="1841">
                  <c:v>2.5902267763886684</c:v>
                </c:pt>
                <c:pt idx="1842">
                  <c:v>2.5902267763886684</c:v>
                </c:pt>
                <c:pt idx="1843">
                  <c:v>2.5902267763886684</c:v>
                </c:pt>
                <c:pt idx="1844">
                  <c:v>2.5902267763886684</c:v>
                </c:pt>
                <c:pt idx="1845">
                  <c:v>2.5902267763886684</c:v>
                </c:pt>
                <c:pt idx="1846">
                  <c:v>2.5902267763886684</c:v>
                </c:pt>
                <c:pt idx="1847">
                  <c:v>2.5902267763886684</c:v>
                </c:pt>
                <c:pt idx="1848">
                  <c:v>2.5902267763886684</c:v>
                </c:pt>
                <c:pt idx="1849">
                  <c:v>2.5902267763886684</c:v>
                </c:pt>
                <c:pt idx="1850">
                  <c:v>2.5902267763886684</c:v>
                </c:pt>
                <c:pt idx="1851">
                  <c:v>2.5902267763886684</c:v>
                </c:pt>
                <c:pt idx="1852">
                  <c:v>2.5902267763886684</c:v>
                </c:pt>
                <c:pt idx="1853">
                  <c:v>2.5902267763886684</c:v>
                </c:pt>
                <c:pt idx="1854">
                  <c:v>2.5902267763886684</c:v>
                </c:pt>
                <c:pt idx="1855">
                  <c:v>2.5902267763886684</c:v>
                </c:pt>
                <c:pt idx="1856">
                  <c:v>2.5902267763886684</c:v>
                </c:pt>
                <c:pt idx="1857">
                  <c:v>2.5902267763886684</c:v>
                </c:pt>
                <c:pt idx="1858">
                  <c:v>2.5902267763886684</c:v>
                </c:pt>
                <c:pt idx="1859">
                  <c:v>2.5902267763886684</c:v>
                </c:pt>
                <c:pt idx="1860">
                  <c:v>2.5902267763886684</c:v>
                </c:pt>
                <c:pt idx="1861">
                  <c:v>2.5902267763886684</c:v>
                </c:pt>
                <c:pt idx="1862">
                  <c:v>2.5902267763886684</c:v>
                </c:pt>
                <c:pt idx="1863">
                  <c:v>2.5902267763886684</c:v>
                </c:pt>
                <c:pt idx="1864">
                  <c:v>2.5902267763886684</c:v>
                </c:pt>
                <c:pt idx="1865">
                  <c:v>2.5902267763886684</c:v>
                </c:pt>
                <c:pt idx="1866">
                  <c:v>2.5902267763886684</c:v>
                </c:pt>
                <c:pt idx="1867">
                  <c:v>2.5902267763886684</c:v>
                </c:pt>
                <c:pt idx="1868">
                  <c:v>2.5902267763886684</c:v>
                </c:pt>
                <c:pt idx="1869">
                  <c:v>2.5902267763886684</c:v>
                </c:pt>
                <c:pt idx="1870">
                  <c:v>2.5902267763886684</c:v>
                </c:pt>
                <c:pt idx="1871">
                  <c:v>2.5902267763886684</c:v>
                </c:pt>
                <c:pt idx="1872">
                  <c:v>2.5902267763886684</c:v>
                </c:pt>
                <c:pt idx="1873">
                  <c:v>2.5902267763886684</c:v>
                </c:pt>
                <c:pt idx="1874">
                  <c:v>2.5902267763886684</c:v>
                </c:pt>
                <c:pt idx="1875">
                  <c:v>2.5902267763886684</c:v>
                </c:pt>
                <c:pt idx="1876">
                  <c:v>2.5902267763886684</c:v>
                </c:pt>
                <c:pt idx="1877">
                  <c:v>2.5902267763886684</c:v>
                </c:pt>
                <c:pt idx="1878">
                  <c:v>2.5902267763886684</c:v>
                </c:pt>
                <c:pt idx="1879">
                  <c:v>2.5902267763886684</c:v>
                </c:pt>
                <c:pt idx="1880">
                  <c:v>2.5902267763886684</c:v>
                </c:pt>
                <c:pt idx="1881">
                  <c:v>2.5902267763886684</c:v>
                </c:pt>
                <c:pt idx="1882">
                  <c:v>2.5902267763886684</c:v>
                </c:pt>
                <c:pt idx="1883">
                  <c:v>2.5902267763886684</c:v>
                </c:pt>
                <c:pt idx="1884">
                  <c:v>2.5902267763886684</c:v>
                </c:pt>
                <c:pt idx="1885">
                  <c:v>2.5902267763886684</c:v>
                </c:pt>
                <c:pt idx="1886">
                  <c:v>2.5902267763886684</c:v>
                </c:pt>
                <c:pt idx="1887">
                  <c:v>2.5902267763886684</c:v>
                </c:pt>
                <c:pt idx="1888">
                  <c:v>2.5902267763886684</c:v>
                </c:pt>
                <c:pt idx="1889">
                  <c:v>2.5902267763886684</c:v>
                </c:pt>
                <c:pt idx="1890">
                  <c:v>2.5902267763886684</c:v>
                </c:pt>
                <c:pt idx="1891">
                  <c:v>2.5902267763886684</c:v>
                </c:pt>
                <c:pt idx="1892">
                  <c:v>2.5902267763886684</c:v>
                </c:pt>
                <c:pt idx="1893">
                  <c:v>2.5902267763886684</c:v>
                </c:pt>
                <c:pt idx="1894">
                  <c:v>2.5902267763886684</c:v>
                </c:pt>
                <c:pt idx="1895">
                  <c:v>2.5902267763886684</c:v>
                </c:pt>
                <c:pt idx="1896">
                  <c:v>2.5902267763886684</c:v>
                </c:pt>
                <c:pt idx="1897">
                  <c:v>2.5902267763886684</c:v>
                </c:pt>
                <c:pt idx="1898">
                  <c:v>2.5902267763886684</c:v>
                </c:pt>
                <c:pt idx="1899">
                  <c:v>2.5902267763886684</c:v>
                </c:pt>
                <c:pt idx="1900">
                  <c:v>2.5902267763886684</c:v>
                </c:pt>
                <c:pt idx="1901">
                  <c:v>2.5902267763886684</c:v>
                </c:pt>
                <c:pt idx="1902">
                  <c:v>2.5902267763886684</c:v>
                </c:pt>
                <c:pt idx="1903">
                  <c:v>2.5902267763886684</c:v>
                </c:pt>
                <c:pt idx="1904">
                  <c:v>2.5902267763886684</c:v>
                </c:pt>
                <c:pt idx="1905">
                  <c:v>2.5902267763886684</c:v>
                </c:pt>
                <c:pt idx="1906">
                  <c:v>2.5902267763886684</c:v>
                </c:pt>
                <c:pt idx="1907">
                  <c:v>2.5902267763886684</c:v>
                </c:pt>
                <c:pt idx="1908">
                  <c:v>2.5902267763886684</c:v>
                </c:pt>
                <c:pt idx="1909">
                  <c:v>2.5902267763886684</c:v>
                </c:pt>
                <c:pt idx="1910">
                  <c:v>2.5902267763886684</c:v>
                </c:pt>
                <c:pt idx="1911">
                  <c:v>2.5902267763886684</c:v>
                </c:pt>
                <c:pt idx="1912">
                  <c:v>2.5902267763886684</c:v>
                </c:pt>
                <c:pt idx="1913">
                  <c:v>2.5902267763886684</c:v>
                </c:pt>
                <c:pt idx="1914">
                  <c:v>2.5902267763886684</c:v>
                </c:pt>
                <c:pt idx="1915">
                  <c:v>2.5902267763886684</c:v>
                </c:pt>
                <c:pt idx="1916">
                  <c:v>2.5902267763886684</c:v>
                </c:pt>
                <c:pt idx="1917">
                  <c:v>2.5902267763886684</c:v>
                </c:pt>
                <c:pt idx="1918">
                  <c:v>2.5902267763886684</c:v>
                </c:pt>
                <c:pt idx="1919">
                  <c:v>2.5902267763886684</c:v>
                </c:pt>
                <c:pt idx="1920">
                  <c:v>2.5902267763886684</c:v>
                </c:pt>
                <c:pt idx="1921">
                  <c:v>2.5902267763886684</c:v>
                </c:pt>
                <c:pt idx="1922">
                  <c:v>2.5902267763886684</c:v>
                </c:pt>
                <c:pt idx="1923">
                  <c:v>2.5902267763886684</c:v>
                </c:pt>
                <c:pt idx="1924">
                  <c:v>2.5902267763886684</c:v>
                </c:pt>
                <c:pt idx="1925">
                  <c:v>2.5902267763886684</c:v>
                </c:pt>
                <c:pt idx="1926">
                  <c:v>2.5902267763886684</c:v>
                </c:pt>
                <c:pt idx="1927">
                  <c:v>2.5902267763886684</c:v>
                </c:pt>
                <c:pt idx="1928">
                  <c:v>2.5902267763886684</c:v>
                </c:pt>
                <c:pt idx="1929">
                  <c:v>2.5902267763886684</c:v>
                </c:pt>
                <c:pt idx="1930">
                  <c:v>2.5902267763886684</c:v>
                </c:pt>
                <c:pt idx="1931">
                  <c:v>2.5902267763886684</c:v>
                </c:pt>
                <c:pt idx="1932">
                  <c:v>2.5902267763886684</c:v>
                </c:pt>
                <c:pt idx="1933">
                  <c:v>2.5902267763886684</c:v>
                </c:pt>
                <c:pt idx="1934">
                  <c:v>2.5902267763886684</c:v>
                </c:pt>
                <c:pt idx="1935">
                  <c:v>2.5902267763886684</c:v>
                </c:pt>
                <c:pt idx="1936">
                  <c:v>2.5902267763886684</c:v>
                </c:pt>
                <c:pt idx="1937">
                  <c:v>2.5902267763886684</c:v>
                </c:pt>
                <c:pt idx="1938">
                  <c:v>2.5902267763886684</c:v>
                </c:pt>
                <c:pt idx="1939">
                  <c:v>2.5902267763886684</c:v>
                </c:pt>
                <c:pt idx="1940">
                  <c:v>2.5902267763886684</c:v>
                </c:pt>
                <c:pt idx="1941">
                  <c:v>2.5902267763886684</c:v>
                </c:pt>
                <c:pt idx="1942">
                  <c:v>2.5902267763886684</c:v>
                </c:pt>
                <c:pt idx="1943">
                  <c:v>2.5902267763886684</c:v>
                </c:pt>
                <c:pt idx="1944">
                  <c:v>2.5902267763886684</c:v>
                </c:pt>
                <c:pt idx="1945">
                  <c:v>2.5902267763886684</c:v>
                </c:pt>
                <c:pt idx="1946">
                  <c:v>2.5902267763886684</c:v>
                </c:pt>
                <c:pt idx="1947">
                  <c:v>2.5902267763886684</c:v>
                </c:pt>
                <c:pt idx="1948">
                  <c:v>2.5902267763886684</c:v>
                </c:pt>
                <c:pt idx="1949">
                  <c:v>2.5902267763886684</c:v>
                </c:pt>
                <c:pt idx="1950">
                  <c:v>2.5902267763886684</c:v>
                </c:pt>
                <c:pt idx="1951">
                  <c:v>2.5902267763886684</c:v>
                </c:pt>
                <c:pt idx="1952">
                  <c:v>2.5902267763886684</c:v>
                </c:pt>
                <c:pt idx="1953">
                  <c:v>2.5902267763886684</c:v>
                </c:pt>
                <c:pt idx="1954">
                  <c:v>2.5902267763886684</c:v>
                </c:pt>
                <c:pt idx="1955">
                  <c:v>2.5902267763886684</c:v>
                </c:pt>
                <c:pt idx="1956">
                  <c:v>2.5902267763886684</c:v>
                </c:pt>
                <c:pt idx="1957">
                  <c:v>2.5902267763886684</c:v>
                </c:pt>
                <c:pt idx="1958">
                  <c:v>2.5902267763886684</c:v>
                </c:pt>
                <c:pt idx="1959">
                  <c:v>2.5902267763886684</c:v>
                </c:pt>
                <c:pt idx="1960">
                  <c:v>2.5902267763886684</c:v>
                </c:pt>
                <c:pt idx="1961">
                  <c:v>2.5902267763886684</c:v>
                </c:pt>
                <c:pt idx="1962">
                  <c:v>2.5902267763886684</c:v>
                </c:pt>
                <c:pt idx="1963">
                  <c:v>2.5902267763886684</c:v>
                </c:pt>
                <c:pt idx="1964">
                  <c:v>2.5902267763886684</c:v>
                </c:pt>
                <c:pt idx="1965">
                  <c:v>2.5902267763886684</c:v>
                </c:pt>
                <c:pt idx="1966">
                  <c:v>2.5902267763886684</c:v>
                </c:pt>
                <c:pt idx="1967">
                  <c:v>2.5902267763886684</c:v>
                </c:pt>
                <c:pt idx="1968">
                  <c:v>2.5902267763886684</c:v>
                </c:pt>
                <c:pt idx="1969">
                  <c:v>2.5902267763886684</c:v>
                </c:pt>
                <c:pt idx="1970">
                  <c:v>2.5902267763886684</c:v>
                </c:pt>
                <c:pt idx="1971">
                  <c:v>2.5902267763886684</c:v>
                </c:pt>
                <c:pt idx="1972">
                  <c:v>2.5902267763886684</c:v>
                </c:pt>
                <c:pt idx="1973">
                  <c:v>2.5902267763886684</c:v>
                </c:pt>
                <c:pt idx="1974">
                  <c:v>2.5902267763886684</c:v>
                </c:pt>
                <c:pt idx="1975">
                  <c:v>2.5902267763886684</c:v>
                </c:pt>
                <c:pt idx="1976">
                  <c:v>2.5902267763886684</c:v>
                </c:pt>
                <c:pt idx="1977">
                  <c:v>2.5902267763886684</c:v>
                </c:pt>
                <c:pt idx="1978">
                  <c:v>2.5902267763886684</c:v>
                </c:pt>
                <c:pt idx="1979">
                  <c:v>2.5902267763886684</c:v>
                </c:pt>
                <c:pt idx="1980">
                  <c:v>2.5902267763886684</c:v>
                </c:pt>
                <c:pt idx="1981">
                  <c:v>2.5902267763886684</c:v>
                </c:pt>
                <c:pt idx="1982">
                  <c:v>2.5902267763886684</c:v>
                </c:pt>
                <c:pt idx="1983">
                  <c:v>2.5902267763886684</c:v>
                </c:pt>
                <c:pt idx="1984">
                  <c:v>2.5902267763886684</c:v>
                </c:pt>
                <c:pt idx="1985">
                  <c:v>2.5902267763886684</c:v>
                </c:pt>
                <c:pt idx="1986">
                  <c:v>2.5902267763886684</c:v>
                </c:pt>
                <c:pt idx="1987">
                  <c:v>2.5902267763886684</c:v>
                </c:pt>
                <c:pt idx="1988">
                  <c:v>2.5902267763886684</c:v>
                </c:pt>
                <c:pt idx="1989">
                  <c:v>2.5902267763886684</c:v>
                </c:pt>
                <c:pt idx="1990">
                  <c:v>2.5902267763886684</c:v>
                </c:pt>
                <c:pt idx="1991">
                  <c:v>2.5902267763886684</c:v>
                </c:pt>
                <c:pt idx="1992">
                  <c:v>2.5902267763886684</c:v>
                </c:pt>
                <c:pt idx="1993">
                  <c:v>2.5902267763886684</c:v>
                </c:pt>
                <c:pt idx="1994">
                  <c:v>2.5902267763886684</c:v>
                </c:pt>
                <c:pt idx="1995">
                  <c:v>2.5902267763886684</c:v>
                </c:pt>
                <c:pt idx="1996">
                  <c:v>2.5902267763886684</c:v>
                </c:pt>
                <c:pt idx="1997">
                  <c:v>2.5902267763886684</c:v>
                </c:pt>
                <c:pt idx="1998">
                  <c:v>2.5902267763886684</c:v>
                </c:pt>
                <c:pt idx="1999">
                  <c:v>2.5902267763886684</c:v>
                </c:pt>
                <c:pt idx="2000">
                  <c:v>2.5902267763886684</c:v>
                </c:pt>
                <c:pt idx="2001">
                  <c:v>2.5902267763886684</c:v>
                </c:pt>
                <c:pt idx="2002">
                  <c:v>2.5902267763886684</c:v>
                </c:pt>
                <c:pt idx="2003">
                  <c:v>2.5902267763886684</c:v>
                </c:pt>
                <c:pt idx="2004">
                  <c:v>2.5902267763886684</c:v>
                </c:pt>
                <c:pt idx="2005">
                  <c:v>2.5902267763886684</c:v>
                </c:pt>
                <c:pt idx="2006">
                  <c:v>2.5902267763886684</c:v>
                </c:pt>
                <c:pt idx="2007">
                  <c:v>2.5902267763886684</c:v>
                </c:pt>
                <c:pt idx="2008">
                  <c:v>2.5902267763886684</c:v>
                </c:pt>
                <c:pt idx="2009">
                  <c:v>2.5902267763886684</c:v>
                </c:pt>
                <c:pt idx="2010">
                  <c:v>2.5902267763886684</c:v>
                </c:pt>
                <c:pt idx="2011">
                  <c:v>2.5902267763886684</c:v>
                </c:pt>
                <c:pt idx="2012">
                  <c:v>2.5902267763886684</c:v>
                </c:pt>
                <c:pt idx="2013">
                  <c:v>2.5902267763886684</c:v>
                </c:pt>
                <c:pt idx="2014">
                  <c:v>2.5902267763886684</c:v>
                </c:pt>
                <c:pt idx="2015">
                  <c:v>2.5902267763886684</c:v>
                </c:pt>
                <c:pt idx="2016">
                  <c:v>2.5902267763886684</c:v>
                </c:pt>
                <c:pt idx="2017">
                  <c:v>2.5902267763886684</c:v>
                </c:pt>
                <c:pt idx="2018">
                  <c:v>2.5902267763886684</c:v>
                </c:pt>
                <c:pt idx="2019">
                  <c:v>2.5902267763886684</c:v>
                </c:pt>
                <c:pt idx="2020">
                  <c:v>2.5902267763886684</c:v>
                </c:pt>
                <c:pt idx="2021">
                  <c:v>2.5902267763886684</c:v>
                </c:pt>
                <c:pt idx="2022">
                  <c:v>2.5902267763886684</c:v>
                </c:pt>
                <c:pt idx="2023">
                  <c:v>2.5902267763886684</c:v>
                </c:pt>
                <c:pt idx="2024">
                  <c:v>2.5902267763886684</c:v>
                </c:pt>
                <c:pt idx="2025">
                  <c:v>2.5902267763886684</c:v>
                </c:pt>
                <c:pt idx="2026">
                  <c:v>2.5902267763886684</c:v>
                </c:pt>
                <c:pt idx="2027">
                  <c:v>2.5902267763886684</c:v>
                </c:pt>
                <c:pt idx="2028">
                  <c:v>2.5902267763886684</c:v>
                </c:pt>
                <c:pt idx="2029">
                  <c:v>2.5902267763886684</c:v>
                </c:pt>
                <c:pt idx="2030">
                  <c:v>2.5902267763886684</c:v>
                </c:pt>
                <c:pt idx="2031">
                  <c:v>2.5902267763886684</c:v>
                </c:pt>
                <c:pt idx="2032">
                  <c:v>2.5902267763886684</c:v>
                </c:pt>
                <c:pt idx="2033">
                  <c:v>2.5902267763886684</c:v>
                </c:pt>
                <c:pt idx="2034">
                  <c:v>2.5902267763886684</c:v>
                </c:pt>
                <c:pt idx="2035">
                  <c:v>2.5902267763886684</c:v>
                </c:pt>
                <c:pt idx="2036">
                  <c:v>2.5902267763886684</c:v>
                </c:pt>
                <c:pt idx="2037">
                  <c:v>2.5902267763886684</c:v>
                </c:pt>
                <c:pt idx="2038">
                  <c:v>2.5902267763886684</c:v>
                </c:pt>
                <c:pt idx="2039">
                  <c:v>2.5902267763886684</c:v>
                </c:pt>
                <c:pt idx="2040">
                  <c:v>2.5902267763886684</c:v>
                </c:pt>
                <c:pt idx="2041">
                  <c:v>2.5902267763886684</c:v>
                </c:pt>
                <c:pt idx="2042">
                  <c:v>2.5902267763886684</c:v>
                </c:pt>
                <c:pt idx="2043">
                  <c:v>2.5902267763886684</c:v>
                </c:pt>
                <c:pt idx="2044">
                  <c:v>2.5902267763886684</c:v>
                </c:pt>
                <c:pt idx="2045">
                  <c:v>2.5902267763886684</c:v>
                </c:pt>
                <c:pt idx="2046">
                  <c:v>2.5902267763886684</c:v>
                </c:pt>
                <c:pt idx="2047">
                  <c:v>2.5902267763886684</c:v>
                </c:pt>
                <c:pt idx="2048">
                  <c:v>2.5902267763886684</c:v>
                </c:pt>
                <c:pt idx="2049">
                  <c:v>2.5902267763886684</c:v>
                </c:pt>
                <c:pt idx="2050">
                  <c:v>2.5902267763886684</c:v>
                </c:pt>
                <c:pt idx="2051">
                  <c:v>2.5902267763886684</c:v>
                </c:pt>
                <c:pt idx="2052">
                  <c:v>2.5902267763886684</c:v>
                </c:pt>
                <c:pt idx="2053">
                  <c:v>2.5902267763886684</c:v>
                </c:pt>
                <c:pt idx="2054">
                  <c:v>2.5902267763886684</c:v>
                </c:pt>
                <c:pt idx="2055">
                  <c:v>2.5902267763886684</c:v>
                </c:pt>
                <c:pt idx="2056">
                  <c:v>2.5902267763886684</c:v>
                </c:pt>
                <c:pt idx="2057">
                  <c:v>2.5902267763886684</c:v>
                </c:pt>
                <c:pt idx="2058">
                  <c:v>2.5902267763886684</c:v>
                </c:pt>
                <c:pt idx="2059">
                  <c:v>2.5902267763886684</c:v>
                </c:pt>
                <c:pt idx="2060">
                  <c:v>2.5902267763886684</c:v>
                </c:pt>
                <c:pt idx="2061">
                  <c:v>2.5902267763886684</c:v>
                </c:pt>
                <c:pt idx="2062">
                  <c:v>2.5902267763886684</c:v>
                </c:pt>
                <c:pt idx="2063">
                  <c:v>2.5902267763886684</c:v>
                </c:pt>
                <c:pt idx="2064">
                  <c:v>2.5902267763886684</c:v>
                </c:pt>
                <c:pt idx="2065">
                  <c:v>2.5902267763886684</c:v>
                </c:pt>
                <c:pt idx="2066">
                  <c:v>2.5902267763886684</c:v>
                </c:pt>
                <c:pt idx="2067">
                  <c:v>2.5902267763886684</c:v>
                </c:pt>
                <c:pt idx="2068">
                  <c:v>2.5902267763886684</c:v>
                </c:pt>
                <c:pt idx="2069">
                  <c:v>2.5902267763886684</c:v>
                </c:pt>
                <c:pt idx="2070">
                  <c:v>2.5902267763886684</c:v>
                </c:pt>
                <c:pt idx="2071">
                  <c:v>2.5902267763886684</c:v>
                </c:pt>
                <c:pt idx="2072">
                  <c:v>2.5902267763886684</c:v>
                </c:pt>
                <c:pt idx="2073">
                  <c:v>2.5902267763886684</c:v>
                </c:pt>
                <c:pt idx="2074">
                  <c:v>2.5902267763886684</c:v>
                </c:pt>
                <c:pt idx="2075">
                  <c:v>2.5902267763886684</c:v>
                </c:pt>
                <c:pt idx="2076">
                  <c:v>2.5902267763886684</c:v>
                </c:pt>
                <c:pt idx="2077">
                  <c:v>2.5902267763886684</c:v>
                </c:pt>
                <c:pt idx="2078">
                  <c:v>2.5902267763886684</c:v>
                </c:pt>
                <c:pt idx="2079">
                  <c:v>2.5902267763886684</c:v>
                </c:pt>
                <c:pt idx="2080">
                  <c:v>2.5902267763886684</c:v>
                </c:pt>
                <c:pt idx="2081">
                  <c:v>2.5902267763886684</c:v>
                </c:pt>
                <c:pt idx="2082">
                  <c:v>2.5902267763886684</c:v>
                </c:pt>
                <c:pt idx="2083">
                  <c:v>2.5902267763886684</c:v>
                </c:pt>
                <c:pt idx="2084">
                  <c:v>2.5902267763886684</c:v>
                </c:pt>
                <c:pt idx="2085">
                  <c:v>2.5902267763886684</c:v>
                </c:pt>
                <c:pt idx="2086">
                  <c:v>2.5902267763886684</c:v>
                </c:pt>
                <c:pt idx="2087">
                  <c:v>2.5902267763886684</c:v>
                </c:pt>
                <c:pt idx="2088">
                  <c:v>2.5902267763886684</c:v>
                </c:pt>
                <c:pt idx="2089">
                  <c:v>2.5902267763886684</c:v>
                </c:pt>
                <c:pt idx="2090">
                  <c:v>2.5902267763886684</c:v>
                </c:pt>
                <c:pt idx="2091">
                  <c:v>2.5902267763886684</c:v>
                </c:pt>
                <c:pt idx="2092">
                  <c:v>2.5902267763886684</c:v>
                </c:pt>
                <c:pt idx="2093">
                  <c:v>2.5902267763886684</c:v>
                </c:pt>
                <c:pt idx="2094">
                  <c:v>2.5902267763886684</c:v>
                </c:pt>
                <c:pt idx="2095">
                  <c:v>2.5902267763886684</c:v>
                </c:pt>
                <c:pt idx="2096">
                  <c:v>2.5902267763886684</c:v>
                </c:pt>
                <c:pt idx="2097">
                  <c:v>2.5902267763886684</c:v>
                </c:pt>
                <c:pt idx="2098">
                  <c:v>2.5902267763886684</c:v>
                </c:pt>
                <c:pt idx="2099">
                  <c:v>2.5902267763886684</c:v>
                </c:pt>
                <c:pt idx="2100">
                  <c:v>2.5902267763886684</c:v>
                </c:pt>
                <c:pt idx="2101">
                  <c:v>2.5902267763886684</c:v>
                </c:pt>
                <c:pt idx="2102">
                  <c:v>2.5902267763886684</c:v>
                </c:pt>
                <c:pt idx="2103">
                  <c:v>2.5902267763886684</c:v>
                </c:pt>
                <c:pt idx="2104">
                  <c:v>2.5902267763886684</c:v>
                </c:pt>
                <c:pt idx="2105">
                  <c:v>2.5902267763886684</c:v>
                </c:pt>
                <c:pt idx="2106">
                  <c:v>2.5902267763886684</c:v>
                </c:pt>
                <c:pt idx="2107">
                  <c:v>2.5902267763886684</c:v>
                </c:pt>
                <c:pt idx="2108">
                  <c:v>2.5902267763886684</c:v>
                </c:pt>
                <c:pt idx="2109">
                  <c:v>2.5902267763886684</c:v>
                </c:pt>
                <c:pt idx="2110">
                  <c:v>2.5902267763886684</c:v>
                </c:pt>
                <c:pt idx="2111">
                  <c:v>2.5902267763886684</c:v>
                </c:pt>
                <c:pt idx="2112">
                  <c:v>2.5902267763886684</c:v>
                </c:pt>
                <c:pt idx="2113">
                  <c:v>2.5902267763886684</c:v>
                </c:pt>
                <c:pt idx="2114">
                  <c:v>2.5902267763886684</c:v>
                </c:pt>
                <c:pt idx="2115">
                  <c:v>2.5902267763886684</c:v>
                </c:pt>
                <c:pt idx="2116">
                  <c:v>2.5902267763886684</c:v>
                </c:pt>
                <c:pt idx="2117">
                  <c:v>2.5902267763886684</c:v>
                </c:pt>
                <c:pt idx="2118">
                  <c:v>2.5902267763886684</c:v>
                </c:pt>
                <c:pt idx="2119">
                  <c:v>2.5902267763886684</c:v>
                </c:pt>
                <c:pt idx="2120">
                  <c:v>2.5902267763886684</c:v>
                </c:pt>
                <c:pt idx="2121">
                  <c:v>2.5902267763886684</c:v>
                </c:pt>
                <c:pt idx="2122">
                  <c:v>2.5902267763886684</c:v>
                </c:pt>
                <c:pt idx="2123">
                  <c:v>2.5902267763886684</c:v>
                </c:pt>
                <c:pt idx="2124">
                  <c:v>2.5902267763886684</c:v>
                </c:pt>
                <c:pt idx="2125">
                  <c:v>2.5902267763886684</c:v>
                </c:pt>
                <c:pt idx="2126">
                  <c:v>2.5902267763886684</c:v>
                </c:pt>
                <c:pt idx="2127">
                  <c:v>2.5902267763886684</c:v>
                </c:pt>
                <c:pt idx="2128">
                  <c:v>2.5902267763886684</c:v>
                </c:pt>
                <c:pt idx="2129">
                  <c:v>2.5902267763886684</c:v>
                </c:pt>
                <c:pt idx="2130">
                  <c:v>2.5902267763886684</c:v>
                </c:pt>
                <c:pt idx="2131">
                  <c:v>2.5902267763886684</c:v>
                </c:pt>
                <c:pt idx="2132">
                  <c:v>2.5902267763886684</c:v>
                </c:pt>
                <c:pt idx="2133">
                  <c:v>2.5902267763886684</c:v>
                </c:pt>
                <c:pt idx="2134">
                  <c:v>2.5902267763886684</c:v>
                </c:pt>
                <c:pt idx="2135">
                  <c:v>2.5902267763886684</c:v>
                </c:pt>
                <c:pt idx="2136">
                  <c:v>2.5902267763886684</c:v>
                </c:pt>
                <c:pt idx="2137">
                  <c:v>2.5902267763886684</c:v>
                </c:pt>
                <c:pt idx="2138">
                  <c:v>2.5902267763886684</c:v>
                </c:pt>
                <c:pt idx="2139">
                  <c:v>2.5902267763886684</c:v>
                </c:pt>
                <c:pt idx="2140">
                  <c:v>2.5902267763886684</c:v>
                </c:pt>
                <c:pt idx="2141">
                  <c:v>2.5902267763886684</c:v>
                </c:pt>
                <c:pt idx="2142">
                  <c:v>2.5902267763886684</c:v>
                </c:pt>
                <c:pt idx="2143">
                  <c:v>2.5902267763886684</c:v>
                </c:pt>
                <c:pt idx="2144">
                  <c:v>2.5902267763886684</c:v>
                </c:pt>
                <c:pt idx="2145">
                  <c:v>2.5902267763886684</c:v>
                </c:pt>
                <c:pt idx="2146">
                  <c:v>2.5902267763886684</c:v>
                </c:pt>
                <c:pt idx="2147">
                  <c:v>2.5902267763886684</c:v>
                </c:pt>
                <c:pt idx="2148">
                  <c:v>2.5902267763886684</c:v>
                </c:pt>
                <c:pt idx="2149">
                  <c:v>2.5902267763886684</c:v>
                </c:pt>
                <c:pt idx="2150">
                  <c:v>2.5902267763886684</c:v>
                </c:pt>
                <c:pt idx="2151">
                  <c:v>2.5902267763886684</c:v>
                </c:pt>
                <c:pt idx="2152">
                  <c:v>2.5902267763886684</c:v>
                </c:pt>
                <c:pt idx="2153">
                  <c:v>2.5902267763886684</c:v>
                </c:pt>
                <c:pt idx="2154">
                  <c:v>2.5902267763886684</c:v>
                </c:pt>
                <c:pt idx="2155">
                  <c:v>2.5902267763886684</c:v>
                </c:pt>
                <c:pt idx="2156">
                  <c:v>2.5902267763886684</c:v>
                </c:pt>
                <c:pt idx="2157">
                  <c:v>2.5902267763886684</c:v>
                </c:pt>
                <c:pt idx="2158">
                  <c:v>2.5902267763886684</c:v>
                </c:pt>
                <c:pt idx="2159">
                  <c:v>2.5902267763886684</c:v>
                </c:pt>
                <c:pt idx="2160">
                  <c:v>2.5902267763886684</c:v>
                </c:pt>
                <c:pt idx="2161">
                  <c:v>2.5902267763886684</c:v>
                </c:pt>
                <c:pt idx="2162">
                  <c:v>2.5902267763886684</c:v>
                </c:pt>
                <c:pt idx="2163">
                  <c:v>2.5902267763886684</c:v>
                </c:pt>
                <c:pt idx="2164">
                  <c:v>2.5902267763886684</c:v>
                </c:pt>
                <c:pt idx="2165">
                  <c:v>2.5902267763886684</c:v>
                </c:pt>
                <c:pt idx="2166">
                  <c:v>2.5902267763886684</c:v>
                </c:pt>
                <c:pt idx="2167">
                  <c:v>2.5902267763886684</c:v>
                </c:pt>
                <c:pt idx="2168">
                  <c:v>2.5902267763886684</c:v>
                </c:pt>
                <c:pt idx="2169">
                  <c:v>2.5902267763886684</c:v>
                </c:pt>
                <c:pt idx="2170">
                  <c:v>2.5902267763886684</c:v>
                </c:pt>
                <c:pt idx="2171">
                  <c:v>2.5902267763886684</c:v>
                </c:pt>
                <c:pt idx="2172">
                  <c:v>2.5902267763886684</c:v>
                </c:pt>
                <c:pt idx="2173">
                  <c:v>2.5902267763886684</c:v>
                </c:pt>
                <c:pt idx="2174">
                  <c:v>2.5902267763886684</c:v>
                </c:pt>
                <c:pt idx="2175">
                  <c:v>2.5902267763886684</c:v>
                </c:pt>
                <c:pt idx="2176">
                  <c:v>2.5902267763886684</c:v>
                </c:pt>
                <c:pt idx="2177">
                  <c:v>2.5902267763886684</c:v>
                </c:pt>
                <c:pt idx="2178">
                  <c:v>2.5902267763886684</c:v>
                </c:pt>
                <c:pt idx="2179">
                  <c:v>2.5902267763886684</c:v>
                </c:pt>
                <c:pt idx="2180">
                  <c:v>2.5902267763886684</c:v>
                </c:pt>
                <c:pt idx="2181">
                  <c:v>2.5902267763886684</c:v>
                </c:pt>
                <c:pt idx="2182">
                  <c:v>2.5902267763886684</c:v>
                </c:pt>
                <c:pt idx="2183">
                  <c:v>2.5902267763886684</c:v>
                </c:pt>
                <c:pt idx="2184">
                  <c:v>2.5902267763886684</c:v>
                </c:pt>
                <c:pt idx="2185">
                  <c:v>2.5902267763886684</c:v>
                </c:pt>
                <c:pt idx="2186">
                  <c:v>2.5902267763886684</c:v>
                </c:pt>
                <c:pt idx="2187">
                  <c:v>2.5902267763886684</c:v>
                </c:pt>
                <c:pt idx="2188">
                  <c:v>2.5902267763886684</c:v>
                </c:pt>
                <c:pt idx="2189">
                  <c:v>2.5902267763886684</c:v>
                </c:pt>
                <c:pt idx="2190">
                  <c:v>2.5902267763886684</c:v>
                </c:pt>
                <c:pt idx="2191">
                  <c:v>2.5902267763886684</c:v>
                </c:pt>
                <c:pt idx="2192">
                  <c:v>2.5902267763886684</c:v>
                </c:pt>
                <c:pt idx="2193">
                  <c:v>2.5902267763886684</c:v>
                </c:pt>
                <c:pt idx="2194">
                  <c:v>2.5902267763886684</c:v>
                </c:pt>
                <c:pt idx="2195">
                  <c:v>2.5902267763886684</c:v>
                </c:pt>
                <c:pt idx="2196">
                  <c:v>2.5902267763886684</c:v>
                </c:pt>
                <c:pt idx="2197">
                  <c:v>2.5902267763886684</c:v>
                </c:pt>
                <c:pt idx="2198">
                  <c:v>2.5902267763886684</c:v>
                </c:pt>
                <c:pt idx="2199">
                  <c:v>2.5902267763886684</c:v>
                </c:pt>
                <c:pt idx="2200">
                  <c:v>2.5902267763886684</c:v>
                </c:pt>
                <c:pt idx="2201">
                  <c:v>2.5902267763886684</c:v>
                </c:pt>
                <c:pt idx="2202">
                  <c:v>2.5902267763886684</c:v>
                </c:pt>
                <c:pt idx="2203">
                  <c:v>2.5902267763886684</c:v>
                </c:pt>
                <c:pt idx="2204">
                  <c:v>2.5902267763886684</c:v>
                </c:pt>
                <c:pt idx="2205">
                  <c:v>2.5902267763886684</c:v>
                </c:pt>
                <c:pt idx="2206">
                  <c:v>2.5902267763886684</c:v>
                </c:pt>
                <c:pt idx="2207">
                  <c:v>2.5902267763886684</c:v>
                </c:pt>
                <c:pt idx="2208">
                  <c:v>2.5902267763886684</c:v>
                </c:pt>
                <c:pt idx="2209">
                  <c:v>2.5902267763886684</c:v>
                </c:pt>
                <c:pt idx="2210">
                  <c:v>2.5902267763886684</c:v>
                </c:pt>
                <c:pt idx="2211">
                  <c:v>2.5902267763886684</c:v>
                </c:pt>
                <c:pt idx="2212">
                  <c:v>2.5902267763886684</c:v>
                </c:pt>
                <c:pt idx="2213">
                  <c:v>2.5902267763886684</c:v>
                </c:pt>
                <c:pt idx="2214">
                  <c:v>2.5902267763886684</c:v>
                </c:pt>
                <c:pt idx="2215">
                  <c:v>2.5902267763886684</c:v>
                </c:pt>
                <c:pt idx="2216">
                  <c:v>2.5902267763886684</c:v>
                </c:pt>
                <c:pt idx="2217">
                  <c:v>2.5902267763886684</c:v>
                </c:pt>
                <c:pt idx="2218">
                  <c:v>2.5902267763886684</c:v>
                </c:pt>
                <c:pt idx="2219">
                  <c:v>2.5902267763886684</c:v>
                </c:pt>
                <c:pt idx="2220">
                  <c:v>2.5902267763886684</c:v>
                </c:pt>
                <c:pt idx="2221">
                  <c:v>2.5902267763886684</c:v>
                </c:pt>
                <c:pt idx="2222">
                  <c:v>2.5902267763886684</c:v>
                </c:pt>
                <c:pt idx="2223">
                  <c:v>2.5902267763886684</c:v>
                </c:pt>
                <c:pt idx="2224">
                  <c:v>2.5902267763886684</c:v>
                </c:pt>
                <c:pt idx="2225">
                  <c:v>2.5902267763886684</c:v>
                </c:pt>
                <c:pt idx="2226">
                  <c:v>2.5902267763886684</c:v>
                </c:pt>
                <c:pt idx="2227">
                  <c:v>2.5902267763886684</c:v>
                </c:pt>
                <c:pt idx="2228">
                  <c:v>2.5902267763886684</c:v>
                </c:pt>
                <c:pt idx="2229">
                  <c:v>2.5902267763886684</c:v>
                </c:pt>
                <c:pt idx="2230">
                  <c:v>2.5902267763886684</c:v>
                </c:pt>
                <c:pt idx="2231">
                  <c:v>2.5902267763886684</c:v>
                </c:pt>
                <c:pt idx="2232">
                  <c:v>2.5902267763886684</c:v>
                </c:pt>
                <c:pt idx="2233">
                  <c:v>2.5902267763886684</c:v>
                </c:pt>
                <c:pt idx="2234">
                  <c:v>2.5902267763886684</c:v>
                </c:pt>
                <c:pt idx="2235">
                  <c:v>2.5902267763886684</c:v>
                </c:pt>
                <c:pt idx="2236">
                  <c:v>2.5902267763886684</c:v>
                </c:pt>
                <c:pt idx="2237">
                  <c:v>2.5902267763886684</c:v>
                </c:pt>
                <c:pt idx="2238">
                  <c:v>2.5902267763886684</c:v>
                </c:pt>
                <c:pt idx="2239">
                  <c:v>2.5902267763886684</c:v>
                </c:pt>
                <c:pt idx="2240">
                  <c:v>2.5902267763886684</c:v>
                </c:pt>
                <c:pt idx="2241">
                  <c:v>2.5902267763886684</c:v>
                </c:pt>
                <c:pt idx="2242">
                  <c:v>2.5902267763886684</c:v>
                </c:pt>
                <c:pt idx="2243">
                  <c:v>2.5902267763886684</c:v>
                </c:pt>
                <c:pt idx="2244">
                  <c:v>2.5902267763886684</c:v>
                </c:pt>
                <c:pt idx="2245">
                  <c:v>2.5902267763886684</c:v>
                </c:pt>
                <c:pt idx="2246">
                  <c:v>2.5902267763886684</c:v>
                </c:pt>
                <c:pt idx="2247">
                  <c:v>2.5902267763886684</c:v>
                </c:pt>
                <c:pt idx="2248">
                  <c:v>2.5902267763886684</c:v>
                </c:pt>
                <c:pt idx="2249">
                  <c:v>2.5902267763886684</c:v>
                </c:pt>
                <c:pt idx="2250">
                  <c:v>2.5902267763886684</c:v>
                </c:pt>
                <c:pt idx="2251">
                  <c:v>2.5902267763886684</c:v>
                </c:pt>
                <c:pt idx="2252">
                  <c:v>2.5902267763886684</c:v>
                </c:pt>
                <c:pt idx="2253">
                  <c:v>2.5902267763886684</c:v>
                </c:pt>
                <c:pt idx="2254">
                  <c:v>2.5902267763886684</c:v>
                </c:pt>
                <c:pt idx="2255">
                  <c:v>2.5902267763886684</c:v>
                </c:pt>
                <c:pt idx="2256">
                  <c:v>2.5902267763886684</c:v>
                </c:pt>
                <c:pt idx="2257">
                  <c:v>2.5902267763886684</c:v>
                </c:pt>
                <c:pt idx="2258">
                  <c:v>2.5902267763886684</c:v>
                </c:pt>
                <c:pt idx="2259">
                  <c:v>2.5902267763886684</c:v>
                </c:pt>
                <c:pt idx="2260">
                  <c:v>2.5902267763886684</c:v>
                </c:pt>
                <c:pt idx="2261">
                  <c:v>2.5902267763886684</c:v>
                </c:pt>
                <c:pt idx="2262">
                  <c:v>2.5902267763886684</c:v>
                </c:pt>
                <c:pt idx="2263">
                  <c:v>2.5902267763886684</c:v>
                </c:pt>
                <c:pt idx="2264">
                  <c:v>2.5902267763886684</c:v>
                </c:pt>
                <c:pt idx="2265">
                  <c:v>2.5902267763886684</c:v>
                </c:pt>
                <c:pt idx="2266">
                  <c:v>2.5902267763886684</c:v>
                </c:pt>
                <c:pt idx="2267">
                  <c:v>2.5902267763886684</c:v>
                </c:pt>
                <c:pt idx="2268">
                  <c:v>2.5902267763886684</c:v>
                </c:pt>
                <c:pt idx="2269">
                  <c:v>2.5902267763886684</c:v>
                </c:pt>
                <c:pt idx="2270">
                  <c:v>2.5902267763886684</c:v>
                </c:pt>
                <c:pt idx="2271">
                  <c:v>2.5902267763886684</c:v>
                </c:pt>
                <c:pt idx="2272">
                  <c:v>2.5902267763886684</c:v>
                </c:pt>
                <c:pt idx="2273">
                  <c:v>2.5902267763886684</c:v>
                </c:pt>
                <c:pt idx="2274">
                  <c:v>2.5902267763886684</c:v>
                </c:pt>
                <c:pt idx="2275">
                  <c:v>2.5902267763886684</c:v>
                </c:pt>
                <c:pt idx="2276">
                  <c:v>2.5902267763886684</c:v>
                </c:pt>
                <c:pt idx="2277">
                  <c:v>2.5902267763886684</c:v>
                </c:pt>
                <c:pt idx="2278">
                  <c:v>2.5902267763886684</c:v>
                </c:pt>
                <c:pt idx="2279">
                  <c:v>2.5902267763886684</c:v>
                </c:pt>
                <c:pt idx="2280">
                  <c:v>2.5902267763886684</c:v>
                </c:pt>
                <c:pt idx="2281">
                  <c:v>2.5902267763886684</c:v>
                </c:pt>
                <c:pt idx="2282">
                  <c:v>2.5902267763886684</c:v>
                </c:pt>
                <c:pt idx="2283">
                  <c:v>2.5902267763886684</c:v>
                </c:pt>
                <c:pt idx="2284">
                  <c:v>2.5902267763886684</c:v>
                </c:pt>
                <c:pt idx="2285">
                  <c:v>2.5902267763886684</c:v>
                </c:pt>
                <c:pt idx="2286">
                  <c:v>2.5902267763886684</c:v>
                </c:pt>
                <c:pt idx="2287">
                  <c:v>2.5902267763886684</c:v>
                </c:pt>
                <c:pt idx="2288">
                  <c:v>2.5902267763886684</c:v>
                </c:pt>
                <c:pt idx="2289">
                  <c:v>2.5902267763886684</c:v>
                </c:pt>
                <c:pt idx="2290">
                  <c:v>2.5902267763886684</c:v>
                </c:pt>
                <c:pt idx="2291">
                  <c:v>2.5902267763886684</c:v>
                </c:pt>
                <c:pt idx="2292">
                  <c:v>2.5902267763886684</c:v>
                </c:pt>
                <c:pt idx="2293">
                  <c:v>2.5902267763886684</c:v>
                </c:pt>
                <c:pt idx="2294">
                  <c:v>2.5902267763886684</c:v>
                </c:pt>
                <c:pt idx="2295">
                  <c:v>2.5902267763886684</c:v>
                </c:pt>
                <c:pt idx="2296">
                  <c:v>2.5902267763886684</c:v>
                </c:pt>
                <c:pt idx="2297">
                  <c:v>2.5902267763886684</c:v>
                </c:pt>
                <c:pt idx="2298">
                  <c:v>2.5902267763886684</c:v>
                </c:pt>
                <c:pt idx="2299">
                  <c:v>2.5902267763886684</c:v>
                </c:pt>
                <c:pt idx="2300">
                  <c:v>2.5902267763886684</c:v>
                </c:pt>
                <c:pt idx="2301">
                  <c:v>2.5902267763886684</c:v>
                </c:pt>
                <c:pt idx="2302">
                  <c:v>2.5902267763886684</c:v>
                </c:pt>
                <c:pt idx="2303">
                  <c:v>2.5902267763886684</c:v>
                </c:pt>
                <c:pt idx="2304">
                  <c:v>2.5902267763886684</c:v>
                </c:pt>
                <c:pt idx="2305">
                  <c:v>2.5902267763886684</c:v>
                </c:pt>
                <c:pt idx="2306">
                  <c:v>2.5902267763886684</c:v>
                </c:pt>
                <c:pt idx="2307">
                  <c:v>2.5902267763886684</c:v>
                </c:pt>
                <c:pt idx="2308">
                  <c:v>2.5902267763886684</c:v>
                </c:pt>
                <c:pt idx="2309">
                  <c:v>2.5902267763886684</c:v>
                </c:pt>
                <c:pt idx="2310">
                  <c:v>2.5902267763886684</c:v>
                </c:pt>
                <c:pt idx="2311">
                  <c:v>2.5902267763886684</c:v>
                </c:pt>
                <c:pt idx="2312">
                  <c:v>2.5902267763886684</c:v>
                </c:pt>
                <c:pt idx="2313">
                  <c:v>2.5902267763886684</c:v>
                </c:pt>
                <c:pt idx="2314">
                  <c:v>2.5902267763886684</c:v>
                </c:pt>
                <c:pt idx="2315">
                  <c:v>2.5902267763886684</c:v>
                </c:pt>
                <c:pt idx="2316">
                  <c:v>2.5902267763886684</c:v>
                </c:pt>
                <c:pt idx="2317">
                  <c:v>2.5902267763886684</c:v>
                </c:pt>
                <c:pt idx="2318">
                  <c:v>2.5902267763886684</c:v>
                </c:pt>
                <c:pt idx="2319">
                  <c:v>2.5902267763886684</c:v>
                </c:pt>
                <c:pt idx="2320">
                  <c:v>2.5902267763886684</c:v>
                </c:pt>
                <c:pt idx="2321">
                  <c:v>2.5902267763886684</c:v>
                </c:pt>
                <c:pt idx="2322">
                  <c:v>2.5902267763886684</c:v>
                </c:pt>
                <c:pt idx="2323">
                  <c:v>2.5902267763886684</c:v>
                </c:pt>
                <c:pt idx="2324">
                  <c:v>2.5902267763886684</c:v>
                </c:pt>
                <c:pt idx="2325">
                  <c:v>2.5902267763886684</c:v>
                </c:pt>
                <c:pt idx="2326">
                  <c:v>2.5902267763886684</c:v>
                </c:pt>
                <c:pt idx="2327">
                  <c:v>2.5902267763886684</c:v>
                </c:pt>
                <c:pt idx="2328">
                  <c:v>2.5902267763886684</c:v>
                </c:pt>
                <c:pt idx="2329">
                  <c:v>2.5902267763886684</c:v>
                </c:pt>
                <c:pt idx="2330">
                  <c:v>2.5902267763886684</c:v>
                </c:pt>
                <c:pt idx="2331">
                  <c:v>2.5902267763886684</c:v>
                </c:pt>
                <c:pt idx="2332">
                  <c:v>2.5902267763886684</c:v>
                </c:pt>
                <c:pt idx="2333">
                  <c:v>2.5902267763886684</c:v>
                </c:pt>
                <c:pt idx="2334">
                  <c:v>2.5902267763886684</c:v>
                </c:pt>
                <c:pt idx="2335">
                  <c:v>2.5902267763886684</c:v>
                </c:pt>
                <c:pt idx="2336">
                  <c:v>2.5902267763886684</c:v>
                </c:pt>
                <c:pt idx="2337">
                  <c:v>2.5902267763886684</c:v>
                </c:pt>
                <c:pt idx="2338">
                  <c:v>2.5902267763886684</c:v>
                </c:pt>
                <c:pt idx="2339">
                  <c:v>2.5902267763886684</c:v>
                </c:pt>
                <c:pt idx="2340">
                  <c:v>2.5902267763886684</c:v>
                </c:pt>
                <c:pt idx="2341">
                  <c:v>2.5902267763886684</c:v>
                </c:pt>
                <c:pt idx="2342">
                  <c:v>2.5902267763886684</c:v>
                </c:pt>
                <c:pt idx="2343">
                  <c:v>2.5902267763886684</c:v>
                </c:pt>
                <c:pt idx="2344">
                  <c:v>2.5902267763886684</c:v>
                </c:pt>
                <c:pt idx="2345">
                  <c:v>2.5902267763886684</c:v>
                </c:pt>
                <c:pt idx="2346">
                  <c:v>2.5902267763886684</c:v>
                </c:pt>
                <c:pt idx="2347">
                  <c:v>2.5902267763886684</c:v>
                </c:pt>
                <c:pt idx="2348">
                  <c:v>2.5902267763886684</c:v>
                </c:pt>
                <c:pt idx="2349">
                  <c:v>2.5902267763886684</c:v>
                </c:pt>
                <c:pt idx="2350">
                  <c:v>2.5902267763886684</c:v>
                </c:pt>
                <c:pt idx="2351">
                  <c:v>2.5902267763886684</c:v>
                </c:pt>
                <c:pt idx="2352">
                  <c:v>2.5902267763886684</c:v>
                </c:pt>
                <c:pt idx="2353">
                  <c:v>2.5902267763886684</c:v>
                </c:pt>
                <c:pt idx="2354">
                  <c:v>2.5902267763886684</c:v>
                </c:pt>
                <c:pt idx="2355">
                  <c:v>2.5902267763886684</c:v>
                </c:pt>
                <c:pt idx="2356">
                  <c:v>2.5902267763886684</c:v>
                </c:pt>
                <c:pt idx="2357">
                  <c:v>2.5902267763886684</c:v>
                </c:pt>
                <c:pt idx="2358">
                  <c:v>2.5902267763886684</c:v>
                </c:pt>
                <c:pt idx="2359">
                  <c:v>2.5902267763886684</c:v>
                </c:pt>
                <c:pt idx="2360">
                  <c:v>2.5902267763886684</c:v>
                </c:pt>
                <c:pt idx="2361">
                  <c:v>2.5902267763886684</c:v>
                </c:pt>
                <c:pt idx="2362">
                  <c:v>2.5902267763886684</c:v>
                </c:pt>
                <c:pt idx="2363">
                  <c:v>2.5902267763886684</c:v>
                </c:pt>
                <c:pt idx="2364">
                  <c:v>2.5902267763886684</c:v>
                </c:pt>
                <c:pt idx="2365">
                  <c:v>2.5902267763886684</c:v>
                </c:pt>
                <c:pt idx="2366">
                  <c:v>2.5902267763886684</c:v>
                </c:pt>
                <c:pt idx="2367">
                  <c:v>2.5902267763886684</c:v>
                </c:pt>
                <c:pt idx="2368">
                  <c:v>2.5902267763886684</c:v>
                </c:pt>
                <c:pt idx="2369">
                  <c:v>2.5902267763886684</c:v>
                </c:pt>
                <c:pt idx="2370">
                  <c:v>2.5902267763886684</c:v>
                </c:pt>
                <c:pt idx="2371">
                  <c:v>2.5902267763886684</c:v>
                </c:pt>
                <c:pt idx="2372">
                  <c:v>2.5902267763886684</c:v>
                </c:pt>
                <c:pt idx="2373">
                  <c:v>2.5902267763886684</c:v>
                </c:pt>
                <c:pt idx="2374">
                  <c:v>2.5902267763886684</c:v>
                </c:pt>
                <c:pt idx="2375">
                  <c:v>2.5902267763886684</c:v>
                </c:pt>
                <c:pt idx="2376">
                  <c:v>2.5902267763886684</c:v>
                </c:pt>
                <c:pt idx="2377">
                  <c:v>2.5902267763886684</c:v>
                </c:pt>
                <c:pt idx="2378">
                  <c:v>2.5902267763886684</c:v>
                </c:pt>
                <c:pt idx="2379">
                  <c:v>2.5902267763886684</c:v>
                </c:pt>
                <c:pt idx="2380">
                  <c:v>2.5902267763886684</c:v>
                </c:pt>
                <c:pt idx="2381">
                  <c:v>2.5902267763886684</c:v>
                </c:pt>
                <c:pt idx="2382">
                  <c:v>2.5902267763886684</c:v>
                </c:pt>
                <c:pt idx="2383">
                  <c:v>2.5902267763886684</c:v>
                </c:pt>
                <c:pt idx="2384">
                  <c:v>2.5902267763886684</c:v>
                </c:pt>
                <c:pt idx="2385">
                  <c:v>2.5902267763886684</c:v>
                </c:pt>
                <c:pt idx="2386">
                  <c:v>2.5902267763886684</c:v>
                </c:pt>
                <c:pt idx="2387">
                  <c:v>2.5902267763886684</c:v>
                </c:pt>
                <c:pt idx="2388">
                  <c:v>2.5902267763886684</c:v>
                </c:pt>
                <c:pt idx="2389">
                  <c:v>2.5902267763886684</c:v>
                </c:pt>
                <c:pt idx="2390">
                  <c:v>2.5902267763886684</c:v>
                </c:pt>
                <c:pt idx="2391">
                  <c:v>2.5902267763886684</c:v>
                </c:pt>
                <c:pt idx="2392">
                  <c:v>2.5902267763886684</c:v>
                </c:pt>
                <c:pt idx="2393">
                  <c:v>2.5902267763886684</c:v>
                </c:pt>
                <c:pt idx="2394">
                  <c:v>2.5902267763886684</c:v>
                </c:pt>
                <c:pt idx="2395">
                  <c:v>2.5902267763886684</c:v>
                </c:pt>
                <c:pt idx="2396">
                  <c:v>2.5902267763886684</c:v>
                </c:pt>
                <c:pt idx="2397">
                  <c:v>2.5902267763886684</c:v>
                </c:pt>
                <c:pt idx="2398">
                  <c:v>2.5902267763886684</c:v>
                </c:pt>
                <c:pt idx="2399">
                  <c:v>2.5902267763886684</c:v>
                </c:pt>
                <c:pt idx="2400">
                  <c:v>2.5902267763886684</c:v>
                </c:pt>
                <c:pt idx="2401">
                  <c:v>2.5902267763886684</c:v>
                </c:pt>
                <c:pt idx="2402">
                  <c:v>2.5902267763886684</c:v>
                </c:pt>
                <c:pt idx="2403">
                  <c:v>2.5902267763886684</c:v>
                </c:pt>
                <c:pt idx="2404">
                  <c:v>2.5902267763886684</c:v>
                </c:pt>
                <c:pt idx="2405">
                  <c:v>2.5902267763886684</c:v>
                </c:pt>
                <c:pt idx="2406">
                  <c:v>2.5902267763886684</c:v>
                </c:pt>
                <c:pt idx="2407">
                  <c:v>2.5902267763886684</c:v>
                </c:pt>
                <c:pt idx="2408">
                  <c:v>2.5902267763886684</c:v>
                </c:pt>
                <c:pt idx="2409">
                  <c:v>2.5902267763886684</c:v>
                </c:pt>
                <c:pt idx="2410">
                  <c:v>2.5902267763886684</c:v>
                </c:pt>
                <c:pt idx="2411">
                  <c:v>2.5902267763886684</c:v>
                </c:pt>
                <c:pt idx="2412">
                  <c:v>2.5902267763886684</c:v>
                </c:pt>
                <c:pt idx="2413">
                  <c:v>2.5902267763886684</c:v>
                </c:pt>
                <c:pt idx="2414">
                  <c:v>2.5902267763886684</c:v>
                </c:pt>
                <c:pt idx="2415">
                  <c:v>2.5902267763886684</c:v>
                </c:pt>
                <c:pt idx="2416">
                  <c:v>2.5902267763886684</c:v>
                </c:pt>
                <c:pt idx="2417">
                  <c:v>2.5902267763886684</c:v>
                </c:pt>
                <c:pt idx="2418">
                  <c:v>2.5902267763886684</c:v>
                </c:pt>
                <c:pt idx="2419">
                  <c:v>2.5902267763886684</c:v>
                </c:pt>
                <c:pt idx="2420">
                  <c:v>2.5902267763886684</c:v>
                </c:pt>
                <c:pt idx="2421">
                  <c:v>2.5902267763886684</c:v>
                </c:pt>
                <c:pt idx="2422">
                  <c:v>2.5902267763886684</c:v>
                </c:pt>
                <c:pt idx="2423">
                  <c:v>2.5902267763886684</c:v>
                </c:pt>
                <c:pt idx="2424">
                  <c:v>2.5902267763886684</c:v>
                </c:pt>
                <c:pt idx="2425">
                  <c:v>2.5902267763886684</c:v>
                </c:pt>
                <c:pt idx="2426">
                  <c:v>2.5902267763886684</c:v>
                </c:pt>
                <c:pt idx="2427">
                  <c:v>2.5902267763886684</c:v>
                </c:pt>
                <c:pt idx="2428">
                  <c:v>2.5902267763886684</c:v>
                </c:pt>
                <c:pt idx="2429">
                  <c:v>2.5902267763886684</c:v>
                </c:pt>
                <c:pt idx="2430">
                  <c:v>2.5902267763886684</c:v>
                </c:pt>
                <c:pt idx="2431">
                  <c:v>2.5902267763886684</c:v>
                </c:pt>
                <c:pt idx="2432">
                  <c:v>2.5902267763886684</c:v>
                </c:pt>
                <c:pt idx="2433">
                  <c:v>2.5902267763886684</c:v>
                </c:pt>
                <c:pt idx="2434">
                  <c:v>2.5902267763886684</c:v>
                </c:pt>
                <c:pt idx="2435">
                  <c:v>2.5902267763886684</c:v>
                </c:pt>
                <c:pt idx="2436">
                  <c:v>2.5902267763886684</c:v>
                </c:pt>
                <c:pt idx="2437">
                  <c:v>2.5902267763886684</c:v>
                </c:pt>
                <c:pt idx="2438">
                  <c:v>2.5902267763886684</c:v>
                </c:pt>
                <c:pt idx="2439">
                  <c:v>2.5902267763886684</c:v>
                </c:pt>
                <c:pt idx="2440">
                  <c:v>2.5902267763886684</c:v>
                </c:pt>
                <c:pt idx="2441">
                  <c:v>2.5902267763886684</c:v>
                </c:pt>
                <c:pt idx="2442">
                  <c:v>2.5902267763886684</c:v>
                </c:pt>
                <c:pt idx="2443">
                  <c:v>2.5902267763886684</c:v>
                </c:pt>
                <c:pt idx="2444">
                  <c:v>2.5902267763886684</c:v>
                </c:pt>
                <c:pt idx="2445">
                  <c:v>2.5902267763886684</c:v>
                </c:pt>
                <c:pt idx="2446">
                  <c:v>2.5902267763886684</c:v>
                </c:pt>
                <c:pt idx="2447">
                  <c:v>2.5902267763886684</c:v>
                </c:pt>
                <c:pt idx="2448">
                  <c:v>2.5902267763886684</c:v>
                </c:pt>
                <c:pt idx="2449">
                  <c:v>2.5902267763886684</c:v>
                </c:pt>
                <c:pt idx="2450">
                  <c:v>2.5902267763886684</c:v>
                </c:pt>
                <c:pt idx="2451">
                  <c:v>2.5902267763886684</c:v>
                </c:pt>
                <c:pt idx="2452">
                  <c:v>2.5902267763886684</c:v>
                </c:pt>
                <c:pt idx="2453">
                  <c:v>2.5902267763886684</c:v>
                </c:pt>
                <c:pt idx="2454">
                  <c:v>2.5902267763886684</c:v>
                </c:pt>
                <c:pt idx="2455">
                  <c:v>2.5902267763886684</c:v>
                </c:pt>
                <c:pt idx="2456">
                  <c:v>2.5902267763886684</c:v>
                </c:pt>
                <c:pt idx="2457">
                  <c:v>2.5902267763886684</c:v>
                </c:pt>
                <c:pt idx="2458">
                  <c:v>2.5902267763886684</c:v>
                </c:pt>
                <c:pt idx="2459">
                  <c:v>2.5902267763886684</c:v>
                </c:pt>
                <c:pt idx="2460">
                  <c:v>2.5902267763886684</c:v>
                </c:pt>
                <c:pt idx="2461">
                  <c:v>2.5902267763886684</c:v>
                </c:pt>
                <c:pt idx="2462">
                  <c:v>2.5902267763886684</c:v>
                </c:pt>
                <c:pt idx="2463">
                  <c:v>2.5902267763886684</c:v>
                </c:pt>
                <c:pt idx="2464">
                  <c:v>2.5902267763886684</c:v>
                </c:pt>
                <c:pt idx="2465">
                  <c:v>2.5902267763886684</c:v>
                </c:pt>
                <c:pt idx="2466">
                  <c:v>2.5902267763886684</c:v>
                </c:pt>
                <c:pt idx="2467">
                  <c:v>2.5902267763886684</c:v>
                </c:pt>
                <c:pt idx="2468">
                  <c:v>2.5902267763886684</c:v>
                </c:pt>
                <c:pt idx="2469">
                  <c:v>2.5902267763886684</c:v>
                </c:pt>
                <c:pt idx="2470">
                  <c:v>2.5902267763886684</c:v>
                </c:pt>
                <c:pt idx="2471">
                  <c:v>2.5902267763886684</c:v>
                </c:pt>
                <c:pt idx="2472">
                  <c:v>2.5902267763886684</c:v>
                </c:pt>
                <c:pt idx="2473">
                  <c:v>2.5902267763886684</c:v>
                </c:pt>
                <c:pt idx="2474">
                  <c:v>2.5902267763886684</c:v>
                </c:pt>
                <c:pt idx="2475">
                  <c:v>2.5902267763886684</c:v>
                </c:pt>
                <c:pt idx="2476">
                  <c:v>2.5902267763886684</c:v>
                </c:pt>
                <c:pt idx="2477">
                  <c:v>2.5902267763886684</c:v>
                </c:pt>
                <c:pt idx="2478">
                  <c:v>2.5902267763886684</c:v>
                </c:pt>
                <c:pt idx="2479">
                  <c:v>2.5902267763886684</c:v>
                </c:pt>
                <c:pt idx="2480">
                  <c:v>2.5902267763886684</c:v>
                </c:pt>
                <c:pt idx="2481">
                  <c:v>2.5902267763886684</c:v>
                </c:pt>
                <c:pt idx="2482">
                  <c:v>2.5902267763886684</c:v>
                </c:pt>
                <c:pt idx="2483">
                  <c:v>2.5902267763886684</c:v>
                </c:pt>
                <c:pt idx="2484">
                  <c:v>2.5902267763886684</c:v>
                </c:pt>
                <c:pt idx="2485">
                  <c:v>2.5902267763886684</c:v>
                </c:pt>
                <c:pt idx="2486">
                  <c:v>2.5902267763886684</c:v>
                </c:pt>
                <c:pt idx="2487">
                  <c:v>2.5902267763886684</c:v>
                </c:pt>
                <c:pt idx="2488">
                  <c:v>2.5902267763886684</c:v>
                </c:pt>
                <c:pt idx="2489">
                  <c:v>2.5902267763886684</c:v>
                </c:pt>
                <c:pt idx="2490">
                  <c:v>2.5902267763886684</c:v>
                </c:pt>
                <c:pt idx="2491">
                  <c:v>2.5902267763886684</c:v>
                </c:pt>
                <c:pt idx="2492">
                  <c:v>2.5902267763886684</c:v>
                </c:pt>
                <c:pt idx="2493">
                  <c:v>2.5902267763886684</c:v>
                </c:pt>
                <c:pt idx="2494">
                  <c:v>2.5902267763886684</c:v>
                </c:pt>
                <c:pt idx="2495">
                  <c:v>2.5902267763886684</c:v>
                </c:pt>
                <c:pt idx="2496">
                  <c:v>2.5902267763886684</c:v>
                </c:pt>
                <c:pt idx="2497">
                  <c:v>2.5902267763886684</c:v>
                </c:pt>
                <c:pt idx="2498">
                  <c:v>2.5902267763886684</c:v>
                </c:pt>
                <c:pt idx="2499">
                  <c:v>2.5902267763886684</c:v>
                </c:pt>
                <c:pt idx="2500">
                  <c:v>2.5902267763886684</c:v>
                </c:pt>
                <c:pt idx="2501">
                  <c:v>2.5902267763886684</c:v>
                </c:pt>
                <c:pt idx="2502">
                  <c:v>2.5902267763886684</c:v>
                </c:pt>
                <c:pt idx="2503">
                  <c:v>2.5902267763886684</c:v>
                </c:pt>
                <c:pt idx="2504">
                  <c:v>2.5902267763886684</c:v>
                </c:pt>
                <c:pt idx="2505">
                  <c:v>2.5902267763886684</c:v>
                </c:pt>
                <c:pt idx="2506">
                  <c:v>2.5902267763886684</c:v>
                </c:pt>
                <c:pt idx="2507">
                  <c:v>2.5902267763886684</c:v>
                </c:pt>
                <c:pt idx="2508">
                  <c:v>2.5902267763886684</c:v>
                </c:pt>
                <c:pt idx="2509">
                  <c:v>2.5902267763886684</c:v>
                </c:pt>
                <c:pt idx="2510">
                  <c:v>2.5902267763886684</c:v>
                </c:pt>
                <c:pt idx="2511">
                  <c:v>2.5902267763886684</c:v>
                </c:pt>
                <c:pt idx="2512">
                  <c:v>2.5902267763886684</c:v>
                </c:pt>
                <c:pt idx="2513">
                  <c:v>2.5902267763886684</c:v>
                </c:pt>
                <c:pt idx="2514">
                  <c:v>2.5902267763886684</c:v>
                </c:pt>
                <c:pt idx="2515">
                  <c:v>2.5902267763886684</c:v>
                </c:pt>
                <c:pt idx="2516">
                  <c:v>2.5902267763886684</c:v>
                </c:pt>
                <c:pt idx="2517">
                  <c:v>2.5902267763886684</c:v>
                </c:pt>
                <c:pt idx="2518">
                  <c:v>2.5902267763886684</c:v>
                </c:pt>
                <c:pt idx="2519">
                  <c:v>2.5902267763886684</c:v>
                </c:pt>
                <c:pt idx="2520">
                  <c:v>2.5902267763886684</c:v>
                </c:pt>
                <c:pt idx="2521">
                  <c:v>2.5902267763886684</c:v>
                </c:pt>
                <c:pt idx="2522">
                  <c:v>2.5902267763886684</c:v>
                </c:pt>
                <c:pt idx="2523">
                  <c:v>2.5902267763886684</c:v>
                </c:pt>
                <c:pt idx="2524">
                  <c:v>2.5902267763886684</c:v>
                </c:pt>
                <c:pt idx="2525">
                  <c:v>2.5902267763886684</c:v>
                </c:pt>
                <c:pt idx="2526">
                  <c:v>2.5902267763886684</c:v>
                </c:pt>
                <c:pt idx="2527">
                  <c:v>2.5902267763886684</c:v>
                </c:pt>
                <c:pt idx="2528">
                  <c:v>2.5902267763886684</c:v>
                </c:pt>
                <c:pt idx="2529">
                  <c:v>2.5902267763886684</c:v>
                </c:pt>
                <c:pt idx="2530">
                  <c:v>2.5902267763886684</c:v>
                </c:pt>
                <c:pt idx="2531">
                  <c:v>2.5902267763886684</c:v>
                </c:pt>
                <c:pt idx="2532">
                  <c:v>2.5902267763886684</c:v>
                </c:pt>
                <c:pt idx="2533">
                  <c:v>2.5902267763886684</c:v>
                </c:pt>
                <c:pt idx="2534">
                  <c:v>2.5902267763886684</c:v>
                </c:pt>
                <c:pt idx="2535">
                  <c:v>2.5902267763886684</c:v>
                </c:pt>
                <c:pt idx="2536">
                  <c:v>2.5902267763886684</c:v>
                </c:pt>
                <c:pt idx="2537">
                  <c:v>2.5902267763886684</c:v>
                </c:pt>
                <c:pt idx="2538">
                  <c:v>2.5902267763886684</c:v>
                </c:pt>
                <c:pt idx="2539">
                  <c:v>2.5902267763886684</c:v>
                </c:pt>
                <c:pt idx="2540">
                  <c:v>2.5902267763886684</c:v>
                </c:pt>
                <c:pt idx="2541">
                  <c:v>2.5902267763886684</c:v>
                </c:pt>
                <c:pt idx="2542">
                  <c:v>2.5902267763886684</c:v>
                </c:pt>
                <c:pt idx="2543">
                  <c:v>2.5902267763886684</c:v>
                </c:pt>
                <c:pt idx="2544">
                  <c:v>2.5902267763886684</c:v>
                </c:pt>
                <c:pt idx="2545">
                  <c:v>2.5902267763886684</c:v>
                </c:pt>
                <c:pt idx="2546">
                  <c:v>2.5902267763886684</c:v>
                </c:pt>
                <c:pt idx="2547">
                  <c:v>2.5902267763886684</c:v>
                </c:pt>
                <c:pt idx="2548">
                  <c:v>2.5902267763886684</c:v>
                </c:pt>
                <c:pt idx="2549">
                  <c:v>2.5902267763886684</c:v>
                </c:pt>
                <c:pt idx="2550">
                  <c:v>2.5902267763886684</c:v>
                </c:pt>
                <c:pt idx="2551">
                  <c:v>2.5902267763886684</c:v>
                </c:pt>
                <c:pt idx="2552">
                  <c:v>2.5902267763886684</c:v>
                </c:pt>
                <c:pt idx="2553">
                  <c:v>2.5902267763886684</c:v>
                </c:pt>
                <c:pt idx="2554">
                  <c:v>2.5902267763886684</c:v>
                </c:pt>
                <c:pt idx="2555">
                  <c:v>2.5902267763886684</c:v>
                </c:pt>
                <c:pt idx="2556">
                  <c:v>2.5902267763886684</c:v>
                </c:pt>
                <c:pt idx="2557">
                  <c:v>2.5902267763886684</c:v>
                </c:pt>
                <c:pt idx="2558">
                  <c:v>2.5902267763886684</c:v>
                </c:pt>
                <c:pt idx="2559">
                  <c:v>2.5902267763886684</c:v>
                </c:pt>
                <c:pt idx="2560">
                  <c:v>2.5902267763886684</c:v>
                </c:pt>
                <c:pt idx="2561">
                  <c:v>2.5902267763886684</c:v>
                </c:pt>
                <c:pt idx="2562">
                  <c:v>2.5902267763886684</c:v>
                </c:pt>
                <c:pt idx="2563">
                  <c:v>2.5902267763886684</c:v>
                </c:pt>
                <c:pt idx="2564">
                  <c:v>2.5902267763886684</c:v>
                </c:pt>
                <c:pt idx="2565">
                  <c:v>2.5902267763886684</c:v>
                </c:pt>
                <c:pt idx="2566">
                  <c:v>2.5902267763886684</c:v>
                </c:pt>
                <c:pt idx="2567">
                  <c:v>2.5902267763886684</c:v>
                </c:pt>
                <c:pt idx="2568">
                  <c:v>2.5902267763886684</c:v>
                </c:pt>
                <c:pt idx="2569">
                  <c:v>2.5902267763886684</c:v>
                </c:pt>
                <c:pt idx="2570">
                  <c:v>2.5902267763886684</c:v>
                </c:pt>
                <c:pt idx="2571">
                  <c:v>2.5902267763886684</c:v>
                </c:pt>
                <c:pt idx="2572">
                  <c:v>2.5902267763886684</c:v>
                </c:pt>
                <c:pt idx="2573">
                  <c:v>2.5902267763886684</c:v>
                </c:pt>
                <c:pt idx="2574">
                  <c:v>2.5902267763886684</c:v>
                </c:pt>
                <c:pt idx="2575">
                  <c:v>2.5902267763886684</c:v>
                </c:pt>
                <c:pt idx="2576">
                  <c:v>2.5902267763886684</c:v>
                </c:pt>
                <c:pt idx="2577">
                  <c:v>2.5902267763886684</c:v>
                </c:pt>
                <c:pt idx="2578">
                  <c:v>2.5902267763886684</c:v>
                </c:pt>
                <c:pt idx="2579">
                  <c:v>2.5902267763886684</c:v>
                </c:pt>
                <c:pt idx="2580">
                  <c:v>2.5902267763886684</c:v>
                </c:pt>
                <c:pt idx="2581">
                  <c:v>2.5902267763886684</c:v>
                </c:pt>
                <c:pt idx="2582">
                  <c:v>2.5902267763886684</c:v>
                </c:pt>
                <c:pt idx="2583">
                  <c:v>2.5902267763886684</c:v>
                </c:pt>
                <c:pt idx="2584">
                  <c:v>2.5902267763886684</c:v>
                </c:pt>
                <c:pt idx="2585">
                  <c:v>2.5902267763886684</c:v>
                </c:pt>
                <c:pt idx="2586">
                  <c:v>2.5902267763886684</c:v>
                </c:pt>
                <c:pt idx="2587">
                  <c:v>2.5902267763886684</c:v>
                </c:pt>
                <c:pt idx="2588">
                  <c:v>2.5902267763886684</c:v>
                </c:pt>
                <c:pt idx="2589">
                  <c:v>2.5902267763886684</c:v>
                </c:pt>
                <c:pt idx="2590">
                  <c:v>2.5902267763886684</c:v>
                </c:pt>
                <c:pt idx="2591">
                  <c:v>2.5902267763886684</c:v>
                </c:pt>
                <c:pt idx="2592">
                  <c:v>2.5902267763886684</c:v>
                </c:pt>
                <c:pt idx="2593">
                  <c:v>2.5902267763886684</c:v>
                </c:pt>
                <c:pt idx="2594">
                  <c:v>2.5902267763886684</c:v>
                </c:pt>
                <c:pt idx="2595">
                  <c:v>2.5902267763886684</c:v>
                </c:pt>
                <c:pt idx="2596">
                  <c:v>2.5902267763886684</c:v>
                </c:pt>
                <c:pt idx="2597">
                  <c:v>2.5902267763886684</c:v>
                </c:pt>
                <c:pt idx="2598">
                  <c:v>2.5902267763886684</c:v>
                </c:pt>
                <c:pt idx="2599">
                  <c:v>2.5902267763886684</c:v>
                </c:pt>
                <c:pt idx="2600">
                  <c:v>2.5902267763886684</c:v>
                </c:pt>
                <c:pt idx="2601">
                  <c:v>2.5902267763886684</c:v>
                </c:pt>
                <c:pt idx="2602">
                  <c:v>2.5902267763886684</c:v>
                </c:pt>
                <c:pt idx="2603">
                  <c:v>2.5902267763886684</c:v>
                </c:pt>
                <c:pt idx="2604">
                  <c:v>2.5902267763886684</c:v>
                </c:pt>
                <c:pt idx="2605">
                  <c:v>2.5902267763886684</c:v>
                </c:pt>
                <c:pt idx="2606">
                  <c:v>2.5902267763886684</c:v>
                </c:pt>
                <c:pt idx="2607">
                  <c:v>2.5902267763886684</c:v>
                </c:pt>
                <c:pt idx="2608">
                  <c:v>2.5902267763886684</c:v>
                </c:pt>
                <c:pt idx="2609">
                  <c:v>2.5902267763886684</c:v>
                </c:pt>
                <c:pt idx="2610">
                  <c:v>2.5902267763886684</c:v>
                </c:pt>
                <c:pt idx="2611">
                  <c:v>2.5902267763886684</c:v>
                </c:pt>
                <c:pt idx="2612">
                  <c:v>2.5902267763886684</c:v>
                </c:pt>
                <c:pt idx="2613">
                  <c:v>2.5902267763886684</c:v>
                </c:pt>
                <c:pt idx="2614">
                  <c:v>2.5902267763886684</c:v>
                </c:pt>
                <c:pt idx="2615">
                  <c:v>2.5902267763886684</c:v>
                </c:pt>
                <c:pt idx="2616">
                  <c:v>2.5902267763886684</c:v>
                </c:pt>
                <c:pt idx="2617">
                  <c:v>2.5902267763886684</c:v>
                </c:pt>
                <c:pt idx="2618">
                  <c:v>2.5902267763886684</c:v>
                </c:pt>
                <c:pt idx="2619">
                  <c:v>2.5902267763886684</c:v>
                </c:pt>
                <c:pt idx="2620">
                  <c:v>2.5902267763886684</c:v>
                </c:pt>
                <c:pt idx="2621">
                  <c:v>2.5902267763886684</c:v>
                </c:pt>
                <c:pt idx="2622">
                  <c:v>2.5902267763886684</c:v>
                </c:pt>
                <c:pt idx="2623">
                  <c:v>2.5902267763886684</c:v>
                </c:pt>
                <c:pt idx="2624">
                  <c:v>2.5902267763886684</c:v>
                </c:pt>
                <c:pt idx="2625">
                  <c:v>2.5902267763886684</c:v>
                </c:pt>
                <c:pt idx="2626">
                  <c:v>2.5902267763886684</c:v>
                </c:pt>
                <c:pt idx="2627">
                  <c:v>2.5902267763886684</c:v>
                </c:pt>
                <c:pt idx="2628">
                  <c:v>2.5902267763886684</c:v>
                </c:pt>
                <c:pt idx="2629">
                  <c:v>2.5902267763886684</c:v>
                </c:pt>
                <c:pt idx="2630">
                  <c:v>2.5902267763886684</c:v>
                </c:pt>
                <c:pt idx="2631">
                  <c:v>2.5902267763886684</c:v>
                </c:pt>
                <c:pt idx="2632">
                  <c:v>2.5902267763886684</c:v>
                </c:pt>
                <c:pt idx="2633">
                  <c:v>2.5902267763886684</c:v>
                </c:pt>
                <c:pt idx="2634">
                  <c:v>2.5902267763886684</c:v>
                </c:pt>
                <c:pt idx="2635">
                  <c:v>2.5902267763886684</c:v>
                </c:pt>
                <c:pt idx="2636">
                  <c:v>2.5902267763886684</c:v>
                </c:pt>
                <c:pt idx="2637">
                  <c:v>2.5902267763886684</c:v>
                </c:pt>
                <c:pt idx="2638">
                  <c:v>2.5902267763886684</c:v>
                </c:pt>
                <c:pt idx="2639">
                  <c:v>2.5902267763886684</c:v>
                </c:pt>
                <c:pt idx="2640">
                  <c:v>2.5902267763886684</c:v>
                </c:pt>
                <c:pt idx="2641">
                  <c:v>2.5902267763886684</c:v>
                </c:pt>
                <c:pt idx="2642">
                  <c:v>2.5902267763886684</c:v>
                </c:pt>
                <c:pt idx="2643">
                  <c:v>2.5902267763886684</c:v>
                </c:pt>
                <c:pt idx="2644">
                  <c:v>2.5902267763886684</c:v>
                </c:pt>
                <c:pt idx="2645">
                  <c:v>2.5902267763886684</c:v>
                </c:pt>
                <c:pt idx="2646">
                  <c:v>2.5902267763886684</c:v>
                </c:pt>
                <c:pt idx="2647">
                  <c:v>2.5902267763886684</c:v>
                </c:pt>
                <c:pt idx="2648">
                  <c:v>2.5902267763886684</c:v>
                </c:pt>
                <c:pt idx="2649">
                  <c:v>2.5902267763886684</c:v>
                </c:pt>
                <c:pt idx="2650">
                  <c:v>2.5902267763886684</c:v>
                </c:pt>
                <c:pt idx="2651">
                  <c:v>2.5902267763886684</c:v>
                </c:pt>
                <c:pt idx="2652">
                  <c:v>2.5902267763886684</c:v>
                </c:pt>
                <c:pt idx="2653">
                  <c:v>2.5902267763886684</c:v>
                </c:pt>
                <c:pt idx="2654">
                  <c:v>2.5902267763886684</c:v>
                </c:pt>
                <c:pt idx="2655">
                  <c:v>2.5902267763886684</c:v>
                </c:pt>
                <c:pt idx="2656">
                  <c:v>2.5902267763886684</c:v>
                </c:pt>
                <c:pt idx="2657">
                  <c:v>2.5902267763886684</c:v>
                </c:pt>
                <c:pt idx="2658">
                  <c:v>2.5902267763886684</c:v>
                </c:pt>
                <c:pt idx="2659">
                  <c:v>2.5902267763886684</c:v>
                </c:pt>
                <c:pt idx="2660">
                  <c:v>2.5902267763886684</c:v>
                </c:pt>
                <c:pt idx="2661">
                  <c:v>2.5902267763886684</c:v>
                </c:pt>
                <c:pt idx="2662">
                  <c:v>2.5902267763886684</c:v>
                </c:pt>
                <c:pt idx="2663">
                  <c:v>2.5902267763886684</c:v>
                </c:pt>
                <c:pt idx="2664">
                  <c:v>2.5902267763886684</c:v>
                </c:pt>
                <c:pt idx="2665">
                  <c:v>2.5902267763886684</c:v>
                </c:pt>
                <c:pt idx="2666">
                  <c:v>2.5902267763886684</c:v>
                </c:pt>
                <c:pt idx="2667">
                  <c:v>2.5902267763886684</c:v>
                </c:pt>
                <c:pt idx="2668">
                  <c:v>2.5902267763886684</c:v>
                </c:pt>
                <c:pt idx="2669">
                  <c:v>2.5902267763886684</c:v>
                </c:pt>
                <c:pt idx="2670">
                  <c:v>2.5902267763886684</c:v>
                </c:pt>
                <c:pt idx="2671">
                  <c:v>2.5902267763886684</c:v>
                </c:pt>
                <c:pt idx="2672">
                  <c:v>2.5902267763886684</c:v>
                </c:pt>
                <c:pt idx="2673">
                  <c:v>2.5902267763886684</c:v>
                </c:pt>
                <c:pt idx="2674">
                  <c:v>2.5902267763886684</c:v>
                </c:pt>
                <c:pt idx="2675">
                  <c:v>2.5902267763886684</c:v>
                </c:pt>
                <c:pt idx="2676">
                  <c:v>2.5902267763886684</c:v>
                </c:pt>
                <c:pt idx="2677">
                  <c:v>2.5902267763886684</c:v>
                </c:pt>
                <c:pt idx="2678">
                  <c:v>2.5902267763886684</c:v>
                </c:pt>
                <c:pt idx="2679">
                  <c:v>2.5902267763886684</c:v>
                </c:pt>
                <c:pt idx="2680">
                  <c:v>2.5902267763886684</c:v>
                </c:pt>
                <c:pt idx="2681">
                  <c:v>2.5902267763886684</c:v>
                </c:pt>
                <c:pt idx="2682">
                  <c:v>2.5902267763886684</c:v>
                </c:pt>
                <c:pt idx="2683">
                  <c:v>2.5902267763886684</c:v>
                </c:pt>
                <c:pt idx="2684">
                  <c:v>2.5902267763886684</c:v>
                </c:pt>
                <c:pt idx="2685">
                  <c:v>2.5902267763886684</c:v>
                </c:pt>
                <c:pt idx="2686">
                  <c:v>2.5902267763886684</c:v>
                </c:pt>
                <c:pt idx="2687">
                  <c:v>2.5902267763886684</c:v>
                </c:pt>
                <c:pt idx="2688">
                  <c:v>2.5902267763886684</c:v>
                </c:pt>
                <c:pt idx="2689">
                  <c:v>2.5902267763886684</c:v>
                </c:pt>
                <c:pt idx="2690">
                  <c:v>2.5902267763886684</c:v>
                </c:pt>
                <c:pt idx="2691">
                  <c:v>2.5902267763886684</c:v>
                </c:pt>
                <c:pt idx="2692">
                  <c:v>2.5902267763886684</c:v>
                </c:pt>
                <c:pt idx="2693">
                  <c:v>2.5902267763886684</c:v>
                </c:pt>
                <c:pt idx="2694">
                  <c:v>2.5902267763886684</c:v>
                </c:pt>
                <c:pt idx="2695">
                  <c:v>2.5902267763886684</c:v>
                </c:pt>
                <c:pt idx="2696">
                  <c:v>2.5902267763886684</c:v>
                </c:pt>
                <c:pt idx="2697">
                  <c:v>2.5902267763886684</c:v>
                </c:pt>
                <c:pt idx="2698">
                  <c:v>2.5902267763886684</c:v>
                </c:pt>
                <c:pt idx="2699">
                  <c:v>2.5902267763886684</c:v>
                </c:pt>
                <c:pt idx="2700">
                  <c:v>2.5902267763886684</c:v>
                </c:pt>
                <c:pt idx="2701">
                  <c:v>2.5902267763886684</c:v>
                </c:pt>
                <c:pt idx="2702">
                  <c:v>2.5902267763886684</c:v>
                </c:pt>
                <c:pt idx="2703">
                  <c:v>2.5902267763886684</c:v>
                </c:pt>
                <c:pt idx="2704">
                  <c:v>2.5902267763886684</c:v>
                </c:pt>
                <c:pt idx="2705">
                  <c:v>2.5902267763886684</c:v>
                </c:pt>
                <c:pt idx="2706">
                  <c:v>2.5902267763886684</c:v>
                </c:pt>
                <c:pt idx="2707">
                  <c:v>2.5902267763886684</c:v>
                </c:pt>
                <c:pt idx="2708">
                  <c:v>2.5902267763886684</c:v>
                </c:pt>
                <c:pt idx="2709">
                  <c:v>2.5902267763886684</c:v>
                </c:pt>
                <c:pt idx="2710">
                  <c:v>2.5902267763886684</c:v>
                </c:pt>
                <c:pt idx="2711">
                  <c:v>2.5902267763886684</c:v>
                </c:pt>
                <c:pt idx="2712">
                  <c:v>2.5902267763886684</c:v>
                </c:pt>
                <c:pt idx="2713">
                  <c:v>2.5902267763886684</c:v>
                </c:pt>
                <c:pt idx="2714">
                  <c:v>2.5902267763886684</c:v>
                </c:pt>
                <c:pt idx="2715">
                  <c:v>2.5902267763886684</c:v>
                </c:pt>
                <c:pt idx="2716">
                  <c:v>2.5902267763886684</c:v>
                </c:pt>
                <c:pt idx="2717">
                  <c:v>2.5902267763886684</c:v>
                </c:pt>
                <c:pt idx="2718">
                  <c:v>2.5902267763886684</c:v>
                </c:pt>
                <c:pt idx="2719">
                  <c:v>2.5902267763886684</c:v>
                </c:pt>
                <c:pt idx="2720">
                  <c:v>2.5902267763886684</c:v>
                </c:pt>
                <c:pt idx="2721">
                  <c:v>2.5902267763886684</c:v>
                </c:pt>
                <c:pt idx="2722">
                  <c:v>2.5902267763886684</c:v>
                </c:pt>
                <c:pt idx="2723">
                  <c:v>2.5902267763886684</c:v>
                </c:pt>
                <c:pt idx="2724">
                  <c:v>2.5902267763886684</c:v>
                </c:pt>
                <c:pt idx="2725">
                  <c:v>2.5902267763886684</c:v>
                </c:pt>
                <c:pt idx="2726">
                  <c:v>2.5902267763886684</c:v>
                </c:pt>
                <c:pt idx="2727">
                  <c:v>2.5902267763886684</c:v>
                </c:pt>
                <c:pt idx="2728">
                  <c:v>2.5902267763886684</c:v>
                </c:pt>
                <c:pt idx="2729">
                  <c:v>2.5902267763886684</c:v>
                </c:pt>
                <c:pt idx="2730">
                  <c:v>2.5902267763886684</c:v>
                </c:pt>
                <c:pt idx="2731">
                  <c:v>2.5902267763886684</c:v>
                </c:pt>
                <c:pt idx="2732">
                  <c:v>2.5902267763886684</c:v>
                </c:pt>
                <c:pt idx="2733">
                  <c:v>2.5902267763886684</c:v>
                </c:pt>
                <c:pt idx="2734">
                  <c:v>2.5902267763886684</c:v>
                </c:pt>
                <c:pt idx="2735">
                  <c:v>2.5902267763886684</c:v>
                </c:pt>
                <c:pt idx="2736">
                  <c:v>2.5902267763886684</c:v>
                </c:pt>
                <c:pt idx="2737">
                  <c:v>2.5902267763886684</c:v>
                </c:pt>
                <c:pt idx="2738">
                  <c:v>2.5902267763886684</c:v>
                </c:pt>
                <c:pt idx="2739">
                  <c:v>2.5902267763886684</c:v>
                </c:pt>
                <c:pt idx="2740">
                  <c:v>2.5902267763886684</c:v>
                </c:pt>
                <c:pt idx="2741">
                  <c:v>2.5902267763886684</c:v>
                </c:pt>
                <c:pt idx="2742">
                  <c:v>2.5902267763886684</c:v>
                </c:pt>
                <c:pt idx="2743">
                  <c:v>2.5902267763886684</c:v>
                </c:pt>
                <c:pt idx="2744">
                  <c:v>2.5902267763886684</c:v>
                </c:pt>
                <c:pt idx="2745">
                  <c:v>2.5902267763886684</c:v>
                </c:pt>
                <c:pt idx="2746">
                  <c:v>2.5902267763886684</c:v>
                </c:pt>
                <c:pt idx="2747">
                  <c:v>2.5902267763886684</c:v>
                </c:pt>
                <c:pt idx="2748">
                  <c:v>2.5902267763886684</c:v>
                </c:pt>
                <c:pt idx="2749">
                  <c:v>2.5902267763886684</c:v>
                </c:pt>
                <c:pt idx="2750">
                  <c:v>2.5902267763886684</c:v>
                </c:pt>
                <c:pt idx="2751">
                  <c:v>2.5902267763886684</c:v>
                </c:pt>
                <c:pt idx="2752">
                  <c:v>2.5902267763886684</c:v>
                </c:pt>
                <c:pt idx="2753">
                  <c:v>2.5902267763886684</c:v>
                </c:pt>
                <c:pt idx="2754">
                  <c:v>2.5902267763886684</c:v>
                </c:pt>
                <c:pt idx="2755">
                  <c:v>2.5902267763886684</c:v>
                </c:pt>
                <c:pt idx="2756">
                  <c:v>2.5902267763886684</c:v>
                </c:pt>
                <c:pt idx="2757">
                  <c:v>2.5902267763886684</c:v>
                </c:pt>
                <c:pt idx="2758">
                  <c:v>2.5902267763886684</c:v>
                </c:pt>
                <c:pt idx="2759">
                  <c:v>2.5902267763886684</c:v>
                </c:pt>
                <c:pt idx="2760">
                  <c:v>2.5902267763886684</c:v>
                </c:pt>
                <c:pt idx="2761">
                  <c:v>2.5902267763886684</c:v>
                </c:pt>
                <c:pt idx="2762">
                  <c:v>2.5902267763886684</c:v>
                </c:pt>
                <c:pt idx="2763">
                  <c:v>2.5902267763886684</c:v>
                </c:pt>
                <c:pt idx="2764">
                  <c:v>2.5902267763886684</c:v>
                </c:pt>
                <c:pt idx="2765">
                  <c:v>2.5902267763886684</c:v>
                </c:pt>
                <c:pt idx="2766">
                  <c:v>2.5902267763886684</c:v>
                </c:pt>
                <c:pt idx="2767">
                  <c:v>2.5902267763886684</c:v>
                </c:pt>
                <c:pt idx="2768">
                  <c:v>2.5902267763886684</c:v>
                </c:pt>
                <c:pt idx="2769">
                  <c:v>2.5902267763886684</c:v>
                </c:pt>
                <c:pt idx="2770">
                  <c:v>2.5902267763886684</c:v>
                </c:pt>
                <c:pt idx="2771">
                  <c:v>2.5902267763886684</c:v>
                </c:pt>
                <c:pt idx="2772">
                  <c:v>2.5902267763886684</c:v>
                </c:pt>
                <c:pt idx="2773">
                  <c:v>2.5902267763886684</c:v>
                </c:pt>
                <c:pt idx="2774">
                  <c:v>2.5902267763886684</c:v>
                </c:pt>
                <c:pt idx="2775">
                  <c:v>2.5902267763886684</c:v>
                </c:pt>
                <c:pt idx="2776">
                  <c:v>2.5902267763886684</c:v>
                </c:pt>
                <c:pt idx="2777">
                  <c:v>2.5902267763886684</c:v>
                </c:pt>
                <c:pt idx="2778">
                  <c:v>2.5902267763886684</c:v>
                </c:pt>
                <c:pt idx="2779">
                  <c:v>2.5902267763886684</c:v>
                </c:pt>
                <c:pt idx="2780">
                  <c:v>2.5902267763886684</c:v>
                </c:pt>
                <c:pt idx="2781">
                  <c:v>2.5902267763886684</c:v>
                </c:pt>
                <c:pt idx="2782">
                  <c:v>2.5902267763886684</c:v>
                </c:pt>
                <c:pt idx="2783">
                  <c:v>2.5902267763886684</c:v>
                </c:pt>
                <c:pt idx="2784">
                  <c:v>2.5902267763886684</c:v>
                </c:pt>
                <c:pt idx="2785">
                  <c:v>2.5902267763886684</c:v>
                </c:pt>
                <c:pt idx="2786">
                  <c:v>2.5902267763886684</c:v>
                </c:pt>
                <c:pt idx="2787">
                  <c:v>2.5902267763886684</c:v>
                </c:pt>
                <c:pt idx="2788">
                  <c:v>2.5902267763886684</c:v>
                </c:pt>
                <c:pt idx="2789">
                  <c:v>2.5902267763886684</c:v>
                </c:pt>
                <c:pt idx="2790">
                  <c:v>2.5902267763886684</c:v>
                </c:pt>
                <c:pt idx="2791">
                  <c:v>2.5902267763886684</c:v>
                </c:pt>
                <c:pt idx="2792">
                  <c:v>2.5902267763886684</c:v>
                </c:pt>
                <c:pt idx="2793">
                  <c:v>2.5902267763886684</c:v>
                </c:pt>
                <c:pt idx="2794">
                  <c:v>2.5902267763886684</c:v>
                </c:pt>
                <c:pt idx="2795">
                  <c:v>2.5902267763886684</c:v>
                </c:pt>
                <c:pt idx="2796">
                  <c:v>2.5902267763886684</c:v>
                </c:pt>
                <c:pt idx="2797">
                  <c:v>2.5902267763886684</c:v>
                </c:pt>
                <c:pt idx="2798">
                  <c:v>2.5902267763886684</c:v>
                </c:pt>
                <c:pt idx="2799">
                  <c:v>2.5902267763886684</c:v>
                </c:pt>
                <c:pt idx="2800">
                  <c:v>2.5902267763886684</c:v>
                </c:pt>
                <c:pt idx="2801">
                  <c:v>2.5902267763886684</c:v>
                </c:pt>
                <c:pt idx="2802">
                  <c:v>2.5902267763886684</c:v>
                </c:pt>
                <c:pt idx="2803">
                  <c:v>2.5902267763886684</c:v>
                </c:pt>
                <c:pt idx="2804">
                  <c:v>2.5902267763886684</c:v>
                </c:pt>
                <c:pt idx="2805">
                  <c:v>2.5902267763886684</c:v>
                </c:pt>
                <c:pt idx="2806">
                  <c:v>2.5902267763886684</c:v>
                </c:pt>
                <c:pt idx="2807">
                  <c:v>2.5902267763886684</c:v>
                </c:pt>
                <c:pt idx="2808">
                  <c:v>2.5902267763886684</c:v>
                </c:pt>
                <c:pt idx="2809">
                  <c:v>2.5902267763886684</c:v>
                </c:pt>
                <c:pt idx="2810">
                  <c:v>2.5902267763886684</c:v>
                </c:pt>
                <c:pt idx="2811">
                  <c:v>2.5902267763886684</c:v>
                </c:pt>
                <c:pt idx="2812">
                  <c:v>2.5902267763886684</c:v>
                </c:pt>
                <c:pt idx="2813">
                  <c:v>2.5902267763886684</c:v>
                </c:pt>
                <c:pt idx="2814">
                  <c:v>2.5902267763886684</c:v>
                </c:pt>
                <c:pt idx="2815">
                  <c:v>2.5902267763886684</c:v>
                </c:pt>
                <c:pt idx="2816">
                  <c:v>2.5902267763886684</c:v>
                </c:pt>
                <c:pt idx="2817">
                  <c:v>2.5902267763886684</c:v>
                </c:pt>
                <c:pt idx="2818">
                  <c:v>2.5902267763886684</c:v>
                </c:pt>
                <c:pt idx="2819">
                  <c:v>2.5902267763886684</c:v>
                </c:pt>
                <c:pt idx="2820">
                  <c:v>2.5902267763886684</c:v>
                </c:pt>
                <c:pt idx="2821">
                  <c:v>2.5902267763886684</c:v>
                </c:pt>
                <c:pt idx="2822">
                  <c:v>2.5902267763886684</c:v>
                </c:pt>
                <c:pt idx="2823">
                  <c:v>2.5902267763886684</c:v>
                </c:pt>
                <c:pt idx="2824">
                  <c:v>2.5902267763886684</c:v>
                </c:pt>
                <c:pt idx="2825">
                  <c:v>2.5902267763886684</c:v>
                </c:pt>
                <c:pt idx="2826">
                  <c:v>2.5902267763886684</c:v>
                </c:pt>
                <c:pt idx="2827">
                  <c:v>2.5902267763886684</c:v>
                </c:pt>
                <c:pt idx="2828">
                  <c:v>2.5902267763886684</c:v>
                </c:pt>
                <c:pt idx="2829">
                  <c:v>2.5902267763886684</c:v>
                </c:pt>
                <c:pt idx="2830">
                  <c:v>2.5902267763886684</c:v>
                </c:pt>
                <c:pt idx="2831">
                  <c:v>2.5902267763886684</c:v>
                </c:pt>
                <c:pt idx="2832">
                  <c:v>2.5902267763886684</c:v>
                </c:pt>
                <c:pt idx="2833">
                  <c:v>2.5902267763886684</c:v>
                </c:pt>
                <c:pt idx="2834">
                  <c:v>2.5902267763886684</c:v>
                </c:pt>
                <c:pt idx="2835">
                  <c:v>2.5902267763886684</c:v>
                </c:pt>
                <c:pt idx="2836">
                  <c:v>2.5902267763886684</c:v>
                </c:pt>
                <c:pt idx="2837">
                  <c:v>2.5902267763886684</c:v>
                </c:pt>
                <c:pt idx="2838">
                  <c:v>2.5902267763886684</c:v>
                </c:pt>
                <c:pt idx="2839">
                  <c:v>2.5902267763886684</c:v>
                </c:pt>
                <c:pt idx="2840">
                  <c:v>2.5902267763886684</c:v>
                </c:pt>
                <c:pt idx="2841">
                  <c:v>2.5902267763886684</c:v>
                </c:pt>
                <c:pt idx="2842">
                  <c:v>2.5902267763886684</c:v>
                </c:pt>
                <c:pt idx="2843">
                  <c:v>2.5902267763886684</c:v>
                </c:pt>
                <c:pt idx="2844">
                  <c:v>2.5902267763886684</c:v>
                </c:pt>
                <c:pt idx="2845">
                  <c:v>2.5902267763886684</c:v>
                </c:pt>
                <c:pt idx="2846">
                  <c:v>2.5902267763886684</c:v>
                </c:pt>
                <c:pt idx="2847">
                  <c:v>2.5902267763886684</c:v>
                </c:pt>
                <c:pt idx="2848">
                  <c:v>2.5902267763886684</c:v>
                </c:pt>
                <c:pt idx="2849">
                  <c:v>2.5902267763886684</c:v>
                </c:pt>
                <c:pt idx="2850">
                  <c:v>2.5902267763886684</c:v>
                </c:pt>
                <c:pt idx="2851">
                  <c:v>2.5902267763886684</c:v>
                </c:pt>
                <c:pt idx="2852">
                  <c:v>2.5902267763886684</c:v>
                </c:pt>
                <c:pt idx="2853">
                  <c:v>2.5902267763886684</c:v>
                </c:pt>
                <c:pt idx="2854">
                  <c:v>2.5902267763886684</c:v>
                </c:pt>
                <c:pt idx="2855">
                  <c:v>2.5902267763886684</c:v>
                </c:pt>
                <c:pt idx="2856">
                  <c:v>2.5902267763886684</c:v>
                </c:pt>
                <c:pt idx="2857">
                  <c:v>2.5902267763886684</c:v>
                </c:pt>
                <c:pt idx="2858">
                  <c:v>2.5902267763886684</c:v>
                </c:pt>
                <c:pt idx="2859">
                  <c:v>2.5902267763886684</c:v>
                </c:pt>
                <c:pt idx="2860">
                  <c:v>2.5902267763886684</c:v>
                </c:pt>
                <c:pt idx="2861">
                  <c:v>2.5902267763886684</c:v>
                </c:pt>
                <c:pt idx="2862">
                  <c:v>2.5902267763886684</c:v>
                </c:pt>
                <c:pt idx="2863">
                  <c:v>2.5902267763886684</c:v>
                </c:pt>
                <c:pt idx="2864">
                  <c:v>2.5902267763886684</c:v>
                </c:pt>
                <c:pt idx="2865">
                  <c:v>2.5902267763886684</c:v>
                </c:pt>
                <c:pt idx="2866">
                  <c:v>2.5902267763886684</c:v>
                </c:pt>
                <c:pt idx="2867">
                  <c:v>2.5902267763886684</c:v>
                </c:pt>
                <c:pt idx="2868">
                  <c:v>2.5902267763886684</c:v>
                </c:pt>
                <c:pt idx="2869">
                  <c:v>2.5902267763886684</c:v>
                </c:pt>
                <c:pt idx="2870">
                  <c:v>2.5902267763886684</c:v>
                </c:pt>
                <c:pt idx="2871">
                  <c:v>2.5902267763886684</c:v>
                </c:pt>
                <c:pt idx="2872">
                  <c:v>2.5902267763886684</c:v>
                </c:pt>
                <c:pt idx="2873">
                  <c:v>2.5902267763886684</c:v>
                </c:pt>
                <c:pt idx="2874">
                  <c:v>2.5902267763886684</c:v>
                </c:pt>
                <c:pt idx="2875">
                  <c:v>2.5902267763886684</c:v>
                </c:pt>
                <c:pt idx="2876">
                  <c:v>2.5902267763886684</c:v>
                </c:pt>
                <c:pt idx="2877">
                  <c:v>2.5902267763886684</c:v>
                </c:pt>
                <c:pt idx="2878">
                  <c:v>2.5902267763886684</c:v>
                </c:pt>
                <c:pt idx="2879">
                  <c:v>2.5902267763886684</c:v>
                </c:pt>
                <c:pt idx="2880">
                  <c:v>2.5902267763886684</c:v>
                </c:pt>
                <c:pt idx="2881">
                  <c:v>2.5902267763886684</c:v>
                </c:pt>
                <c:pt idx="2882">
                  <c:v>2.5902267763886684</c:v>
                </c:pt>
                <c:pt idx="2883">
                  <c:v>2.5902267763886684</c:v>
                </c:pt>
                <c:pt idx="2884">
                  <c:v>2.5902267763886684</c:v>
                </c:pt>
                <c:pt idx="2885">
                  <c:v>2.5902267763886684</c:v>
                </c:pt>
                <c:pt idx="2886">
                  <c:v>2.5902267763886684</c:v>
                </c:pt>
                <c:pt idx="2887">
                  <c:v>2.5902267763886684</c:v>
                </c:pt>
                <c:pt idx="2888">
                  <c:v>2.5902267763886684</c:v>
                </c:pt>
                <c:pt idx="2889">
                  <c:v>2.5902267763886684</c:v>
                </c:pt>
                <c:pt idx="2890">
                  <c:v>2.5902267763886684</c:v>
                </c:pt>
                <c:pt idx="2891">
                  <c:v>2.5902267763886684</c:v>
                </c:pt>
                <c:pt idx="2892">
                  <c:v>2.5902267763886684</c:v>
                </c:pt>
                <c:pt idx="2893">
                  <c:v>2.5902267763886684</c:v>
                </c:pt>
                <c:pt idx="2894">
                  <c:v>2.5902267763886684</c:v>
                </c:pt>
                <c:pt idx="2895">
                  <c:v>2.5902267763886684</c:v>
                </c:pt>
                <c:pt idx="2896">
                  <c:v>2.5902267763886684</c:v>
                </c:pt>
                <c:pt idx="2897">
                  <c:v>2.5902267763886684</c:v>
                </c:pt>
                <c:pt idx="2898">
                  <c:v>2.5902267763886684</c:v>
                </c:pt>
                <c:pt idx="2899">
                  <c:v>2.5902267763886684</c:v>
                </c:pt>
                <c:pt idx="2900">
                  <c:v>2.5902267763886684</c:v>
                </c:pt>
                <c:pt idx="2901">
                  <c:v>2.5902267763886684</c:v>
                </c:pt>
                <c:pt idx="2902">
                  <c:v>2.5902267763886684</c:v>
                </c:pt>
                <c:pt idx="2903">
                  <c:v>2.5902267763886684</c:v>
                </c:pt>
                <c:pt idx="2904">
                  <c:v>2.5902267763886684</c:v>
                </c:pt>
                <c:pt idx="2905">
                  <c:v>2.5902267763886684</c:v>
                </c:pt>
                <c:pt idx="2906">
                  <c:v>2.5902267763886684</c:v>
                </c:pt>
                <c:pt idx="2907">
                  <c:v>2.5902267763886684</c:v>
                </c:pt>
                <c:pt idx="2908">
                  <c:v>2.5902267763886684</c:v>
                </c:pt>
                <c:pt idx="2909">
                  <c:v>2.5902267763886684</c:v>
                </c:pt>
                <c:pt idx="2910">
                  <c:v>2.5902267763886684</c:v>
                </c:pt>
                <c:pt idx="2911">
                  <c:v>2.5902267763886684</c:v>
                </c:pt>
                <c:pt idx="2912">
                  <c:v>2.5902267763886684</c:v>
                </c:pt>
                <c:pt idx="2913">
                  <c:v>2.5902267763886684</c:v>
                </c:pt>
                <c:pt idx="2914">
                  <c:v>2.5902267763886684</c:v>
                </c:pt>
                <c:pt idx="2915">
                  <c:v>2.5902267763886684</c:v>
                </c:pt>
                <c:pt idx="2916">
                  <c:v>2.5902267763886684</c:v>
                </c:pt>
                <c:pt idx="2917">
                  <c:v>2.5902267763886684</c:v>
                </c:pt>
                <c:pt idx="2918">
                  <c:v>2.5902267763886684</c:v>
                </c:pt>
                <c:pt idx="2919">
                  <c:v>2.5902267763886684</c:v>
                </c:pt>
                <c:pt idx="2920">
                  <c:v>2.5902267763886684</c:v>
                </c:pt>
                <c:pt idx="2921">
                  <c:v>2.5902267763886684</c:v>
                </c:pt>
                <c:pt idx="2922">
                  <c:v>2.5902267763886684</c:v>
                </c:pt>
                <c:pt idx="2923">
                  <c:v>2.5902267763886684</c:v>
                </c:pt>
                <c:pt idx="2924">
                  <c:v>2.5902267763886684</c:v>
                </c:pt>
                <c:pt idx="2925">
                  <c:v>2.5902267763886684</c:v>
                </c:pt>
                <c:pt idx="2926">
                  <c:v>2.5902267763886684</c:v>
                </c:pt>
                <c:pt idx="2927">
                  <c:v>2.5902267763886684</c:v>
                </c:pt>
                <c:pt idx="2928">
                  <c:v>2.5902267763886684</c:v>
                </c:pt>
                <c:pt idx="2929">
                  <c:v>2.5902267763886684</c:v>
                </c:pt>
                <c:pt idx="2930">
                  <c:v>2.5902267763886684</c:v>
                </c:pt>
                <c:pt idx="2931">
                  <c:v>2.5902267763886684</c:v>
                </c:pt>
                <c:pt idx="2932">
                  <c:v>2.5902267763886684</c:v>
                </c:pt>
                <c:pt idx="2933">
                  <c:v>2.5902267763886684</c:v>
                </c:pt>
                <c:pt idx="2934">
                  <c:v>2.5902267763886684</c:v>
                </c:pt>
                <c:pt idx="2935">
                  <c:v>2.5902267763886684</c:v>
                </c:pt>
                <c:pt idx="2936">
                  <c:v>2.5902267763886684</c:v>
                </c:pt>
                <c:pt idx="2937">
                  <c:v>2.5902267763886684</c:v>
                </c:pt>
                <c:pt idx="2938">
                  <c:v>2.5902267763886684</c:v>
                </c:pt>
                <c:pt idx="2939">
                  <c:v>2.5902267763886684</c:v>
                </c:pt>
                <c:pt idx="2940">
                  <c:v>2.5902267763886684</c:v>
                </c:pt>
                <c:pt idx="2941">
                  <c:v>2.5902267763886684</c:v>
                </c:pt>
                <c:pt idx="2942">
                  <c:v>2.5902267763886684</c:v>
                </c:pt>
                <c:pt idx="2943">
                  <c:v>2.5902267763886684</c:v>
                </c:pt>
                <c:pt idx="2944">
                  <c:v>2.5902267763886684</c:v>
                </c:pt>
                <c:pt idx="2945">
                  <c:v>2.5902267763886684</c:v>
                </c:pt>
                <c:pt idx="2946">
                  <c:v>2.5902267763886684</c:v>
                </c:pt>
                <c:pt idx="2947">
                  <c:v>2.5902267763886684</c:v>
                </c:pt>
                <c:pt idx="2948">
                  <c:v>2.5902267763886684</c:v>
                </c:pt>
                <c:pt idx="2949">
                  <c:v>2.5902267763886684</c:v>
                </c:pt>
                <c:pt idx="2950">
                  <c:v>2.5902267763886684</c:v>
                </c:pt>
                <c:pt idx="2951">
                  <c:v>2.5902267763886684</c:v>
                </c:pt>
                <c:pt idx="2952">
                  <c:v>2.5902267763886684</c:v>
                </c:pt>
                <c:pt idx="2953">
                  <c:v>2.5902267763886684</c:v>
                </c:pt>
                <c:pt idx="2954">
                  <c:v>2.5902267763886684</c:v>
                </c:pt>
                <c:pt idx="2955">
                  <c:v>2.5902267763886684</c:v>
                </c:pt>
                <c:pt idx="2956">
                  <c:v>2.5902267763886684</c:v>
                </c:pt>
                <c:pt idx="2957">
                  <c:v>2.5902267763886684</c:v>
                </c:pt>
                <c:pt idx="2958">
                  <c:v>2.5902267763886684</c:v>
                </c:pt>
                <c:pt idx="2959">
                  <c:v>2.5902267763886684</c:v>
                </c:pt>
                <c:pt idx="2960">
                  <c:v>2.5902267763886684</c:v>
                </c:pt>
                <c:pt idx="2961">
                  <c:v>2.5902267763886684</c:v>
                </c:pt>
                <c:pt idx="2962">
                  <c:v>2.5902267763886684</c:v>
                </c:pt>
                <c:pt idx="2963">
                  <c:v>2.5902267763886684</c:v>
                </c:pt>
                <c:pt idx="2964">
                  <c:v>2.5902267763886684</c:v>
                </c:pt>
                <c:pt idx="2965">
                  <c:v>2.5902267763886684</c:v>
                </c:pt>
                <c:pt idx="2966">
                  <c:v>2.5902267763886684</c:v>
                </c:pt>
                <c:pt idx="2967">
                  <c:v>2.5902267763886684</c:v>
                </c:pt>
                <c:pt idx="2968">
                  <c:v>2.5902267763886684</c:v>
                </c:pt>
                <c:pt idx="2969">
                  <c:v>2.5902267763886684</c:v>
                </c:pt>
                <c:pt idx="2970">
                  <c:v>2.5902267763886684</c:v>
                </c:pt>
                <c:pt idx="2971">
                  <c:v>2.5902267763886684</c:v>
                </c:pt>
                <c:pt idx="2972">
                  <c:v>2.5902267763886684</c:v>
                </c:pt>
                <c:pt idx="2973">
                  <c:v>2.5902267763886684</c:v>
                </c:pt>
                <c:pt idx="2974">
                  <c:v>2.5902267763886684</c:v>
                </c:pt>
                <c:pt idx="2975">
                  <c:v>2.5902267763886684</c:v>
                </c:pt>
                <c:pt idx="2976">
                  <c:v>2.5902267763886684</c:v>
                </c:pt>
                <c:pt idx="2977">
                  <c:v>2.5902267763886684</c:v>
                </c:pt>
                <c:pt idx="2978">
                  <c:v>2.5902267763886684</c:v>
                </c:pt>
                <c:pt idx="2979">
                  <c:v>2.5902267763886684</c:v>
                </c:pt>
                <c:pt idx="2980">
                  <c:v>2.5902267763886684</c:v>
                </c:pt>
                <c:pt idx="2981">
                  <c:v>2.5902267763886684</c:v>
                </c:pt>
                <c:pt idx="2982">
                  <c:v>2.5902267763886684</c:v>
                </c:pt>
                <c:pt idx="2983">
                  <c:v>2.5902267763886684</c:v>
                </c:pt>
                <c:pt idx="2984">
                  <c:v>2.5902267763886684</c:v>
                </c:pt>
                <c:pt idx="2985">
                  <c:v>2.5902267763886684</c:v>
                </c:pt>
                <c:pt idx="2986">
                  <c:v>2.5902267763886684</c:v>
                </c:pt>
                <c:pt idx="2987">
                  <c:v>2.5902267763886684</c:v>
                </c:pt>
                <c:pt idx="2988">
                  <c:v>2.5902267763886684</c:v>
                </c:pt>
                <c:pt idx="2989">
                  <c:v>2.5902267763886684</c:v>
                </c:pt>
                <c:pt idx="2990">
                  <c:v>2.5902267763886684</c:v>
                </c:pt>
                <c:pt idx="2991">
                  <c:v>2.5902267763886684</c:v>
                </c:pt>
                <c:pt idx="2992">
                  <c:v>2.5902267763886684</c:v>
                </c:pt>
                <c:pt idx="2993">
                  <c:v>2.5902267763886684</c:v>
                </c:pt>
                <c:pt idx="2994">
                  <c:v>2.5902267763886684</c:v>
                </c:pt>
                <c:pt idx="2995">
                  <c:v>2.5902267763886684</c:v>
                </c:pt>
                <c:pt idx="2996">
                  <c:v>2.5902267763886684</c:v>
                </c:pt>
                <c:pt idx="2997">
                  <c:v>2.5902267763886684</c:v>
                </c:pt>
                <c:pt idx="2998">
                  <c:v>2.5902267763886684</c:v>
                </c:pt>
                <c:pt idx="2999">
                  <c:v>2.5902267763886684</c:v>
                </c:pt>
                <c:pt idx="3000">
                  <c:v>2.5902267763886684</c:v>
                </c:pt>
                <c:pt idx="3001">
                  <c:v>2.5902267763886684</c:v>
                </c:pt>
                <c:pt idx="3002">
                  <c:v>2.5902267763886684</c:v>
                </c:pt>
                <c:pt idx="3003">
                  <c:v>2.5902267763886684</c:v>
                </c:pt>
                <c:pt idx="3004">
                  <c:v>2.5902267763886684</c:v>
                </c:pt>
                <c:pt idx="3005">
                  <c:v>2.5902267763886684</c:v>
                </c:pt>
                <c:pt idx="3006">
                  <c:v>2.5902267763886684</c:v>
                </c:pt>
                <c:pt idx="3007">
                  <c:v>2.5902267763886684</c:v>
                </c:pt>
                <c:pt idx="3008">
                  <c:v>2.5902267763886684</c:v>
                </c:pt>
                <c:pt idx="3009">
                  <c:v>2.5902267763886684</c:v>
                </c:pt>
                <c:pt idx="3010">
                  <c:v>2.5902267763886684</c:v>
                </c:pt>
                <c:pt idx="3011">
                  <c:v>2.5902267763886684</c:v>
                </c:pt>
                <c:pt idx="3012">
                  <c:v>2.5902267763886684</c:v>
                </c:pt>
                <c:pt idx="3013">
                  <c:v>2.5902267763886684</c:v>
                </c:pt>
                <c:pt idx="3014">
                  <c:v>2.5902267763886684</c:v>
                </c:pt>
                <c:pt idx="3015">
                  <c:v>2.5902267763886684</c:v>
                </c:pt>
                <c:pt idx="3016">
                  <c:v>2.5902267763886684</c:v>
                </c:pt>
                <c:pt idx="3017">
                  <c:v>2.5902267763886684</c:v>
                </c:pt>
                <c:pt idx="3018">
                  <c:v>2.5902267763886684</c:v>
                </c:pt>
                <c:pt idx="3019">
                  <c:v>2.5902267763886684</c:v>
                </c:pt>
                <c:pt idx="3020">
                  <c:v>2.5902267763886684</c:v>
                </c:pt>
                <c:pt idx="3021">
                  <c:v>2.5902267763886684</c:v>
                </c:pt>
                <c:pt idx="3022">
                  <c:v>2.5902267763886684</c:v>
                </c:pt>
                <c:pt idx="3023">
                  <c:v>2.5902267763886684</c:v>
                </c:pt>
                <c:pt idx="3024">
                  <c:v>2.5902267763886684</c:v>
                </c:pt>
                <c:pt idx="3025">
                  <c:v>2.5902267763886684</c:v>
                </c:pt>
                <c:pt idx="3026">
                  <c:v>2.5902267763886684</c:v>
                </c:pt>
                <c:pt idx="3027">
                  <c:v>2.5902267763886684</c:v>
                </c:pt>
                <c:pt idx="3028">
                  <c:v>2.5902267763886684</c:v>
                </c:pt>
                <c:pt idx="3029">
                  <c:v>2.5902267763886684</c:v>
                </c:pt>
                <c:pt idx="3030">
                  <c:v>2.5902267763886684</c:v>
                </c:pt>
                <c:pt idx="3031">
                  <c:v>2.5902267763886684</c:v>
                </c:pt>
                <c:pt idx="3032">
                  <c:v>2.5902267763886684</c:v>
                </c:pt>
                <c:pt idx="3033">
                  <c:v>2.5902267763886684</c:v>
                </c:pt>
                <c:pt idx="3034">
                  <c:v>2.5902267763886684</c:v>
                </c:pt>
                <c:pt idx="3035">
                  <c:v>2.5902267763886684</c:v>
                </c:pt>
                <c:pt idx="3036">
                  <c:v>2.5902267763886684</c:v>
                </c:pt>
                <c:pt idx="3037">
                  <c:v>2.5902267763886684</c:v>
                </c:pt>
                <c:pt idx="3038">
                  <c:v>2.5902267763886684</c:v>
                </c:pt>
                <c:pt idx="3039">
                  <c:v>2.5902267763886684</c:v>
                </c:pt>
                <c:pt idx="3040">
                  <c:v>2.5902267763886684</c:v>
                </c:pt>
                <c:pt idx="3041">
                  <c:v>2.5902267763886684</c:v>
                </c:pt>
                <c:pt idx="3042">
                  <c:v>2.5902267763886684</c:v>
                </c:pt>
                <c:pt idx="3043">
                  <c:v>2.5902267763886684</c:v>
                </c:pt>
                <c:pt idx="3044">
                  <c:v>2.5902267763886684</c:v>
                </c:pt>
                <c:pt idx="3045">
                  <c:v>2.5902267763886684</c:v>
                </c:pt>
                <c:pt idx="3046">
                  <c:v>2.5902267763886684</c:v>
                </c:pt>
                <c:pt idx="3047">
                  <c:v>2.5902267763886684</c:v>
                </c:pt>
                <c:pt idx="3048">
                  <c:v>2.5902267763886684</c:v>
                </c:pt>
                <c:pt idx="3049">
                  <c:v>2.5902267763886684</c:v>
                </c:pt>
                <c:pt idx="3050">
                  <c:v>2.5902267763886684</c:v>
                </c:pt>
                <c:pt idx="3051">
                  <c:v>2.5902267763886684</c:v>
                </c:pt>
                <c:pt idx="3052">
                  <c:v>2.5902267763886684</c:v>
                </c:pt>
                <c:pt idx="3053">
                  <c:v>2.5902267763886684</c:v>
                </c:pt>
                <c:pt idx="3054">
                  <c:v>2.5902267763886684</c:v>
                </c:pt>
                <c:pt idx="3055">
                  <c:v>2.5902267763886684</c:v>
                </c:pt>
                <c:pt idx="3056">
                  <c:v>2.5902267763886684</c:v>
                </c:pt>
                <c:pt idx="3057">
                  <c:v>2.5902267763886684</c:v>
                </c:pt>
                <c:pt idx="3058">
                  <c:v>2.5902267763886684</c:v>
                </c:pt>
                <c:pt idx="3059">
                  <c:v>2.5902267763886684</c:v>
                </c:pt>
                <c:pt idx="3060">
                  <c:v>2.5902267763886684</c:v>
                </c:pt>
                <c:pt idx="3061">
                  <c:v>2.5902267763886684</c:v>
                </c:pt>
                <c:pt idx="3062">
                  <c:v>2.5902267763886684</c:v>
                </c:pt>
                <c:pt idx="3063">
                  <c:v>2.5902267763886684</c:v>
                </c:pt>
                <c:pt idx="3064">
                  <c:v>2.5902267763886684</c:v>
                </c:pt>
                <c:pt idx="3065">
                  <c:v>2.5902267763886684</c:v>
                </c:pt>
                <c:pt idx="3066">
                  <c:v>2.5902267763886684</c:v>
                </c:pt>
                <c:pt idx="3067">
                  <c:v>2.5902267763886684</c:v>
                </c:pt>
                <c:pt idx="3068">
                  <c:v>2.5902267763886684</c:v>
                </c:pt>
                <c:pt idx="3069">
                  <c:v>2.5902267763886684</c:v>
                </c:pt>
                <c:pt idx="3070">
                  <c:v>2.5902267763886684</c:v>
                </c:pt>
                <c:pt idx="3071">
                  <c:v>2.5902267763886684</c:v>
                </c:pt>
                <c:pt idx="3072">
                  <c:v>2.5902267763886684</c:v>
                </c:pt>
                <c:pt idx="3073">
                  <c:v>2.5902267763886684</c:v>
                </c:pt>
                <c:pt idx="3074">
                  <c:v>2.5902267763886684</c:v>
                </c:pt>
                <c:pt idx="3075">
                  <c:v>2.5902267763886684</c:v>
                </c:pt>
                <c:pt idx="3076">
                  <c:v>2.5902267763886684</c:v>
                </c:pt>
                <c:pt idx="3077">
                  <c:v>2.5902267763886684</c:v>
                </c:pt>
                <c:pt idx="3078">
                  <c:v>2.5902267763886684</c:v>
                </c:pt>
                <c:pt idx="3079">
                  <c:v>2.5902267763886684</c:v>
                </c:pt>
                <c:pt idx="3080">
                  <c:v>2.5902267763886684</c:v>
                </c:pt>
                <c:pt idx="3081">
                  <c:v>2.5902267763886684</c:v>
                </c:pt>
                <c:pt idx="3082">
                  <c:v>2.5902267763886684</c:v>
                </c:pt>
                <c:pt idx="3083">
                  <c:v>2.5902267763886684</c:v>
                </c:pt>
                <c:pt idx="3084">
                  <c:v>2.5902267763886684</c:v>
                </c:pt>
                <c:pt idx="3085">
                  <c:v>2.5902267763886684</c:v>
                </c:pt>
                <c:pt idx="3086">
                  <c:v>2.5902267763886684</c:v>
                </c:pt>
                <c:pt idx="3087">
                  <c:v>2.5902267763886684</c:v>
                </c:pt>
                <c:pt idx="3088">
                  <c:v>2.5902267763886684</c:v>
                </c:pt>
                <c:pt idx="3089">
                  <c:v>2.5902267763886684</c:v>
                </c:pt>
                <c:pt idx="3090">
                  <c:v>2.5902267763886684</c:v>
                </c:pt>
                <c:pt idx="3091">
                  <c:v>2.5902267763886684</c:v>
                </c:pt>
                <c:pt idx="3092">
                  <c:v>2.5902267763886684</c:v>
                </c:pt>
                <c:pt idx="3093">
                  <c:v>2.5902267763886684</c:v>
                </c:pt>
                <c:pt idx="3094">
                  <c:v>2.5902267763886684</c:v>
                </c:pt>
                <c:pt idx="3095">
                  <c:v>2.5902267763886684</c:v>
                </c:pt>
                <c:pt idx="3096">
                  <c:v>2.5902267763886684</c:v>
                </c:pt>
                <c:pt idx="3097">
                  <c:v>2.5902267763886684</c:v>
                </c:pt>
                <c:pt idx="3098">
                  <c:v>2.5902267763886684</c:v>
                </c:pt>
                <c:pt idx="3099">
                  <c:v>2.5902267763886684</c:v>
                </c:pt>
                <c:pt idx="3100">
                  <c:v>2.5902267763886684</c:v>
                </c:pt>
                <c:pt idx="3101">
                  <c:v>2.5902267763886684</c:v>
                </c:pt>
                <c:pt idx="3102">
                  <c:v>2.5902267763886684</c:v>
                </c:pt>
                <c:pt idx="3103">
                  <c:v>2.5902267763886684</c:v>
                </c:pt>
                <c:pt idx="3104">
                  <c:v>2.5902267763886684</c:v>
                </c:pt>
                <c:pt idx="3105">
                  <c:v>2.5902267763886684</c:v>
                </c:pt>
                <c:pt idx="3106">
                  <c:v>2.5902267763886684</c:v>
                </c:pt>
                <c:pt idx="3107">
                  <c:v>2.5902267763886684</c:v>
                </c:pt>
                <c:pt idx="3108">
                  <c:v>2.5902267763886684</c:v>
                </c:pt>
                <c:pt idx="3109">
                  <c:v>2.5902267763886684</c:v>
                </c:pt>
                <c:pt idx="3110">
                  <c:v>2.5902267763886684</c:v>
                </c:pt>
                <c:pt idx="3111">
                  <c:v>2.5902267763886684</c:v>
                </c:pt>
                <c:pt idx="3112">
                  <c:v>2.5902267763886684</c:v>
                </c:pt>
                <c:pt idx="3113">
                  <c:v>2.5902267763886684</c:v>
                </c:pt>
                <c:pt idx="3114">
                  <c:v>2.5902267763886684</c:v>
                </c:pt>
                <c:pt idx="3115">
                  <c:v>2.5902267763886684</c:v>
                </c:pt>
                <c:pt idx="3116">
                  <c:v>2.5902267763886684</c:v>
                </c:pt>
                <c:pt idx="3117">
                  <c:v>2.5902267763886684</c:v>
                </c:pt>
                <c:pt idx="3118">
                  <c:v>2.5902267763886684</c:v>
                </c:pt>
                <c:pt idx="3119">
                  <c:v>2.5902267763886684</c:v>
                </c:pt>
                <c:pt idx="3120">
                  <c:v>2.5902267763886684</c:v>
                </c:pt>
                <c:pt idx="3121">
                  <c:v>2.5902267763886684</c:v>
                </c:pt>
                <c:pt idx="3122">
                  <c:v>2.5902267763886684</c:v>
                </c:pt>
                <c:pt idx="3123">
                  <c:v>2.5902267763886684</c:v>
                </c:pt>
                <c:pt idx="3124">
                  <c:v>2.5902267763886684</c:v>
                </c:pt>
                <c:pt idx="3125">
                  <c:v>2.5902267763886684</c:v>
                </c:pt>
                <c:pt idx="3126">
                  <c:v>2.5902267763886684</c:v>
                </c:pt>
                <c:pt idx="3127">
                  <c:v>2.5902267763886684</c:v>
                </c:pt>
                <c:pt idx="3128">
                  <c:v>2.5902267763886684</c:v>
                </c:pt>
                <c:pt idx="3129">
                  <c:v>2.5902267763886684</c:v>
                </c:pt>
                <c:pt idx="3130">
                  <c:v>2.5902267763886684</c:v>
                </c:pt>
                <c:pt idx="3131">
                  <c:v>2.5902267763886684</c:v>
                </c:pt>
                <c:pt idx="3132">
                  <c:v>2.5902267763886684</c:v>
                </c:pt>
                <c:pt idx="3133">
                  <c:v>2.5902267763886684</c:v>
                </c:pt>
                <c:pt idx="3134">
                  <c:v>2.5902267763886684</c:v>
                </c:pt>
                <c:pt idx="3135">
                  <c:v>2.5902267763886684</c:v>
                </c:pt>
                <c:pt idx="3136">
                  <c:v>2.5902267763886684</c:v>
                </c:pt>
                <c:pt idx="3137">
                  <c:v>2.5902267763886684</c:v>
                </c:pt>
                <c:pt idx="3138">
                  <c:v>2.5902267763886684</c:v>
                </c:pt>
                <c:pt idx="3139">
                  <c:v>2.5902267763886684</c:v>
                </c:pt>
                <c:pt idx="3140">
                  <c:v>2.5902267763886684</c:v>
                </c:pt>
                <c:pt idx="3141">
                  <c:v>2.5902267763886684</c:v>
                </c:pt>
                <c:pt idx="3142">
                  <c:v>2.5902267763886684</c:v>
                </c:pt>
                <c:pt idx="3143">
                  <c:v>2.5902267763886684</c:v>
                </c:pt>
                <c:pt idx="3144">
                  <c:v>2.5902267763886684</c:v>
                </c:pt>
                <c:pt idx="3145">
                  <c:v>2.5902267763886684</c:v>
                </c:pt>
                <c:pt idx="3146">
                  <c:v>2.5902267763886684</c:v>
                </c:pt>
                <c:pt idx="3147">
                  <c:v>2.5902267763886684</c:v>
                </c:pt>
                <c:pt idx="3148">
                  <c:v>2.5902267763886684</c:v>
                </c:pt>
                <c:pt idx="3149">
                  <c:v>2.5902267763886684</c:v>
                </c:pt>
                <c:pt idx="3150">
                  <c:v>2.5902267763886684</c:v>
                </c:pt>
                <c:pt idx="3151">
                  <c:v>2.5902267763886684</c:v>
                </c:pt>
                <c:pt idx="3152">
                  <c:v>2.5902267763886684</c:v>
                </c:pt>
                <c:pt idx="3153">
                  <c:v>2.5902267763886684</c:v>
                </c:pt>
                <c:pt idx="3154">
                  <c:v>2.5902267763886684</c:v>
                </c:pt>
                <c:pt idx="3155">
                  <c:v>2.5902267763886684</c:v>
                </c:pt>
                <c:pt idx="3156">
                  <c:v>2.5902267763886684</c:v>
                </c:pt>
                <c:pt idx="3157">
                  <c:v>2.5902267763886684</c:v>
                </c:pt>
                <c:pt idx="3158">
                  <c:v>2.5902267763886684</c:v>
                </c:pt>
                <c:pt idx="3159">
                  <c:v>2.5902267763886684</c:v>
                </c:pt>
                <c:pt idx="3160">
                  <c:v>2.5902267763886684</c:v>
                </c:pt>
                <c:pt idx="3161">
                  <c:v>2.5902267763886684</c:v>
                </c:pt>
                <c:pt idx="3162">
                  <c:v>2.5902267763886684</c:v>
                </c:pt>
                <c:pt idx="3163">
                  <c:v>2.5902267763886684</c:v>
                </c:pt>
                <c:pt idx="3164">
                  <c:v>2.5902267763886684</c:v>
                </c:pt>
                <c:pt idx="3165">
                  <c:v>2.5902267763886684</c:v>
                </c:pt>
                <c:pt idx="3166">
                  <c:v>2.5902267763886684</c:v>
                </c:pt>
                <c:pt idx="3167">
                  <c:v>2.5902267763886684</c:v>
                </c:pt>
                <c:pt idx="3168">
                  <c:v>2.5902267763886684</c:v>
                </c:pt>
                <c:pt idx="3169">
                  <c:v>2.5902267763886684</c:v>
                </c:pt>
                <c:pt idx="3170">
                  <c:v>2.5902267763886684</c:v>
                </c:pt>
                <c:pt idx="3171">
                  <c:v>2.5902267763886684</c:v>
                </c:pt>
                <c:pt idx="3172">
                  <c:v>2.5902267763886684</c:v>
                </c:pt>
                <c:pt idx="3173">
                  <c:v>2.5902267763886684</c:v>
                </c:pt>
                <c:pt idx="3174">
                  <c:v>2.5902267763886684</c:v>
                </c:pt>
                <c:pt idx="3175">
                  <c:v>2.5902267763886684</c:v>
                </c:pt>
                <c:pt idx="3176">
                  <c:v>2.5902267763886684</c:v>
                </c:pt>
                <c:pt idx="3177">
                  <c:v>2.5902267763886684</c:v>
                </c:pt>
                <c:pt idx="3178">
                  <c:v>2.5902267763886684</c:v>
                </c:pt>
                <c:pt idx="3179">
                  <c:v>2.5902267763886684</c:v>
                </c:pt>
                <c:pt idx="3180">
                  <c:v>2.5902267763886684</c:v>
                </c:pt>
                <c:pt idx="3181">
                  <c:v>2.5902267763886684</c:v>
                </c:pt>
                <c:pt idx="3182">
                  <c:v>2.5902267763886684</c:v>
                </c:pt>
                <c:pt idx="3183">
                  <c:v>2.5902267763886684</c:v>
                </c:pt>
                <c:pt idx="3184">
                  <c:v>2.5902267763886684</c:v>
                </c:pt>
                <c:pt idx="3185">
                  <c:v>2.5902267763886684</c:v>
                </c:pt>
                <c:pt idx="3186">
                  <c:v>2.5902267763886684</c:v>
                </c:pt>
                <c:pt idx="3187">
                  <c:v>2.5902267763886684</c:v>
                </c:pt>
                <c:pt idx="3188">
                  <c:v>2.5902267763886684</c:v>
                </c:pt>
                <c:pt idx="3189">
                  <c:v>2.5902267763886684</c:v>
                </c:pt>
                <c:pt idx="3190">
                  <c:v>2.5902267763886684</c:v>
                </c:pt>
                <c:pt idx="3191">
                  <c:v>2.5902267763886684</c:v>
                </c:pt>
                <c:pt idx="3192">
                  <c:v>2.5902267763886684</c:v>
                </c:pt>
                <c:pt idx="3193">
                  <c:v>2.5902267763886684</c:v>
                </c:pt>
                <c:pt idx="3194">
                  <c:v>2.5902267763886684</c:v>
                </c:pt>
                <c:pt idx="3195">
                  <c:v>2.5902267763886684</c:v>
                </c:pt>
                <c:pt idx="3196">
                  <c:v>2.5902267763886684</c:v>
                </c:pt>
                <c:pt idx="3197">
                  <c:v>2.5902267763886684</c:v>
                </c:pt>
                <c:pt idx="3198">
                  <c:v>2.5902267763886684</c:v>
                </c:pt>
                <c:pt idx="3199">
                  <c:v>2.5902267763886684</c:v>
                </c:pt>
                <c:pt idx="3200">
                  <c:v>2.5902267763886684</c:v>
                </c:pt>
                <c:pt idx="3201">
                  <c:v>2.5902267763886684</c:v>
                </c:pt>
                <c:pt idx="3202">
                  <c:v>2.5902267763886684</c:v>
                </c:pt>
                <c:pt idx="3203">
                  <c:v>2.5902267763886684</c:v>
                </c:pt>
                <c:pt idx="3204">
                  <c:v>2.5902267763886684</c:v>
                </c:pt>
                <c:pt idx="3205">
                  <c:v>2.5902267763886684</c:v>
                </c:pt>
                <c:pt idx="3206">
                  <c:v>2.5902267763886684</c:v>
                </c:pt>
                <c:pt idx="3207">
                  <c:v>2.5902267763886684</c:v>
                </c:pt>
                <c:pt idx="3208">
                  <c:v>2.5902267763886684</c:v>
                </c:pt>
                <c:pt idx="3209">
                  <c:v>2.5902267763886684</c:v>
                </c:pt>
                <c:pt idx="3210">
                  <c:v>2.5902267763886684</c:v>
                </c:pt>
                <c:pt idx="3211">
                  <c:v>2.5902267763886684</c:v>
                </c:pt>
                <c:pt idx="3212">
                  <c:v>2.5902267763886684</c:v>
                </c:pt>
                <c:pt idx="3213">
                  <c:v>2.5902267763886684</c:v>
                </c:pt>
                <c:pt idx="3214">
                  <c:v>2.5902267763886684</c:v>
                </c:pt>
                <c:pt idx="3215">
                  <c:v>2.5902267763886684</c:v>
                </c:pt>
                <c:pt idx="3216">
                  <c:v>2.5902267763886684</c:v>
                </c:pt>
                <c:pt idx="3217">
                  <c:v>2.5902267763886684</c:v>
                </c:pt>
                <c:pt idx="3218">
                  <c:v>2.5902267763886684</c:v>
                </c:pt>
                <c:pt idx="3219">
                  <c:v>2.5902267763886684</c:v>
                </c:pt>
                <c:pt idx="3220">
                  <c:v>2.5902267763886684</c:v>
                </c:pt>
                <c:pt idx="3221">
                  <c:v>2.5902267763886684</c:v>
                </c:pt>
                <c:pt idx="3222">
                  <c:v>2.5902267763886684</c:v>
                </c:pt>
                <c:pt idx="3223">
                  <c:v>2.5902267763886684</c:v>
                </c:pt>
                <c:pt idx="3224">
                  <c:v>2.5902267763886684</c:v>
                </c:pt>
                <c:pt idx="3225">
                  <c:v>2.5902267763886684</c:v>
                </c:pt>
                <c:pt idx="3226">
                  <c:v>2.5902267763886684</c:v>
                </c:pt>
                <c:pt idx="3227">
                  <c:v>2.5902267763886684</c:v>
                </c:pt>
                <c:pt idx="3228">
                  <c:v>2.5902267763886684</c:v>
                </c:pt>
                <c:pt idx="3229">
                  <c:v>2.5902267763886684</c:v>
                </c:pt>
                <c:pt idx="3230">
                  <c:v>2.5902267763886684</c:v>
                </c:pt>
                <c:pt idx="3231">
                  <c:v>2.5902267763886684</c:v>
                </c:pt>
                <c:pt idx="3232">
                  <c:v>2.5902267763886684</c:v>
                </c:pt>
                <c:pt idx="3233">
                  <c:v>2.5902267763886684</c:v>
                </c:pt>
                <c:pt idx="3234">
                  <c:v>2.5902267763886684</c:v>
                </c:pt>
                <c:pt idx="3235">
                  <c:v>2.5902267763886684</c:v>
                </c:pt>
                <c:pt idx="3236">
                  <c:v>2.5902267763886684</c:v>
                </c:pt>
                <c:pt idx="3237">
                  <c:v>2.5902267763886684</c:v>
                </c:pt>
                <c:pt idx="3238">
                  <c:v>2.5902267763886684</c:v>
                </c:pt>
                <c:pt idx="3239">
                  <c:v>2.5902267763886684</c:v>
                </c:pt>
                <c:pt idx="3240">
                  <c:v>2.5902267763886684</c:v>
                </c:pt>
                <c:pt idx="3241">
                  <c:v>2.5902267763886684</c:v>
                </c:pt>
                <c:pt idx="3242">
                  <c:v>2.5902267763886684</c:v>
                </c:pt>
                <c:pt idx="3243">
                  <c:v>2.5902267763886684</c:v>
                </c:pt>
                <c:pt idx="3244">
                  <c:v>2.5902267763886684</c:v>
                </c:pt>
                <c:pt idx="3245">
                  <c:v>2.5902267763886684</c:v>
                </c:pt>
                <c:pt idx="3246">
                  <c:v>2.5902267763886684</c:v>
                </c:pt>
                <c:pt idx="3247">
                  <c:v>2.5902267763886684</c:v>
                </c:pt>
                <c:pt idx="3248">
                  <c:v>2.5902267763886684</c:v>
                </c:pt>
                <c:pt idx="3249">
                  <c:v>2.5902267763886684</c:v>
                </c:pt>
                <c:pt idx="3250">
                  <c:v>2.5902267763886684</c:v>
                </c:pt>
                <c:pt idx="3251">
                  <c:v>2.5902267763886684</c:v>
                </c:pt>
                <c:pt idx="3252">
                  <c:v>2.5902267763886684</c:v>
                </c:pt>
                <c:pt idx="3253">
                  <c:v>2.5902267763886684</c:v>
                </c:pt>
                <c:pt idx="3254">
                  <c:v>2.5902267763886684</c:v>
                </c:pt>
                <c:pt idx="3255">
                  <c:v>2.5902267763886684</c:v>
                </c:pt>
                <c:pt idx="3256">
                  <c:v>2.5902267763886684</c:v>
                </c:pt>
                <c:pt idx="3257">
                  <c:v>2.5902267763886684</c:v>
                </c:pt>
                <c:pt idx="3258">
                  <c:v>2.5902267763886684</c:v>
                </c:pt>
                <c:pt idx="3259">
                  <c:v>2.5902267763886684</c:v>
                </c:pt>
                <c:pt idx="3260">
                  <c:v>2.5902267763886684</c:v>
                </c:pt>
                <c:pt idx="3261">
                  <c:v>2.5902267763886684</c:v>
                </c:pt>
                <c:pt idx="3262">
                  <c:v>2.5902267763886684</c:v>
                </c:pt>
                <c:pt idx="3263">
                  <c:v>2.5902267763886684</c:v>
                </c:pt>
                <c:pt idx="3264">
                  <c:v>2.5902267763886684</c:v>
                </c:pt>
                <c:pt idx="3265">
                  <c:v>2.5902267763886684</c:v>
                </c:pt>
                <c:pt idx="3266">
                  <c:v>2.5902267763886684</c:v>
                </c:pt>
                <c:pt idx="3267">
                  <c:v>2.5902267763886684</c:v>
                </c:pt>
                <c:pt idx="3268">
                  <c:v>2.5902267763886684</c:v>
                </c:pt>
                <c:pt idx="3269">
                  <c:v>2.5902267763886684</c:v>
                </c:pt>
                <c:pt idx="3270">
                  <c:v>2.5902267763886684</c:v>
                </c:pt>
                <c:pt idx="3271">
                  <c:v>2.5902267763886684</c:v>
                </c:pt>
                <c:pt idx="3272">
                  <c:v>2.5902267763886684</c:v>
                </c:pt>
                <c:pt idx="3273">
                  <c:v>2.5902267763886684</c:v>
                </c:pt>
                <c:pt idx="3274">
                  <c:v>2.5902267763886684</c:v>
                </c:pt>
                <c:pt idx="3275">
                  <c:v>2.5902267763886684</c:v>
                </c:pt>
                <c:pt idx="3276">
                  <c:v>2.5902267763886684</c:v>
                </c:pt>
                <c:pt idx="3277">
                  <c:v>2.5902267763886684</c:v>
                </c:pt>
                <c:pt idx="3278">
                  <c:v>2.5902267763886684</c:v>
                </c:pt>
                <c:pt idx="3279">
                  <c:v>2.5902267763886684</c:v>
                </c:pt>
                <c:pt idx="3280">
                  <c:v>2.5902267763886684</c:v>
                </c:pt>
                <c:pt idx="3281">
                  <c:v>2.5902267763886684</c:v>
                </c:pt>
                <c:pt idx="3282">
                  <c:v>2.5902267763886684</c:v>
                </c:pt>
                <c:pt idx="3283">
                  <c:v>2.5902267763886684</c:v>
                </c:pt>
                <c:pt idx="3284">
                  <c:v>2.5902267763886684</c:v>
                </c:pt>
                <c:pt idx="3285">
                  <c:v>2.5902267763886684</c:v>
                </c:pt>
                <c:pt idx="3286">
                  <c:v>2.5902267763886684</c:v>
                </c:pt>
                <c:pt idx="3287">
                  <c:v>2.5902267763886684</c:v>
                </c:pt>
                <c:pt idx="3288">
                  <c:v>2.5902267763886684</c:v>
                </c:pt>
                <c:pt idx="3289">
                  <c:v>2.5902267763886684</c:v>
                </c:pt>
                <c:pt idx="3290">
                  <c:v>2.5902267763886684</c:v>
                </c:pt>
                <c:pt idx="3291">
                  <c:v>2.5902267763886684</c:v>
                </c:pt>
                <c:pt idx="3292">
                  <c:v>2.5902267763886684</c:v>
                </c:pt>
                <c:pt idx="3293">
                  <c:v>2.5902267763886684</c:v>
                </c:pt>
                <c:pt idx="3294">
                  <c:v>2.5902267763886684</c:v>
                </c:pt>
                <c:pt idx="3295">
                  <c:v>2.5902267763886684</c:v>
                </c:pt>
                <c:pt idx="3296">
                  <c:v>2.5902267763886684</c:v>
                </c:pt>
                <c:pt idx="3297">
                  <c:v>2.5902267763886684</c:v>
                </c:pt>
                <c:pt idx="3298">
                  <c:v>2.5902267763886684</c:v>
                </c:pt>
                <c:pt idx="3299">
                  <c:v>2.5902267763886684</c:v>
                </c:pt>
                <c:pt idx="3300">
                  <c:v>2.5902267763886684</c:v>
                </c:pt>
                <c:pt idx="3301">
                  <c:v>2.5902267763886684</c:v>
                </c:pt>
                <c:pt idx="3302">
                  <c:v>2.5902267763886684</c:v>
                </c:pt>
                <c:pt idx="3303">
                  <c:v>2.5902267763886684</c:v>
                </c:pt>
                <c:pt idx="3304">
                  <c:v>2.5902267763886684</c:v>
                </c:pt>
                <c:pt idx="3305">
                  <c:v>2.5902267763886684</c:v>
                </c:pt>
                <c:pt idx="3306">
                  <c:v>2.5902267763886684</c:v>
                </c:pt>
                <c:pt idx="3307">
                  <c:v>2.5902267763886684</c:v>
                </c:pt>
                <c:pt idx="3308">
                  <c:v>2.5902267763886684</c:v>
                </c:pt>
                <c:pt idx="3309">
                  <c:v>2.5902267763886684</c:v>
                </c:pt>
                <c:pt idx="3310">
                  <c:v>2.5902267763886684</c:v>
                </c:pt>
                <c:pt idx="3311">
                  <c:v>2.5902267763886684</c:v>
                </c:pt>
                <c:pt idx="3312">
                  <c:v>2.5902267763886684</c:v>
                </c:pt>
                <c:pt idx="3313">
                  <c:v>2.5902267763886684</c:v>
                </c:pt>
                <c:pt idx="3314">
                  <c:v>2.5902267763886684</c:v>
                </c:pt>
                <c:pt idx="3315">
                  <c:v>2.5902267763886684</c:v>
                </c:pt>
                <c:pt idx="3316">
                  <c:v>2.5902267763886684</c:v>
                </c:pt>
                <c:pt idx="3317">
                  <c:v>2.5902267763886684</c:v>
                </c:pt>
                <c:pt idx="3318">
                  <c:v>2.5902267763886684</c:v>
                </c:pt>
                <c:pt idx="3319">
                  <c:v>2.5902267763886684</c:v>
                </c:pt>
                <c:pt idx="3320">
                  <c:v>2.5902267763886684</c:v>
                </c:pt>
                <c:pt idx="3321">
                  <c:v>2.5902267763886684</c:v>
                </c:pt>
                <c:pt idx="3322">
                  <c:v>2.5902267763886684</c:v>
                </c:pt>
                <c:pt idx="3323">
                  <c:v>2.5902267763886684</c:v>
                </c:pt>
                <c:pt idx="3324">
                  <c:v>2.5902267763886684</c:v>
                </c:pt>
                <c:pt idx="3325">
                  <c:v>2.5902267763886684</c:v>
                </c:pt>
                <c:pt idx="3326">
                  <c:v>2.5902267763886684</c:v>
                </c:pt>
                <c:pt idx="3327">
                  <c:v>2.5902267763886684</c:v>
                </c:pt>
                <c:pt idx="3328">
                  <c:v>2.5902267763886684</c:v>
                </c:pt>
                <c:pt idx="3329">
                  <c:v>2.5902267763886684</c:v>
                </c:pt>
                <c:pt idx="3330">
                  <c:v>2.5902267763886684</c:v>
                </c:pt>
                <c:pt idx="3331">
                  <c:v>2.5902267763886684</c:v>
                </c:pt>
                <c:pt idx="3332">
                  <c:v>2.5902267763886684</c:v>
                </c:pt>
                <c:pt idx="3333">
                  <c:v>2.5902267763886684</c:v>
                </c:pt>
                <c:pt idx="3334">
                  <c:v>2.5902267763886684</c:v>
                </c:pt>
                <c:pt idx="3335">
                  <c:v>2.5902267763886684</c:v>
                </c:pt>
                <c:pt idx="3336">
                  <c:v>2.5902267763886684</c:v>
                </c:pt>
                <c:pt idx="3337">
                  <c:v>2.5902267763886684</c:v>
                </c:pt>
                <c:pt idx="3338">
                  <c:v>2.5902267763886684</c:v>
                </c:pt>
                <c:pt idx="3339">
                  <c:v>2.5902267763886684</c:v>
                </c:pt>
                <c:pt idx="3340">
                  <c:v>2.5902267763886684</c:v>
                </c:pt>
                <c:pt idx="3341">
                  <c:v>2.5902267763886684</c:v>
                </c:pt>
                <c:pt idx="3342">
                  <c:v>2.5902267763886684</c:v>
                </c:pt>
                <c:pt idx="3343">
                  <c:v>2.5902267763886684</c:v>
                </c:pt>
                <c:pt idx="3344">
                  <c:v>2.5902267763886684</c:v>
                </c:pt>
                <c:pt idx="3345">
                  <c:v>2.5902267763886684</c:v>
                </c:pt>
                <c:pt idx="3346">
                  <c:v>2.5902267763886684</c:v>
                </c:pt>
                <c:pt idx="3347">
                  <c:v>2.5902267763886684</c:v>
                </c:pt>
                <c:pt idx="3348">
                  <c:v>2.5902267763886684</c:v>
                </c:pt>
                <c:pt idx="3349">
                  <c:v>2.5902267763886684</c:v>
                </c:pt>
                <c:pt idx="3350">
                  <c:v>2.5902267763886684</c:v>
                </c:pt>
                <c:pt idx="3351">
                  <c:v>2.5902267763886684</c:v>
                </c:pt>
                <c:pt idx="3352">
                  <c:v>2.5902267763886684</c:v>
                </c:pt>
                <c:pt idx="3353">
                  <c:v>2.5902267763886684</c:v>
                </c:pt>
                <c:pt idx="3354">
                  <c:v>2.5902267763886684</c:v>
                </c:pt>
                <c:pt idx="3355">
                  <c:v>2.5902267763886684</c:v>
                </c:pt>
                <c:pt idx="3356">
                  <c:v>2.5902267763886684</c:v>
                </c:pt>
                <c:pt idx="3357">
                  <c:v>2.5902267763886684</c:v>
                </c:pt>
                <c:pt idx="3358">
                  <c:v>2.5902267763886684</c:v>
                </c:pt>
                <c:pt idx="3359">
                  <c:v>2.5902267763886684</c:v>
                </c:pt>
                <c:pt idx="3360">
                  <c:v>2.5902267763886684</c:v>
                </c:pt>
                <c:pt idx="3361">
                  <c:v>2.5902267763886684</c:v>
                </c:pt>
                <c:pt idx="3362">
                  <c:v>2.5902267763886684</c:v>
                </c:pt>
                <c:pt idx="3363">
                  <c:v>2.5902267763886684</c:v>
                </c:pt>
                <c:pt idx="3364">
                  <c:v>2.5902267763886684</c:v>
                </c:pt>
                <c:pt idx="3365">
                  <c:v>2.5902267763886684</c:v>
                </c:pt>
                <c:pt idx="3366">
                  <c:v>2.5902267763886684</c:v>
                </c:pt>
                <c:pt idx="3367">
                  <c:v>2.5902267763886684</c:v>
                </c:pt>
                <c:pt idx="3368">
                  <c:v>2.5902267763886684</c:v>
                </c:pt>
                <c:pt idx="3369">
                  <c:v>2.5902267763886684</c:v>
                </c:pt>
                <c:pt idx="3370">
                  <c:v>2.5902267763886684</c:v>
                </c:pt>
                <c:pt idx="3371">
                  <c:v>2.5902267763886684</c:v>
                </c:pt>
                <c:pt idx="3372">
                  <c:v>2.5902267763886684</c:v>
                </c:pt>
                <c:pt idx="3373">
                  <c:v>2.5902267763886684</c:v>
                </c:pt>
                <c:pt idx="3374">
                  <c:v>2.5902267763886684</c:v>
                </c:pt>
                <c:pt idx="3375">
                  <c:v>2.5902267763886684</c:v>
                </c:pt>
                <c:pt idx="3376">
                  <c:v>2.5902267763886684</c:v>
                </c:pt>
                <c:pt idx="3377">
                  <c:v>2.5902267763886684</c:v>
                </c:pt>
                <c:pt idx="3378">
                  <c:v>2.5902267763886684</c:v>
                </c:pt>
                <c:pt idx="3379">
                  <c:v>2.5902267763886684</c:v>
                </c:pt>
                <c:pt idx="3380">
                  <c:v>2.5902267763886684</c:v>
                </c:pt>
                <c:pt idx="3381">
                  <c:v>2.5902267763886684</c:v>
                </c:pt>
                <c:pt idx="3382">
                  <c:v>2.5902267763886684</c:v>
                </c:pt>
                <c:pt idx="3383">
                  <c:v>2.5902267763886684</c:v>
                </c:pt>
                <c:pt idx="3384">
                  <c:v>2.5902267763886684</c:v>
                </c:pt>
                <c:pt idx="3385">
                  <c:v>2.5902267763886684</c:v>
                </c:pt>
                <c:pt idx="3386">
                  <c:v>2.5902267763886684</c:v>
                </c:pt>
                <c:pt idx="3387">
                  <c:v>2.5902267763886684</c:v>
                </c:pt>
                <c:pt idx="3388">
                  <c:v>2.5902267763886684</c:v>
                </c:pt>
                <c:pt idx="3389">
                  <c:v>2.5902267763886684</c:v>
                </c:pt>
                <c:pt idx="3390">
                  <c:v>2.5902267763886684</c:v>
                </c:pt>
                <c:pt idx="3391">
                  <c:v>2.5902267763886684</c:v>
                </c:pt>
                <c:pt idx="3392">
                  <c:v>2.5902267763886684</c:v>
                </c:pt>
                <c:pt idx="3393">
                  <c:v>2.5902267763886684</c:v>
                </c:pt>
                <c:pt idx="3394">
                  <c:v>2.5902267763886684</c:v>
                </c:pt>
                <c:pt idx="3395">
                  <c:v>2.5902267763886684</c:v>
                </c:pt>
                <c:pt idx="3396">
                  <c:v>2.5902267763886684</c:v>
                </c:pt>
                <c:pt idx="3397">
                  <c:v>2.5902267763886684</c:v>
                </c:pt>
                <c:pt idx="3398">
                  <c:v>2.5902267763886684</c:v>
                </c:pt>
                <c:pt idx="3399">
                  <c:v>2.5902267763886684</c:v>
                </c:pt>
                <c:pt idx="3400">
                  <c:v>2.5902267763886684</c:v>
                </c:pt>
                <c:pt idx="3401">
                  <c:v>2.5902267763886684</c:v>
                </c:pt>
                <c:pt idx="3402">
                  <c:v>2.5902267763886684</c:v>
                </c:pt>
                <c:pt idx="3403">
                  <c:v>2.5902267763886684</c:v>
                </c:pt>
                <c:pt idx="3404">
                  <c:v>2.5902267763886684</c:v>
                </c:pt>
                <c:pt idx="3405">
                  <c:v>2.5902267763886684</c:v>
                </c:pt>
                <c:pt idx="3406">
                  <c:v>2.5902267763886684</c:v>
                </c:pt>
                <c:pt idx="3407">
                  <c:v>2.5902267763886684</c:v>
                </c:pt>
                <c:pt idx="3408">
                  <c:v>2.5902267763886684</c:v>
                </c:pt>
                <c:pt idx="3409">
                  <c:v>2.5902267763886684</c:v>
                </c:pt>
                <c:pt idx="3410">
                  <c:v>2.5902267763886684</c:v>
                </c:pt>
                <c:pt idx="3411">
                  <c:v>2.5902267763886684</c:v>
                </c:pt>
                <c:pt idx="3412">
                  <c:v>2.5902267763886684</c:v>
                </c:pt>
                <c:pt idx="3413">
                  <c:v>2.5902267763886684</c:v>
                </c:pt>
                <c:pt idx="3414">
                  <c:v>2.5902267763886684</c:v>
                </c:pt>
                <c:pt idx="3415">
                  <c:v>2.5902267763886684</c:v>
                </c:pt>
                <c:pt idx="3416">
                  <c:v>2.5902267763886684</c:v>
                </c:pt>
                <c:pt idx="3417">
                  <c:v>2.5902267763886684</c:v>
                </c:pt>
                <c:pt idx="3418">
                  <c:v>2.5902267763886684</c:v>
                </c:pt>
                <c:pt idx="3419">
                  <c:v>2.5902267763886684</c:v>
                </c:pt>
                <c:pt idx="3420">
                  <c:v>2.5902267763886684</c:v>
                </c:pt>
                <c:pt idx="3421">
                  <c:v>2.5902267763886684</c:v>
                </c:pt>
                <c:pt idx="3422">
                  <c:v>2.5902267763886684</c:v>
                </c:pt>
                <c:pt idx="3423">
                  <c:v>2.5902267763886684</c:v>
                </c:pt>
                <c:pt idx="3424">
                  <c:v>2.5902267763886684</c:v>
                </c:pt>
                <c:pt idx="3425">
                  <c:v>2.5902267763886684</c:v>
                </c:pt>
                <c:pt idx="3426">
                  <c:v>2.5902267763886684</c:v>
                </c:pt>
                <c:pt idx="3427">
                  <c:v>2.5902267763886684</c:v>
                </c:pt>
                <c:pt idx="3428">
                  <c:v>2.5902267763886684</c:v>
                </c:pt>
                <c:pt idx="3429">
                  <c:v>2.5902267763886684</c:v>
                </c:pt>
                <c:pt idx="3430">
                  <c:v>2.5902267763886684</c:v>
                </c:pt>
                <c:pt idx="3431">
                  <c:v>2.5902267763886684</c:v>
                </c:pt>
                <c:pt idx="3432">
                  <c:v>2.5902267763886684</c:v>
                </c:pt>
                <c:pt idx="3433">
                  <c:v>2.5902267763886684</c:v>
                </c:pt>
                <c:pt idx="3434">
                  <c:v>2.5902267763886684</c:v>
                </c:pt>
                <c:pt idx="3435">
                  <c:v>2.5902267763886684</c:v>
                </c:pt>
                <c:pt idx="3436">
                  <c:v>2.5902267763886684</c:v>
                </c:pt>
                <c:pt idx="3437">
                  <c:v>2.5902267763886684</c:v>
                </c:pt>
                <c:pt idx="3438">
                  <c:v>2.5902267763886684</c:v>
                </c:pt>
                <c:pt idx="3439">
                  <c:v>2.5902267763886684</c:v>
                </c:pt>
                <c:pt idx="3440">
                  <c:v>2.5902267763886684</c:v>
                </c:pt>
                <c:pt idx="3441">
                  <c:v>2.5902267763886684</c:v>
                </c:pt>
                <c:pt idx="3442">
                  <c:v>2.5902267763886684</c:v>
                </c:pt>
                <c:pt idx="3443">
                  <c:v>2.5902267763886684</c:v>
                </c:pt>
                <c:pt idx="3444">
                  <c:v>2.5902267763886684</c:v>
                </c:pt>
                <c:pt idx="3445">
                  <c:v>2.5902267763886684</c:v>
                </c:pt>
                <c:pt idx="3446">
                  <c:v>2.5902267763886684</c:v>
                </c:pt>
                <c:pt idx="3447">
                  <c:v>2.5902267763886684</c:v>
                </c:pt>
                <c:pt idx="3448">
                  <c:v>2.5902267763886684</c:v>
                </c:pt>
                <c:pt idx="3449">
                  <c:v>2.5902267763886684</c:v>
                </c:pt>
                <c:pt idx="3450">
                  <c:v>2.5902267763886684</c:v>
                </c:pt>
                <c:pt idx="3451">
                  <c:v>2.5902267763886684</c:v>
                </c:pt>
                <c:pt idx="3452">
                  <c:v>2.5902267763886684</c:v>
                </c:pt>
                <c:pt idx="3453">
                  <c:v>2.5902267763886684</c:v>
                </c:pt>
                <c:pt idx="3454">
                  <c:v>2.5902267763886684</c:v>
                </c:pt>
                <c:pt idx="3455">
                  <c:v>2.5902267763886684</c:v>
                </c:pt>
                <c:pt idx="3456">
                  <c:v>2.5902267763886684</c:v>
                </c:pt>
                <c:pt idx="3457">
                  <c:v>2.5902267763886684</c:v>
                </c:pt>
                <c:pt idx="3458">
                  <c:v>2.5902267763886684</c:v>
                </c:pt>
                <c:pt idx="3459">
                  <c:v>2.5902267763886684</c:v>
                </c:pt>
                <c:pt idx="3460">
                  <c:v>2.5902267763886684</c:v>
                </c:pt>
                <c:pt idx="3461">
                  <c:v>2.5902267763886684</c:v>
                </c:pt>
                <c:pt idx="3462">
                  <c:v>2.5902267763886684</c:v>
                </c:pt>
                <c:pt idx="3463">
                  <c:v>2.5902267763886684</c:v>
                </c:pt>
                <c:pt idx="3464">
                  <c:v>2.5902267763886684</c:v>
                </c:pt>
                <c:pt idx="3465">
                  <c:v>2.5902267763886684</c:v>
                </c:pt>
                <c:pt idx="3466">
                  <c:v>2.5902267763886684</c:v>
                </c:pt>
                <c:pt idx="3467">
                  <c:v>2.5902267763886684</c:v>
                </c:pt>
                <c:pt idx="3468">
                  <c:v>2.5902267763886684</c:v>
                </c:pt>
                <c:pt idx="3469">
                  <c:v>2.5902267763886684</c:v>
                </c:pt>
                <c:pt idx="3470">
                  <c:v>2.5902267763886684</c:v>
                </c:pt>
                <c:pt idx="3471">
                  <c:v>2.5902267763886684</c:v>
                </c:pt>
                <c:pt idx="3472">
                  <c:v>2.5902267763886684</c:v>
                </c:pt>
                <c:pt idx="3473">
                  <c:v>2.5902267763886684</c:v>
                </c:pt>
                <c:pt idx="3474">
                  <c:v>2.5902267763886684</c:v>
                </c:pt>
                <c:pt idx="3475">
                  <c:v>2.5902267763886684</c:v>
                </c:pt>
                <c:pt idx="3476">
                  <c:v>2.5902267763886684</c:v>
                </c:pt>
                <c:pt idx="3477">
                  <c:v>2.5902267763886684</c:v>
                </c:pt>
                <c:pt idx="3478">
                  <c:v>2.5902267763886684</c:v>
                </c:pt>
                <c:pt idx="3479">
                  <c:v>2.5902267763886684</c:v>
                </c:pt>
                <c:pt idx="3480">
                  <c:v>2.5902267763886684</c:v>
                </c:pt>
                <c:pt idx="3481">
                  <c:v>2.5902267763886684</c:v>
                </c:pt>
                <c:pt idx="3482">
                  <c:v>2.5902267763886684</c:v>
                </c:pt>
                <c:pt idx="3483">
                  <c:v>2.5902267763886684</c:v>
                </c:pt>
                <c:pt idx="3484">
                  <c:v>2.5902267763886684</c:v>
                </c:pt>
                <c:pt idx="3485">
                  <c:v>2.5902267763886684</c:v>
                </c:pt>
                <c:pt idx="3486">
                  <c:v>2.5902267763886684</c:v>
                </c:pt>
                <c:pt idx="3487">
                  <c:v>2.5902267763886684</c:v>
                </c:pt>
                <c:pt idx="3488">
                  <c:v>2.5902267763886684</c:v>
                </c:pt>
                <c:pt idx="3489">
                  <c:v>2.5902267763886684</c:v>
                </c:pt>
                <c:pt idx="3490">
                  <c:v>2.5902267763886684</c:v>
                </c:pt>
                <c:pt idx="3491">
                  <c:v>2.5902267763886684</c:v>
                </c:pt>
                <c:pt idx="3492">
                  <c:v>2.5902267763886684</c:v>
                </c:pt>
                <c:pt idx="3493">
                  <c:v>2.5902267763886684</c:v>
                </c:pt>
                <c:pt idx="3494">
                  <c:v>2.5902267763886684</c:v>
                </c:pt>
                <c:pt idx="3495">
                  <c:v>2.5902267763886684</c:v>
                </c:pt>
                <c:pt idx="3496">
                  <c:v>2.5902267763886684</c:v>
                </c:pt>
                <c:pt idx="3497">
                  <c:v>2.5902267763886684</c:v>
                </c:pt>
                <c:pt idx="3498">
                  <c:v>2.5902267763886684</c:v>
                </c:pt>
                <c:pt idx="3499">
                  <c:v>2.5902267763886684</c:v>
                </c:pt>
                <c:pt idx="3500">
                  <c:v>2.5902267763886684</c:v>
                </c:pt>
                <c:pt idx="3501">
                  <c:v>2.5902267763886684</c:v>
                </c:pt>
                <c:pt idx="3502">
                  <c:v>2.5902267763886684</c:v>
                </c:pt>
                <c:pt idx="3503">
                  <c:v>2.5902267763886684</c:v>
                </c:pt>
                <c:pt idx="3504">
                  <c:v>2.5902267763886684</c:v>
                </c:pt>
                <c:pt idx="3505">
                  <c:v>2.5902267763886684</c:v>
                </c:pt>
                <c:pt idx="3506">
                  <c:v>2.5902267763886684</c:v>
                </c:pt>
                <c:pt idx="3507">
                  <c:v>2.5902267763886684</c:v>
                </c:pt>
                <c:pt idx="3508">
                  <c:v>2.5902267763886684</c:v>
                </c:pt>
                <c:pt idx="3509">
                  <c:v>2.5902267763886684</c:v>
                </c:pt>
                <c:pt idx="3510">
                  <c:v>2.5902267763886684</c:v>
                </c:pt>
                <c:pt idx="3511">
                  <c:v>2.5902267763886684</c:v>
                </c:pt>
                <c:pt idx="3512">
                  <c:v>2.5902267763886684</c:v>
                </c:pt>
                <c:pt idx="3513">
                  <c:v>2.5902267763886684</c:v>
                </c:pt>
                <c:pt idx="3514">
                  <c:v>2.5902267763886684</c:v>
                </c:pt>
                <c:pt idx="3515">
                  <c:v>2.5902267763886684</c:v>
                </c:pt>
                <c:pt idx="3516">
                  <c:v>2.5902267763886684</c:v>
                </c:pt>
                <c:pt idx="3517">
                  <c:v>2.5902267763886684</c:v>
                </c:pt>
                <c:pt idx="3518">
                  <c:v>2.5902267763886684</c:v>
                </c:pt>
                <c:pt idx="3519">
                  <c:v>2.5902267763886684</c:v>
                </c:pt>
                <c:pt idx="3520">
                  <c:v>2.5902267763886684</c:v>
                </c:pt>
                <c:pt idx="3521">
                  <c:v>2.5902267763886684</c:v>
                </c:pt>
                <c:pt idx="3522">
                  <c:v>2.5902267763886684</c:v>
                </c:pt>
                <c:pt idx="3523">
                  <c:v>2.5902267763886684</c:v>
                </c:pt>
                <c:pt idx="3524">
                  <c:v>2.5902267763886684</c:v>
                </c:pt>
                <c:pt idx="3525">
                  <c:v>2.5902267763886684</c:v>
                </c:pt>
                <c:pt idx="3526">
                  <c:v>2.5902267763886684</c:v>
                </c:pt>
                <c:pt idx="3527">
                  <c:v>2.5902267763886684</c:v>
                </c:pt>
                <c:pt idx="3528">
                  <c:v>2.5902267763886684</c:v>
                </c:pt>
                <c:pt idx="3529">
                  <c:v>2.5902267763886684</c:v>
                </c:pt>
                <c:pt idx="3530">
                  <c:v>2.5902267763886684</c:v>
                </c:pt>
                <c:pt idx="3531">
                  <c:v>2.5902267763886684</c:v>
                </c:pt>
                <c:pt idx="3532">
                  <c:v>2.5902267763886684</c:v>
                </c:pt>
                <c:pt idx="3533">
                  <c:v>2.5902267763886684</c:v>
                </c:pt>
                <c:pt idx="3534">
                  <c:v>2.5902267763886684</c:v>
                </c:pt>
                <c:pt idx="3535">
                  <c:v>2.5902267763886684</c:v>
                </c:pt>
                <c:pt idx="3536">
                  <c:v>2.5902267763886684</c:v>
                </c:pt>
                <c:pt idx="3537">
                  <c:v>2.5902267763886684</c:v>
                </c:pt>
                <c:pt idx="3538">
                  <c:v>2.5902267763886684</c:v>
                </c:pt>
                <c:pt idx="3539">
                  <c:v>2.5902267763886684</c:v>
                </c:pt>
                <c:pt idx="3540">
                  <c:v>2.5902267763886684</c:v>
                </c:pt>
                <c:pt idx="3541">
                  <c:v>2.5902267763886684</c:v>
                </c:pt>
                <c:pt idx="3542">
                  <c:v>2.5902267763886684</c:v>
                </c:pt>
                <c:pt idx="3543">
                  <c:v>2.5902267763886684</c:v>
                </c:pt>
                <c:pt idx="3544">
                  <c:v>2.5902267763886684</c:v>
                </c:pt>
                <c:pt idx="3545">
                  <c:v>2.5902267763886684</c:v>
                </c:pt>
                <c:pt idx="3546">
                  <c:v>2.5902267763886684</c:v>
                </c:pt>
                <c:pt idx="3547">
                  <c:v>2.5902267763886684</c:v>
                </c:pt>
                <c:pt idx="3548">
                  <c:v>2.5902267763886684</c:v>
                </c:pt>
                <c:pt idx="3549">
                  <c:v>2.5902267763886684</c:v>
                </c:pt>
                <c:pt idx="3550">
                  <c:v>2.5902267763886684</c:v>
                </c:pt>
                <c:pt idx="3551">
                  <c:v>2.5902267763886684</c:v>
                </c:pt>
                <c:pt idx="3552">
                  <c:v>2.5902267763886684</c:v>
                </c:pt>
                <c:pt idx="3553">
                  <c:v>2.5902267763886684</c:v>
                </c:pt>
                <c:pt idx="3554">
                  <c:v>2.5902267763886684</c:v>
                </c:pt>
                <c:pt idx="3555">
                  <c:v>2.5902267763886684</c:v>
                </c:pt>
                <c:pt idx="3556">
                  <c:v>2.5902267763886684</c:v>
                </c:pt>
                <c:pt idx="3557">
                  <c:v>2.5902267763886684</c:v>
                </c:pt>
                <c:pt idx="3558">
                  <c:v>2.5902267763886684</c:v>
                </c:pt>
                <c:pt idx="3559">
                  <c:v>2.5902267763886684</c:v>
                </c:pt>
                <c:pt idx="3560">
                  <c:v>2.5902267763886684</c:v>
                </c:pt>
                <c:pt idx="3561">
                  <c:v>2.5902267763886684</c:v>
                </c:pt>
                <c:pt idx="3562">
                  <c:v>2.5902267763886684</c:v>
                </c:pt>
                <c:pt idx="3563">
                  <c:v>2.5902267763886684</c:v>
                </c:pt>
                <c:pt idx="3564">
                  <c:v>2.5902267763886684</c:v>
                </c:pt>
                <c:pt idx="3565">
                  <c:v>2.5902267763886684</c:v>
                </c:pt>
                <c:pt idx="3566">
                  <c:v>2.5902267763886684</c:v>
                </c:pt>
                <c:pt idx="3567">
                  <c:v>2.5902267763886684</c:v>
                </c:pt>
                <c:pt idx="3568">
                  <c:v>2.5902267763886684</c:v>
                </c:pt>
                <c:pt idx="3569">
                  <c:v>2.5902267763886684</c:v>
                </c:pt>
                <c:pt idx="3570">
                  <c:v>2.5902267763886684</c:v>
                </c:pt>
                <c:pt idx="3571">
                  <c:v>2.5902267763886684</c:v>
                </c:pt>
                <c:pt idx="3572">
                  <c:v>2.5902267763886684</c:v>
                </c:pt>
                <c:pt idx="3573">
                  <c:v>2.5902267763886684</c:v>
                </c:pt>
                <c:pt idx="3574">
                  <c:v>2.5902267763886684</c:v>
                </c:pt>
                <c:pt idx="3575">
                  <c:v>2.5902267763886684</c:v>
                </c:pt>
                <c:pt idx="3576">
                  <c:v>2.5902267763886684</c:v>
                </c:pt>
                <c:pt idx="3577">
                  <c:v>2.5902267763886684</c:v>
                </c:pt>
                <c:pt idx="3578">
                  <c:v>2.5902267763886684</c:v>
                </c:pt>
                <c:pt idx="3579">
                  <c:v>2.5902267763886684</c:v>
                </c:pt>
                <c:pt idx="3580">
                  <c:v>2.5902267763886684</c:v>
                </c:pt>
                <c:pt idx="3581">
                  <c:v>2.5902267763886684</c:v>
                </c:pt>
                <c:pt idx="3582">
                  <c:v>2.5902267763886684</c:v>
                </c:pt>
                <c:pt idx="3583">
                  <c:v>2.5902267763886684</c:v>
                </c:pt>
                <c:pt idx="3584">
                  <c:v>2.5902267763886684</c:v>
                </c:pt>
                <c:pt idx="3585">
                  <c:v>2.5902267763886684</c:v>
                </c:pt>
                <c:pt idx="3586">
                  <c:v>2.5902267763886684</c:v>
                </c:pt>
                <c:pt idx="3587">
                  <c:v>2.5902267763886684</c:v>
                </c:pt>
                <c:pt idx="3588">
                  <c:v>2.5902267763886684</c:v>
                </c:pt>
                <c:pt idx="3589">
                  <c:v>2.5902267763886684</c:v>
                </c:pt>
                <c:pt idx="3590">
                  <c:v>2.5902267763886684</c:v>
                </c:pt>
                <c:pt idx="3591">
                  <c:v>2.5902267763886684</c:v>
                </c:pt>
                <c:pt idx="3592">
                  <c:v>2.5902267763886684</c:v>
                </c:pt>
                <c:pt idx="3593">
                  <c:v>2.5902267763886684</c:v>
                </c:pt>
                <c:pt idx="3594">
                  <c:v>2.5902267763886684</c:v>
                </c:pt>
                <c:pt idx="3595">
                  <c:v>2.5902267763886684</c:v>
                </c:pt>
                <c:pt idx="3596">
                  <c:v>2.5902267763886684</c:v>
                </c:pt>
                <c:pt idx="3597">
                  <c:v>2.5902267763886684</c:v>
                </c:pt>
                <c:pt idx="3598">
                  <c:v>2.5902267763886684</c:v>
                </c:pt>
                <c:pt idx="3599">
                  <c:v>2.5902267763886684</c:v>
                </c:pt>
                <c:pt idx="3600">
                  <c:v>2.5902267763886684</c:v>
                </c:pt>
                <c:pt idx="3601">
                  <c:v>2.5902267763886684</c:v>
                </c:pt>
                <c:pt idx="3602">
                  <c:v>2.5902267763886684</c:v>
                </c:pt>
                <c:pt idx="3603">
                  <c:v>2.5902267763886684</c:v>
                </c:pt>
                <c:pt idx="3604">
                  <c:v>2.5902267763886684</c:v>
                </c:pt>
                <c:pt idx="3605">
                  <c:v>2.5902267763886684</c:v>
                </c:pt>
                <c:pt idx="3606">
                  <c:v>2.5902267763886684</c:v>
                </c:pt>
                <c:pt idx="3607">
                  <c:v>2.5902267763886684</c:v>
                </c:pt>
                <c:pt idx="3608">
                  <c:v>2.5902267763886684</c:v>
                </c:pt>
                <c:pt idx="3609">
                  <c:v>2.5902267763886684</c:v>
                </c:pt>
                <c:pt idx="3610">
                  <c:v>2.5902267763886684</c:v>
                </c:pt>
                <c:pt idx="3611">
                  <c:v>2.5902267763886684</c:v>
                </c:pt>
                <c:pt idx="3612">
                  <c:v>2.5902267763886684</c:v>
                </c:pt>
                <c:pt idx="3613">
                  <c:v>2.5902267763886684</c:v>
                </c:pt>
                <c:pt idx="3614">
                  <c:v>2.5902267763886684</c:v>
                </c:pt>
                <c:pt idx="3615">
                  <c:v>2.5902267763886684</c:v>
                </c:pt>
                <c:pt idx="3616">
                  <c:v>2.5902267763886684</c:v>
                </c:pt>
                <c:pt idx="3617">
                  <c:v>2.5902267763886684</c:v>
                </c:pt>
                <c:pt idx="3618">
                  <c:v>2.5902267763886684</c:v>
                </c:pt>
                <c:pt idx="3619">
                  <c:v>2.5902267763886684</c:v>
                </c:pt>
                <c:pt idx="3620">
                  <c:v>2.5902267763886684</c:v>
                </c:pt>
                <c:pt idx="3621">
                  <c:v>2.5902267763886684</c:v>
                </c:pt>
                <c:pt idx="3622">
                  <c:v>2.5902267763886684</c:v>
                </c:pt>
                <c:pt idx="3623">
                  <c:v>2.5902267763886684</c:v>
                </c:pt>
                <c:pt idx="3624">
                  <c:v>2.5902267763886684</c:v>
                </c:pt>
                <c:pt idx="3625">
                  <c:v>2.5902267763886684</c:v>
                </c:pt>
                <c:pt idx="3626">
                  <c:v>2.5902267763886684</c:v>
                </c:pt>
                <c:pt idx="3627">
                  <c:v>2.5902267763886684</c:v>
                </c:pt>
                <c:pt idx="3628">
                  <c:v>2.5902267763886684</c:v>
                </c:pt>
                <c:pt idx="3629">
                  <c:v>2.5902267763886684</c:v>
                </c:pt>
                <c:pt idx="3630">
                  <c:v>2.5902267763886684</c:v>
                </c:pt>
                <c:pt idx="3631">
                  <c:v>2.5902267763886684</c:v>
                </c:pt>
                <c:pt idx="3632">
                  <c:v>2.5902267763886684</c:v>
                </c:pt>
                <c:pt idx="3633">
                  <c:v>2.5902267763886684</c:v>
                </c:pt>
                <c:pt idx="3634">
                  <c:v>2.5902267763886684</c:v>
                </c:pt>
                <c:pt idx="3635">
                  <c:v>2.5902267763886684</c:v>
                </c:pt>
                <c:pt idx="3636">
                  <c:v>2.5902267763886684</c:v>
                </c:pt>
                <c:pt idx="3637">
                  <c:v>2.5902267763886684</c:v>
                </c:pt>
                <c:pt idx="3638">
                  <c:v>2.5902267763886684</c:v>
                </c:pt>
                <c:pt idx="3639">
                  <c:v>2.5902267763886684</c:v>
                </c:pt>
                <c:pt idx="3640">
                  <c:v>2.5902267763886684</c:v>
                </c:pt>
                <c:pt idx="3641">
                  <c:v>2.5902267763886684</c:v>
                </c:pt>
                <c:pt idx="3642">
                  <c:v>2.5902267763886684</c:v>
                </c:pt>
                <c:pt idx="3643">
                  <c:v>2.5902267763886684</c:v>
                </c:pt>
                <c:pt idx="3644">
                  <c:v>2.5902267763886684</c:v>
                </c:pt>
                <c:pt idx="3645">
                  <c:v>2.5902267763886684</c:v>
                </c:pt>
                <c:pt idx="3646">
                  <c:v>2.5902267763886684</c:v>
                </c:pt>
                <c:pt idx="3647">
                  <c:v>2.5902267763886684</c:v>
                </c:pt>
                <c:pt idx="3648">
                  <c:v>2.5902267763886684</c:v>
                </c:pt>
                <c:pt idx="3649">
                  <c:v>2.5902267763886684</c:v>
                </c:pt>
                <c:pt idx="3650">
                  <c:v>2.5902267763886684</c:v>
                </c:pt>
                <c:pt idx="3651">
                  <c:v>2.5902267763886684</c:v>
                </c:pt>
                <c:pt idx="3652">
                  <c:v>2.5902267763886684</c:v>
                </c:pt>
                <c:pt idx="3653">
                  <c:v>2.5902267763886684</c:v>
                </c:pt>
                <c:pt idx="3654">
                  <c:v>2.5902267763886684</c:v>
                </c:pt>
                <c:pt idx="3655">
                  <c:v>2.5902267763886684</c:v>
                </c:pt>
                <c:pt idx="3656">
                  <c:v>2.5902267763886684</c:v>
                </c:pt>
                <c:pt idx="3657">
                  <c:v>2.5902267763886684</c:v>
                </c:pt>
                <c:pt idx="3658">
                  <c:v>2.5902267763886684</c:v>
                </c:pt>
                <c:pt idx="3659">
                  <c:v>2.5902267763886684</c:v>
                </c:pt>
                <c:pt idx="3660">
                  <c:v>2.5902267763886684</c:v>
                </c:pt>
                <c:pt idx="3661">
                  <c:v>2.5902267763886684</c:v>
                </c:pt>
                <c:pt idx="3662">
                  <c:v>2.5902267763886684</c:v>
                </c:pt>
                <c:pt idx="3663">
                  <c:v>2.5902267763886684</c:v>
                </c:pt>
                <c:pt idx="3664">
                  <c:v>2.5902267763886684</c:v>
                </c:pt>
                <c:pt idx="3665">
                  <c:v>2.5902267763886684</c:v>
                </c:pt>
                <c:pt idx="3666">
                  <c:v>2.5902267763886684</c:v>
                </c:pt>
                <c:pt idx="3667">
                  <c:v>2.5902267763886684</c:v>
                </c:pt>
                <c:pt idx="3668">
                  <c:v>2.5902267763886684</c:v>
                </c:pt>
                <c:pt idx="3669">
                  <c:v>2.5902267763886684</c:v>
                </c:pt>
                <c:pt idx="3670">
                  <c:v>2.5902267763886684</c:v>
                </c:pt>
                <c:pt idx="3671">
                  <c:v>2.5902267763886684</c:v>
                </c:pt>
                <c:pt idx="3672">
                  <c:v>2.5902267763886684</c:v>
                </c:pt>
                <c:pt idx="3673">
                  <c:v>2.5902267763886684</c:v>
                </c:pt>
                <c:pt idx="3674">
                  <c:v>2.5902267763886684</c:v>
                </c:pt>
                <c:pt idx="3675">
                  <c:v>2.5902267763886684</c:v>
                </c:pt>
                <c:pt idx="3676">
                  <c:v>2.5902267763886684</c:v>
                </c:pt>
                <c:pt idx="3677">
                  <c:v>2.5902267763886684</c:v>
                </c:pt>
                <c:pt idx="3678">
                  <c:v>2.5902267763886684</c:v>
                </c:pt>
                <c:pt idx="3679">
                  <c:v>2.5902267763886684</c:v>
                </c:pt>
                <c:pt idx="3680">
                  <c:v>2.5902267763886684</c:v>
                </c:pt>
                <c:pt idx="3681">
                  <c:v>2.5902267763886684</c:v>
                </c:pt>
                <c:pt idx="3682">
                  <c:v>2.5902267763886684</c:v>
                </c:pt>
                <c:pt idx="3683">
                  <c:v>2.5902267763886684</c:v>
                </c:pt>
                <c:pt idx="3684">
                  <c:v>2.5902267763886684</c:v>
                </c:pt>
                <c:pt idx="3685">
                  <c:v>2.5902267763886684</c:v>
                </c:pt>
                <c:pt idx="3686">
                  <c:v>2.5902267763886684</c:v>
                </c:pt>
                <c:pt idx="3687">
                  <c:v>2.5902267763886684</c:v>
                </c:pt>
                <c:pt idx="3688">
                  <c:v>2.5902267763886684</c:v>
                </c:pt>
                <c:pt idx="3689">
                  <c:v>2.5902267763886684</c:v>
                </c:pt>
                <c:pt idx="3690">
                  <c:v>2.5902267763886684</c:v>
                </c:pt>
                <c:pt idx="3691">
                  <c:v>2.5902267763886684</c:v>
                </c:pt>
                <c:pt idx="3692">
                  <c:v>2.5902267763886684</c:v>
                </c:pt>
                <c:pt idx="3693">
                  <c:v>2.5902267763886684</c:v>
                </c:pt>
                <c:pt idx="3694">
                  <c:v>2.5902267763886684</c:v>
                </c:pt>
                <c:pt idx="3695">
                  <c:v>2.5902267763886684</c:v>
                </c:pt>
                <c:pt idx="3696">
                  <c:v>2.5902267763886684</c:v>
                </c:pt>
                <c:pt idx="3697">
                  <c:v>2.5902267763886684</c:v>
                </c:pt>
                <c:pt idx="3698">
                  <c:v>2.5902267763886684</c:v>
                </c:pt>
                <c:pt idx="3699">
                  <c:v>2.5902267763886684</c:v>
                </c:pt>
                <c:pt idx="3700">
                  <c:v>2.5902267763886684</c:v>
                </c:pt>
                <c:pt idx="3701">
                  <c:v>2.5902267763886684</c:v>
                </c:pt>
                <c:pt idx="3702">
                  <c:v>2.5902267763886684</c:v>
                </c:pt>
                <c:pt idx="3703">
                  <c:v>2.5902267763886684</c:v>
                </c:pt>
                <c:pt idx="3704">
                  <c:v>2.5902267763886684</c:v>
                </c:pt>
                <c:pt idx="3705">
                  <c:v>2.5902267763886684</c:v>
                </c:pt>
                <c:pt idx="3706">
                  <c:v>2.5902267763886684</c:v>
                </c:pt>
                <c:pt idx="3707">
                  <c:v>2.5902267763886684</c:v>
                </c:pt>
                <c:pt idx="3708">
                  <c:v>2.5902267763886684</c:v>
                </c:pt>
                <c:pt idx="3709">
                  <c:v>2.5902267763886684</c:v>
                </c:pt>
                <c:pt idx="3710">
                  <c:v>2.5902267763886684</c:v>
                </c:pt>
                <c:pt idx="3711">
                  <c:v>2.5902267763886684</c:v>
                </c:pt>
                <c:pt idx="3712">
                  <c:v>2.5902267763886684</c:v>
                </c:pt>
                <c:pt idx="3713">
                  <c:v>2.5902267763886684</c:v>
                </c:pt>
                <c:pt idx="3714">
                  <c:v>2.5902267763886684</c:v>
                </c:pt>
                <c:pt idx="3715">
                  <c:v>2.5902267763886684</c:v>
                </c:pt>
                <c:pt idx="3716">
                  <c:v>2.5902267763886684</c:v>
                </c:pt>
                <c:pt idx="3717">
                  <c:v>2.5902267763886684</c:v>
                </c:pt>
                <c:pt idx="3718">
                  <c:v>2.5902267763886684</c:v>
                </c:pt>
                <c:pt idx="3719">
                  <c:v>2.5902267763886684</c:v>
                </c:pt>
                <c:pt idx="3720">
                  <c:v>2.5902267763886684</c:v>
                </c:pt>
                <c:pt idx="3721">
                  <c:v>2.5902267763886684</c:v>
                </c:pt>
                <c:pt idx="3722">
                  <c:v>2.5902267763886684</c:v>
                </c:pt>
                <c:pt idx="3723">
                  <c:v>2.5902267763886684</c:v>
                </c:pt>
                <c:pt idx="3724">
                  <c:v>2.5902267763886684</c:v>
                </c:pt>
                <c:pt idx="3725">
                  <c:v>2.5902267763886684</c:v>
                </c:pt>
                <c:pt idx="3726">
                  <c:v>2.5902267763886684</c:v>
                </c:pt>
                <c:pt idx="3727">
                  <c:v>2.5902267763886684</c:v>
                </c:pt>
                <c:pt idx="3728">
                  <c:v>2.5902267763886684</c:v>
                </c:pt>
                <c:pt idx="3729">
                  <c:v>2.5902267763886684</c:v>
                </c:pt>
                <c:pt idx="3730">
                  <c:v>2.5902267763886684</c:v>
                </c:pt>
                <c:pt idx="3731">
                  <c:v>2.5902267763886684</c:v>
                </c:pt>
                <c:pt idx="3732">
                  <c:v>2.5902267763886684</c:v>
                </c:pt>
                <c:pt idx="3733">
                  <c:v>2.5902267763886684</c:v>
                </c:pt>
                <c:pt idx="3734">
                  <c:v>2.5902267763886684</c:v>
                </c:pt>
                <c:pt idx="3735">
                  <c:v>2.5902267763886684</c:v>
                </c:pt>
                <c:pt idx="3736">
                  <c:v>2.5902267763886684</c:v>
                </c:pt>
                <c:pt idx="3737">
                  <c:v>2.5902267763886684</c:v>
                </c:pt>
                <c:pt idx="3738">
                  <c:v>2.5902267763886684</c:v>
                </c:pt>
                <c:pt idx="3739">
                  <c:v>2.5902267763886684</c:v>
                </c:pt>
                <c:pt idx="3740">
                  <c:v>2.5902267763886684</c:v>
                </c:pt>
                <c:pt idx="3741">
                  <c:v>2.5902267763886684</c:v>
                </c:pt>
                <c:pt idx="3742">
                  <c:v>2.5902267763886684</c:v>
                </c:pt>
                <c:pt idx="3743">
                  <c:v>2.5902267763886684</c:v>
                </c:pt>
                <c:pt idx="3744">
                  <c:v>2.5902267763886684</c:v>
                </c:pt>
                <c:pt idx="3745">
                  <c:v>2.5902267763886684</c:v>
                </c:pt>
                <c:pt idx="3746">
                  <c:v>2.5902267763886684</c:v>
                </c:pt>
                <c:pt idx="3747">
                  <c:v>2.5902267763886684</c:v>
                </c:pt>
                <c:pt idx="3748">
                  <c:v>2.5902267763886684</c:v>
                </c:pt>
                <c:pt idx="3749">
                  <c:v>2.5902267763886684</c:v>
                </c:pt>
                <c:pt idx="3750">
                  <c:v>2.5902267763886684</c:v>
                </c:pt>
                <c:pt idx="3751">
                  <c:v>2.5902267763886684</c:v>
                </c:pt>
                <c:pt idx="3752">
                  <c:v>2.5902267763886684</c:v>
                </c:pt>
                <c:pt idx="3753">
                  <c:v>2.5902267763886684</c:v>
                </c:pt>
                <c:pt idx="3754">
                  <c:v>2.5902267763886684</c:v>
                </c:pt>
                <c:pt idx="3755">
                  <c:v>2.5902267763886684</c:v>
                </c:pt>
                <c:pt idx="3756">
                  <c:v>2.5902267763886684</c:v>
                </c:pt>
                <c:pt idx="3757">
                  <c:v>2.5902267763886684</c:v>
                </c:pt>
                <c:pt idx="3758">
                  <c:v>2.5902267763886684</c:v>
                </c:pt>
                <c:pt idx="3759">
                  <c:v>2.5902267763886684</c:v>
                </c:pt>
                <c:pt idx="3760">
                  <c:v>2.5902267763886684</c:v>
                </c:pt>
                <c:pt idx="3761">
                  <c:v>2.5902267763886684</c:v>
                </c:pt>
                <c:pt idx="3762">
                  <c:v>2.5902267763886684</c:v>
                </c:pt>
                <c:pt idx="3763">
                  <c:v>2.5902267763886684</c:v>
                </c:pt>
                <c:pt idx="3764">
                  <c:v>2.5902267763886684</c:v>
                </c:pt>
                <c:pt idx="3765">
                  <c:v>2.5902267763886684</c:v>
                </c:pt>
                <c:pt idx="3766">
                  <c:v>2.5902267763886684</c:v>
                </c:pt>
                <c:pt idx="3767">
                  <c:v>2.5902267763886684</c:v>
                </c:pt>
                <c:pt idx="3768">
                  <c:v>2.5902267763886684</c:v>
                </c:pt>
                <c:pt idx="3769">
                  <c:v>2.5902267763886684</c:v>
                </c:pt>
                <c:pt idx="3770">
                  <c:v>2.5902267763886684</c:v>
                </c:pt>
                <c:pt idx="3771">
                  <c:v>2.5902267763886684</c:v>
                </c:pt>
                <c:pt idx="3772">
                  <c:v>2.5902267763886684</c:v>
                </c:pt>
                <c:pt idx="3773">
                  <c:v>2.5902267763886684</c:v>
                </c:pt>
                <c:pt idx="3774">
                  <c:v>2.5902267763886684</c:v>
                </c:pt>
                <c:pt idx="3775">
                  <c:v>2.5902267763886684</c:v>
                </c:pt>
                <c:pt idx="3776">
                  <c:v>2.5902267763886684</c:v>
                </c:pt>
                <c:pt idx="3777">
                  <c:v>2.5902267763886684</c:v>
                </c:pt>
                <c:pt idx="3778">
                  <c:v>2.5902267763886684</c:v>
                </c:pt>
                <c:pt idx="3779">
                  <c:v>2.5902267763886684</c:v>
                </c:pt>
                <c:pt idx="3780">
                  <c:v>2.5902267763886684</c:v>
                </c:pt>
                <c:pt idx="3781">
                  <c:v>2.5902267763886684</c:v>
                </c:pt>
                <c:pt idx="3782">
                  <c:v>2.5902267763886684</c:v>
                </c:pt>
                <c:pt idx="3783">
                  <c:v>2.5902267763886684</c:v>
                </c:pt>
                <c:pt idx="3784">
                  <c:v>2.5902267763886684</c:v>
                </c:pt>
                <c:pt idx="3785">
                  <c:v>2.5902267763886684</c:v>
                </c:pt>
                <c:pt idx="3786">
                  <c:v>2.5902267763886684</c:v>
                </c:pt>
                <c:pt idx="3787">
                  <c:v>2.5902267763886684</c:v>
                </c:pt>
                <c:pt idx="3788">
                  <c:v>2.5902267763886684</c:v>
                </c:pt>
                <c:pt idx="3789">
                  <c:v>2.5902267763886684</c:v>
                </c:pt>
                <c:pt idx="3790">
                  <c:v>2.5902267763886684</c:v>
                </c:pt>
                <c:pt idx="3791">
                  <c:v>2.5902267763886684</c:v>
                </c:pt>
                <c:pt idx="3792">
                  <c:v>2.5902267763886684</c:v>
                </c:pt>
                <c:pt idx="3793">
                  <c:v>2.5902267763886684</c:v>
                </c:pt>
                <c:pt idx="3794">
                  <c:v>2.5902267763886684</c:v>
                </c:pt>
                <c:pt idx="3795">
                  <c:v>2.5902267763886684</c:v>
                </c:pt>
                <c:pt idx="3796">
                  <c:v>2.5902267763886684</c:v>
                </c:pt>
                <c:pt idx="3797">
                  <c:v>2.5902267763886684</c:v>
                </c:pt>
                <c:pt idx="3798">
                  <c:v>2.5902267763886684</c:v>
                </c:pt>
                <c:pt idx="3799">
                  <c:v>2.5902267763886684</c:v>
                </c:pt>
                <c:pt idx="3800">
                  <c:v>2.5902267763886684</c:v>
                </c:pt>
                <c:pt idx="3801">
                  <c:v>2.5902267763886684</c:v>
                </c:pt>
                <c:pt idx="3802">
                  <c:v>2.5902267763886684</c:v>
                </c:pt>
                <c:pt idx="3803">
                  <c:v>2.5902267763886684</c:v>
                </c:pt>
                <c:pt idx="3804">
                  <c:v>2.5902267763886684</c:v>
                </c:pt>
                <c:pt idx="3805">
                  <c:v>2.5902267763886684</c:v>
                </c:pt>
                <c:pt idx="3806">
                  <c:v>2.5902267763886684</c:v>
                </c:pt>
                <c:pt idx="3807">
                  <c:v>2.5902267763886684</c:v>
                </c:pt>
                <c:pt idx="3808">
                  <c:v>2.5902267763886684</c:v>
                </c:pt>
                <c:pt idx="3809">
                  <c:v>2.5902267763886684</c:v>
                </c:pt>
                <c:pt idx="3810">
                  <c:v>2.5902267763886684</c:v>
                </c:pt>
                <c:pt idx="3811">
                  <c:v>2.5902267763886684</c:v>
                </c:pt>
                <c:pt idx="3812">
                  <c:v>2.5902267763886684</c:v>
                </c:pt>
                <c:pt idx="3813">
                  <c:v>2.5902267763886684</c:v>
                </c:pt>
                <c:pt idx="3814">
                  <c:v>2.5902267763886684</c:v>
                </c:pt>
                <c:pt idx="3815">
                  <c:v>2.5902267763886684</c:v>
                </c:pt>
                <c:pt idx="3816">
                  <c:v>2.5902267763886684</c:v>
                </c:pt>
                <c:pt idx="3817">
                  <c:v>2.5902267763886684</c:v>
                </c:pt>
                <c:pt idx="3818">
                  <c:v>2.5902267763886684</c:v>
                </c:pt>
                <c:pt idx="3819">
                  <c:v>2.5902267763886684</c:v>
                </c:pt>
                <c:pt idx="3820">
                  <c:v>2.5902267763886684</c:v>
                </c:pt>
                <c:pt idx="3821">
                  <c:v>2.5902267763886684</c:v>
                </c:pt>
                <c:pt idx="3822">
                  <c:v>2.5902267763886684</c:v>
                </c:pt>
                <c:pt idx="3823">
                  <c:v>2.5902267763886684</c:v>
                </c:pt>
                <c:pt idx="3824">
                  <c:v>2.5902267763886684</c:v>
                </c:pt>
                <c:pt idx="3825">
                  <c:v>2.5902267763886684</c:v>
                </c:pt>
                <c:pt idx="3826">
                  <c:v>2.5902267763886684</c:v>
                </c:pt>
                <c:pt idx="3827">
                  <c:v>2.5902267763886684</c:v>
                </c:pt>
                <c:pt idx="3828">
                  <c:v>2.5902267763886684</c:v>
                </c:pt>
                <c:pt idx="3829">
                  <c:v>2.5902267763886684</c:v>
                </c:pt>
                <c:pt idx="3830">
                  <c:v>2.5902267763886684</c:v>
                </c:pt>
                <c:pt idx="3831">
                  <c:v>2.5902267763886684</c:v>
                </c:pt>
                <c:pt idx="3832">
                  <c:v>2.5902267763886684</c:v>
                </c:pt>
                <c:pt idx="3833">
                  <c:v>2.5902267763886684</c:v>
                </c:pt>
                <c:pt idx="3834">
                  <c:v>2.5902267763886684</c:v>
                </c:pt>
                <c:pt idx="3835">
                  <c:v>2.5902267763886684</c:v>
                </c:pt>
                <c:pt idx="3836">
                  <c:v>2.5902267763886684</c:v>
                </c:pt>
                <c:pt idx="3837">
                  <c:v>2.5902267763886684</c:v>
                </c:pt>
                <c:pt idx="3838">
                  <c:v>2.5902267763886684</c:v>
                </c:pt>
                <c:pt idx="3839">
                  <c:v>2.5902267763886684</c:v>
                </c:pt>
                <c:pt idx="3840">
                  <c:v>2.5902267763886684</c:v>
                </c:pt>
                <c:pt idx="3841">
                  <c:v>2.5902267763886684</c:v>
                </c:pt>
                <c:pt idx="3842">
                  <c:v>2.5902267763886684</c:v>
                </c:pt>
                <c:pt idx="3843">
                  <c:v>2.5902267763886684</c:v>
                </c:pt>
                <c:pt idx="3844">
                  <c:v>2.5902267763886684</c:v>
                </c:pt>
                <c:pt idx="3845">
                  <c:v>2.5902267763886684</c:v>
                </c:pt>
                <c:pt idx="3846">
                  <c:v>2.5902267763886684</c:v>
                </c:pt>
                <c:pt idx="3847">
                  <c:v>2.5902267763886684</c:v>
                </c:pt>
                <c:pt idx="3848">
                  <c:v>2.5902267763886684</c:v>
                </c:pt>
                <c:pt idx="3849">
                  <c:v>2.5902267763886684</c:v>
                </c:pt>
                <c:pt idx="3850">
                  <c:v>2.5902267763886684</c:v>
                </c:pt>
                <c:pt idx="3851">
                  <c:v>2.5902267763886684</c:v>
                </c:pt>
                <c:pt idx="3852">
                  <c:v>2.5902267763886684</c:v>
                </c:pt>
                <c:pt idx="3853">
                  <c:v>2.5902267763886684</c:v>
                </c:pt>
                <c:pt idx="3854">
                  <c:v>2.5902267763886684</c:v>
                </c:pt>
                <c:pt idx="3855">
                  <c:v>2.5902267763886684</c:v>
                </c:pt>
                <c:pt idx="3856">
                  <c:v>2.5902267763886684</c:v>
                </c:pt>
                <c:pt idx="3857">
                  <c:v>2.5902267763886684</c:v>
                </c:pt>
                <c:pt idx="3858">
                  <c:v>2.5902267763886684</c:v>
                </c:pt>
                <c:pt idx="3859">
                  <c:v>2.5902267763886684</c:v>
                </c:pt>
                <c:pt idx="3860">
                  <c:v>2.5902267763886684</c:v>
                </c:pt>
                <c:pt idx="3861">
                  <c:v>2.5902267763886684</c:v>
                </c:pt>
                <c:pt idx="3862">
                  <c:v>2.5902267763886684</c:v>
                </c:pt>
                <c:pt idx="3863">
                  <c:v>2.5902267763886684</c:v>
                </c:pt>
                <c:pt idx="3864">
                  <c:v>2.5902267763886684</c:v>
                </c:pt>
                <c:pt idx="3865">
                  <c:v>2.5902267763886684</c:v>
                </c:pt>
                <c:pt idx="3866">
                  <c:v>2.5902267763886684</c:v>
                </c:pt>
                <c:pt idx="3867">
                  <c:v>2.5902267763886684</c:v>
                </c:pt>
                <c:pt idx="3868">
                  <c:v>2.5902267763886684</c:v>
                </c:pt>
                <c:pt idx="3869">
                  <c:v>2.5902267763886684</c:v>
                </c:pt>
                <c:pt idx="3870">
                  <c:v>2.5902267763886684</c:v>
                </c:pt>
                <c:pt idx="3871">
                  <c:v>2.5902267763886684</c:v>
                </c:pt>
                <c:pt idx="3872">
                  <c:v>2.5902267763886684</c:v>
                </c:pt>
                <c:pt idx="3873">
                  <c:v>2.5902267763886684</c:v>
                </c:pt>
                <c:pt idx="3874">
                  <c:v>2.5902267763886684</c:v>
                </c:pt>
                <c:pt idx="3875">
                  <c:v>2.5902267763886684</c:v>
                </c:pt>
                <c:pt idx="3876">
                  <c:v>2.5902267763886684</c:v>
                </c:pt>
                <c:pt idx="3877">
                  <c:v>2.5902267763886684</c:v>
                </c:pt>
                <c:pt idx="3878">
                  <c:v>2.5902267763886684</c:v>
                </c:pt>
                <c:pt idx="3879">
                  <c:v>2.5902267763886684</c:v>
                </c:pt>
                <c:pt idx="3880">
                  <c:v>2.5902267763886684</c:v>
                </c:pt>
                <c:pt idx="3881">
                  <c:v>2.5902267763886684</c:v>
                </c:pt>
                <c:pt idx="3882">
                  <c:v>2.5902267763886684</c:v>
                </c:pt>
                <c:pt idx="3883">
                  <c:v>2.5902267763886684</c:v>
                </c:pt>
                <c:pt idx="3884">
                  <c:v>2.5902267763886684</c:v>
                </c:pt>
                <c:pt idx="3885">
                  <c:v>2.5902267763886684</c:v>
                </c:pt>
                <c:pt idx="3886">
                  <c:v>2.5902267763886684</c:v>
                </c:pt>
                <c:pt idx="3887">
                  <c:v>2.5902267763886684</c:v>
                </c:pt>
                <c:pt idx="3888">
                  <c:v>2.5902267763886684</c:v>
                </c:pt>
                <c:pt idx="3889">
                  <c:v>2.5902267763886684</c:v>
                </c:pt>
                <c:pt idx="3890">
                  <c:v>2.5902267763886684</c:v>
                </c:pt>
                <c:pt idx="3891">
                  <c:v>2.5902267763886684</c:v>
                </c:pt>
                <c:pt idx="3892">
                  <c:v>2.5902267763886684</c:v>
                </c:pt>
                <c:pt idx="3893">
                  <c:v>2.5902267763886684</c:v>
                </c:pt>
                <c:pt idx="3894">
                  <c:v>2.5902267763886684</c:v>
                </c:pt>
                <c:pt idx="3895">
                  <c:v>2.5902267763886684</c:v>
                </c:pt>
                <c:pt idx="3896">
                  <c:v>2.5902267763886684</c:v>
                </c:pt>
                <c:pt idx="3897">
                  <c:v>2.5902267763886684</c:v>
                </c:pt>
                <c:pt idx="3898">
                  <c:v>2.5902267763886684</c:v>
                </c:pt>
                <c:pt idx="3899">
                  <c:v>2.5902267763886684</c:v>
                </c:pt>
                <c:pt idx="3900">
                  <c:v>2.5902267763886684</c:v>
                </c:pt>
                <c:pt idx="3901">
                  <c:v>2.5902267763886684</c:v>
                </c:pt>
                <c:pt idx="3902">
                  <c:v>2.5902267763886684</c:v>
                </c:pt>
                <c:pt idx="3903">
                  <c:v>2.5902267763886684</c:v>
                </c:pt>
                <c:pt idx="3904">
                  <c:v>2.5902267763886684</c:v>
                </c:pt>
                <c:pt idx="3905">
                  <c:v>2.5902267763886684</c:v>
                </c:pt>
                <c:pt idx="3906">
                  <c:v>2.5902267763886684</c:v>
                </c:pt>
                <c:pt idx="3907">
                  <c:v>2.5902267763886684</c:v>
                </c:pt>
                <c:pt idx="3908">
                  <c:v>2.5902267763886684</c:v>
                </c:pt>
                <c:pt idx="3909">
                  <c:v>2.5902267763886684</c:v>
                </c:pt>
                <c:pt idx="3910">
                  <c:v>2.5902267763886684</c:v>
                </c:pt>
                <c:pt idx="3911">
                  <c:v>2.5902267763886684</c:v>
                </c:pt>
                <c:pt idx="3912">
                  <c:v>2.5902267763886684</c:v>
                </c:pt>
                <c:pt idx="3913">
                  <c:v>2.5902267763886684</c:v>
                </c:pt>
                <c:pt idx="3914">
                  <c:v>2.5902267763886684</c:v>
                </c:pt>
                <c:pt idx="3915">
                  <c:v>2.5902267763886684</c:v>
                </c:pt>
                <c:pt idx="3916">
                  <c:v>2.5902267763886684</c:v>
                </c:pt>
                <c:pt idx="3917">
                  <c:v>2.5902267763886684</c:v>
                </c:pt>
                <c:pt idx="3918">
                  <c:v>2.5902267763886684</c:v>
                </c:pt>
                <c:pt idx="3919">
                  <c:v>2.5902267763886684</c:v>
                </c:pt>
                <c:pt idx="3920">
                  <c:v>2.5902267763886684</c:v>
                </c:pt>
                <c:pt idx="3921">
                  <c:v>2.5902267763886684</c:v>
                </c:pt>
                <c:pt idx="3922">
                  <c:v>2.5902267763886684</c:v>
                </c:pt>
                <c:pt idx="3923">
                  <c:v>2.5902267763886684</c:v>
                </c:pt>
                <c:pt idx="3924">
                  <c:v>2.5902267763886684</c:v>
                </c:pt>
                <c:pt idx="3925">
                  <c:v>2.5902267763886684</c:v>
                </c:pt>
                <c:pt idx="3926">
                  <c:v>2.5902267763886684</c:v>
                </c:pt>
                <c:pt idx="3927">
                  <c:v>2.5902267763886684</c:v>
                </c:pt>
                <c:pt idx="3928">
                  <c:v>2.5902267763886684</c:v>
                </c:pt>
                <c:pt idx="3929">
                  <c:v>2.5902267763886684</c:v>
                </c:pt>
                <c:pt idx="3930">
                  <c:v>2.5902267763886684</c:v>
                </c:pt>
                <c:pt idx="3931">
                  <c:v>2.5902267763886684</c:v>
                </c:pt>
                <c:pt idx="3932">
                  <c:v>2.5902267763886684</c:v>
                </c:pt>
                <c:pt idx="3933">
                  <c:v>2.5902267763886684</c:v>
                </c:pt>
                <c:pt idx="3934">
                  <c:v>2.5902267763886684</c:v>
                </c:pt>
                <c:pt idx="3935">
                  <c:v>2.5902267763886684</c:v>
                </c:pt>
                <c:pt idx="3936">
                  <c:v>2.5902267763886684</c:v>
                </c:pt>
                <c:pt idx="3937">
                  <c:v>2.5902267763886684</c:v>
                </c:pt>
                <c:pt idx="3938">
                  <c:v>2.5902267763886684</c:v>
                </c:pt>
                <c:pt idx="3939">
                  <c:v>2.5902267763886684</c:v>
                </c:pt>
                <c:pt idx="3940">
                  <c:v>2.5902267763886684</c:v>
                </c:pt>
                <c:pt idx="3941">
                  <c:v>2.5902267763886684</c:v>
                </c:pt>
                <c:pt idx="3942">
                  <c:v>2.5902267763886684</c:v>
                </c:pt>
                <c:pt idx="3943">
                  <c:v>2.5902267763886684</c:v>
                </c:pt>
                <c:pt idx="3944">
                  <c:v>2.5902267763886684</c:v>
                </c:pt>
                <c:pt idx="3945">
                  <c:v>2.5902267763886684</c:v>
                </c:pt>
                <c:pt idx="3946">
                  <c:v>2.5902267763886684</c:v>
                </c:pt>
                <c:pt idx="3947">
                  <c:v>2.5902267763886684</c:v>
                </c:pt>
                <c:pt idx="3948">
                  <c:v>2.5902267763886684</c:v>
                </c:pt>
                <c:pt idx="3949">
                  <c:v>2.5902267763886684</c:v>
                </c:pt>
                <c:pt idx="3950">
                  <c:v>2.5902267763886684</c:v>
                </c:pt>
                <c:pt idx="3951">
                  <c:v>2.5902267763886684</c:v>
                </c:pt>
                <c:pt idx="3952">
                  <c:v>2.5902267763886684</c:v>
                </c:pt>
                <c:pt idx="3953">
                  <c:v>2.5902267763886684</c:v>
                </c:pt>
                <c:pt idx="3954">
                  <c:v>2.5902267763886684</c:v>
                </c:pt>
                <c:pt idx="3955">
                  <c:v>2.5902267763886684</c:v>
                </c:pt>
                <c:pt idx="3956">
                  <c:v>2.5902267763886684</c:v>
                </c:pt>
                <c:pt idx="3957">
                  <c:v>2.5902267763886684</c:v>
                </c:pt>
                <c:pt idx="3958">
                  <c:v>2.5902267763886684</c:v>
                </c:pt>
                <c:pt idx="3959">
                  <c:v>2.5902267763886684</c:v>
                </c:pt>
                <c:pt idx="3960">
                  <c:v>2.5902267763886684</c:v>
                </c:pt>
                <c:pt idx="3961">
                  <c:v>2.5902267763886684</c:v>
                </c:pt>
                <c:pt idx="3962">
                  <c:v>2.5902267763886684</c:v>
                </c:pt>
                <c:pt idx="3963">
                  <c:v>2.5902267763886684</c:v>
                </c:pt>
                <c:pt idx="3964">
                  <c:v>2.5902267763886684</c:v>
                </c:pt>
                <c:pt idx="3965">
                  <c:v>2.5902267763886684</c:v>
                </c:pt>
                <c:pt idx="3966">
                  <c:v>2.5902267763886684</c:v>
                </c:pt>
                <c:pt idx="3967">
                  <c:v>2.5902267763886684</c:v>
                </c:pt>
                <c:pt idx="3968">
                  <c:v>2.5902267763886684</c:v>
                </c:pt>
                <c:pt idx="3969">
                  <c:v>2.5902267763886684</c:v>
                </c:pt>
                <c:pt idx="3970">
                  <c:v>2.5902267763886684</c:v>
                </c:pt>
                <c:pt idx="3971">
                  <c:v>2.5902267763886684</c:v>
                </c:pt>
                <c:pt idx="3972">
                  <c:v>2.5902267763886684</c:v>
                </c:pt>
                <c:pt idx="3973">
                  <c:v>2.5902267763886684</c:v>
                </c:pt>
                <c:pt idx="3974">
                  <c:v>2.5902267763886684</c:v>
                </c:pt>
                <c:pt idx="3975">
                  <c:v>2.5902267763886684</c:v>
                </c:pt>
                <c:pt idx="3976">
                  <c:v>2.5902267763886684</c:v>
                </c:pt>
                <c:pt idx="3977">
                  <c:v>2.5902267763886684</c:v>
                </c:pt>
                <c:pt idx="3978">
                  <c:v>2.5902267763886684</c:v>
                </c:pt>
                <c:pt idx="3979">
                  <c:v>2.5902267763886684</c:v>
                </c:pt>
                <c:pt idx="3980">
                  <c:v>2.5902267763886684</c:v>
                </c:pt>
                <c:pt idx="3981">
                  <c:v>2.5902267763886684</c:v>
                </c:pt>
                <c:pt idx="3982">
                  <c:v>2.5902267763886684</c:v>
                </c:pt>
                <c:pt idx="3983">
                  <c:v>2.5902267763886684</c:v>
                </c:pt>
                <c:pt idx="3984">
                  <c:v>2.5902267763886684</c:v>
                </c:pt>
                <c:pt idx="3985">
                  <c:v>2.5902267763886684</c:v>
                </c:pt>
                <c:pt idx="3986">
                  <c:v>2.5902267763886684</c:v>
                </c:pt>
                <c:pt idx="3987">
                  <c:v>2.5902267763886684</c:v>
                </c:pt>
                <c:pt idx="3988">
                  <c:v>2.5902267763886684</c:v>
                </c:pt>
                <c:pt idx="3989">
                  <c:v>2.5902267763886684</c:v>
                </c:pt>
                <c:pt idx="3990">
                  <c:v>2.5902267763886684</c:v>
                </c:pt>
                <c:pt idx="3991">
                  <c:v>2.5902267763886684</c:v>
                </c:pt>
                <c:pt idx="3992">
                  <c:v>2.5902267763886684</c:v>
                </c:pt>
                <c:pt idx="3993">
                  <c:v>2.5902267763886684</c:v>
                </c:pt>
                <c:pt idx="3994">
                  <c:v>2.5902267763886684</c:v>
                </c:pt>
                <c:pt idx="3995">
                  <c:v>2.5902267763886684</c:v>
                </c:pt>
                <c:pt idx="3996">
                  <c:v>2.5902267763886684</c:v>
                </c:pt>
                <c:pt idx="3997">
                  <c:v>2.5902267763886684</c:v>
                </c:pt>
                <c:pt idx="3998">
                  <c:v>2.5902267763886684</c:v>
                </c:pt>
                <c:pt idx="3999">
                  <c:v>2.5902267763886684</c:v>
                </c:pt>
                <c:pt idx="4000">
                  <c:v>2.5902267763886684</c:v>
                </c:pt>
                <c:pt idx="4001">
                  <c:v>2.5902267763886684</c:v>
                </c:pt>
                <c:pt idx="4002">
                  <c:v>2.5902267763886684</c:v>
                </c:pt>
                <c:pt idx="4003">
                  <c:v>2.5902267763886684</c:v>
                </c:pt>
                <c:pt idx="4004">
                  <c:v>2.5902267763886684</c:v>
                </c:pt>
                <c:pt idx="4005">
                  <c:v>2.5902267763886684</c:v>
                </c:pt>
                <c:pt idx="4006">
                  <c:v>2.5902267763886684</c:v>
                </c:pt>
                <c:pt idx="4007">
                  <c:v>2.5902267763886684</c:v>
                </c:pt>
                <c:pt idx="4008">
                  <c:v>2.5902267763886684</c:v>
                </c:pt>
                <c:pt idx="4009">
                  <c:v>2.5902267763886684</c:v>
                </c:pt>
                <c:pt idx="4010">
                  <c:v>2.5902267763886684</c:v>
                </c:pt>
                <c:pt idx="4011">
                  <c:v>2.5902267763886684</c:v>
                </c:pt>
                <c:pt idx="4012">
                  <c:v>2.5902267763886684</c:v>
                </c:pt>
                <c:pt idx="4013">
                  <c:v>2.5902267763886684</c:v>
                </c:pt>
                <c:pt idx="4014">
                  <c:v>2.5902267763886684</c:v>
                </c:pt>
                <c:pt idx="4015">
                  <c:v>2.5902267763886684</c:v>
                </c:pt>
                <c:pt idx="4016">
                  <c:v>2.5902267763886684</c:v>
                </c:pt>
                <c:pt idx="4017">
                  <c:v>2.5902267763886684</c:v>
                </c:pt>
                <c:pt idx="4018">
                  <c:v>2.5902267763886684</c:v>
                </c:pt>
                <c:pt idx="4019">
                  <c:v>2.5902267763886684</c:v>
                </c:pt>
                <c:pt idx="4020">
                  <c:v>2.5902267763886684</c:v>
                </c:pt>
                <c:pt idx="4021">
                  <c:v>2.5902267763886684</c:v>
                </c:pt>
                <c:pt idx="4022">
                  <c:v>2.5902267763886684</c:v>
                </c:pt>
                <c:pt idx="4023">
                  <c:v>2.5902267763886684</c:v>
                </c:pt>
                <c:pt idx="4024">
                  <c:v>2.5902267763886684</c:v>
                </c:pt>
                <c:pt idx="4025">
                  <c:v>2.5902267763886684</c:v>
                </c:pt>
                <c:pt idx="4026">
                  <c:v>2.5902267763886684</c:v>
                </c:pt>
                <c:pt idx="4027">
                  <c:v>2.5902267763886684</c:v>
                </c:pt>
                <c:pt idx="4028">
                  <c:v>2.5902267763886684</c:v>
                </c:pt>
                <c:pt idx="4029">
                  <c:v>2.5902267763886684</c:v>
                </c:pt>
                <c:pt idx="4030">
                  <c:v>2.5902267763886684</c:v>
                </c:pt>
                <c:pt idx="4031">
                  <c:v>2.5902267763886684</c:v>
                </c:pt>
                <c:pt idx="4032">
                  <c:v>2.5902267763886684</c:v>
                </c:pt>
                <c:pt idx="4033">
                  <c:v>2.5902267763886684</c:v>
                </c:pt>
                <c:pt idx="4034">
                  <c:v>2.5902267763886684</c:v>
                </c:pt>
                <c:pt idx="4035">
                  <c:v>2.5902267763886684</c:v>
                </c:pt>
                <c:pt idx="4036">
                  <c:v>2.5902267763886684</c:v>
                </c:pt>
                <c:pt idx="4037">
                  <c:v>2.5902267763886684</c:v>
                </c:pt>
                <c:pt idx="4038">
                  <c:v>2.5902267763886684</c:v>
                </c:pt>
                <c:pt idx="4039">
                  <c:v>2.5902267763886684</c:v>
                </c:pt>
                <c:pt idx="4040">
                  <c:v>2.5902267763886684</c:v>
                </c:pt>
                <c:pt idx="4041">
                  <c:v>2.5902267763886684</c:v>
                </c:pt>
                <c:pt idx="4042">
                  <c:v>2.5902267763886684</c:v>
                </c:pt>
                <c:pt idx="4043">
                  <c:v>2.5902267763886684</c:v>
                </c:pt>
                <c:pt idx="4044">
                  <c:v>2.5902267763886684</c:v>
                </c:pt>
                <c:pt idx="4045">
                  <c:v>2.5902267763886684</c:v>
                </c:pt>
                <c:pt idx="4046">
                  <c:v>2.5902267763886684</c:v>
                </c:pt>
                <c:pt idx="4047">
                  <c:v>2.5902267763886684</c:v>
                </c:pt>
                <c:pt idx="4048">
                  <c:v>2.5902267763886684</c:v>
                </c:pt>
                <c:pt idx="4049">
                  <c:v>2.5902267763886684</c:v>
                </c:pt>
                <c:pt idx="4050">
                  <c:v>2.5902267763886684</c:v>
                </c:pt>
                <c:pt idx="4051">
                  <c:v>2.5902267763886684</c:v>
                </c:pt>
                <c:pt idx="4052">
                  <c:v>2.5902267763886684</c:v>
                </c:pt>
                <c:pt idx="4053">
                  <c:v>2.5902267763886684</c:v>
                </c:pt>
                <c:pt idx="4054">
                  <c:v>2.5902267763886684</c:v>
                </c:pt>
                <c:pt idx="4055">
                  <c:v>2.5902267763886684</c:v>
                </c:pt>
                <c:pt idx="4056">
                  <c:v>2.5902267763886684</c:v>
                </c:pt>
                <c:pt idx="4057">
                  <c:v>2.5902267763886684</c:v>
                </c:pt>
                <c:pt idx="4058">
                  <c:v>2.5902267763886684</c:v>
                </c:pt>
                <c:pt idx="4059">
                  <c:v>2.5902267763886684</c:v>
                </c:pt>
                <c:pt idx="4060">
                  <c:v>2.5902267763886684</c:v>
                </c:pt>
                <c:pt idx="4061">
                  <c:v>2.5902267763886684</c:v>
                </c:pt>
                <c:pt idx="4062">
                  <c:v>2.5902267763886684</c:v>
                </c:pt>
                <c:pt idx="4063">
                  <c:v>2.5902267763886684</c:v>
                </c:pt>
                <c:pt idx="4064">
                  <c:v>2.5902267763886684</c:v>
                </c:pt>
                <c:pt idx="4065">
                  <c:v>2.5902267763886684</c:v>
                </c:pt>
                <c:pt idx="4066">
                  <c:v>2.5902267763886684</c:v>
                </c:pt>
                <c:pt idx="4067">
                  <c:v>2.5902267763886684</c:v>
                </c:pt>
                <c:pt idx="4068">
                  <c:v>2.5902267763886684</c:v>
                </c:pt>
                <c:pt idx="4069">
                  <c:v>2.5902267763886684</c:v>
                </c:pt>
                <c:pt idx="4070">
                  <c:v>2.5902267763886684</c:v>
                </c:pt>
                <c:pt idx="4071">
                  <c:v>2.5902267763886684</c:v>
                </c:pt>
                <c:pt idx="4072">
                  <c:v>2.5902267763886684</c:v>
                </c:pt>
                <c:pt idx="4073">
                  <c:v>2.5902267763886684</c:v>
                </c:pt>
                <c:pt idx="4074">
                  <c:v>2.5902267763886684</c:v>
                </c:pt>
                <c:pt idx="4075">
                  <c:v>2.5902267763886684</c:v>
                </c:pt>
                <c:pt idx="4076">
                  <c:v>2.5902267763886684</c:v>
                </c:pt>
                <c:pt idx="4077">
                  <c:v>2.5902267763886684</c:v>
                </c:pt>
                <c:pt idx="4078">
                  <c:v>2.5902267763886684</c:v>
                </c:pt>
                <c:pt idx="4079">
                  <c:v>2.5902267763886684</c:v>
                </c:pt>
                <c:pt idx="4080">
                  <c:v>2.5902267763886684</c:v>
                </c:pt>
                <c:pt idx="4081">
                  <c:v>2.5902267763886684</c:v>
                </c:pt>
                <c:pt idx="4082">
                  <c:v>2.5902267763886684</c:v>
                </c:pt>
                <c:pt idx="4083">
                  <c:v>2.5902267763886684</c:v>
                </c:pt>
                <c:pt idx="4084">
                  <c:v>2.5902267763886684</c:v>
                </c:pt>
                <c:pt idx="4085">
                  <c:v>2.5902267763886684</c:v>
                </c:pt>
                <c:pt idx="4086">
                  <c:v>2.5902267763886684</c:v>
                </c:pt>
                <c:pt idx="4087">
                  <c:v>2.5902267763886684</c:v>
                </c:pt>
                <c:pt idx="4088">
                  <c:v>2.5902267763886684</c:v>
                </c:pt>
                <c:pt idx="4089">
                  <c:v>2.5902267763886684</c:v>
                </c:pt>
                <c:pt idx="4090">
                  <c:v>2.5902267763886684</c:v>
                </c:pt>
                <c:pt idx="4091">
                  <c:v>2.5902267763886684</c:v>
                </c:pt>
                <c:pt idx="4092">
                  <c:v>2.5902267763886684</c:v>
                </c:pt>
                <c:pt idx="4093">
                  <c:v>2.5902267763886684</c:v>
                </c:pt>
                <c:pt idx="4094">
                  <c:v>2.5902267763886684</c:v>
                </c:pt>
                <c:pt idx="4095">
                  <c:v>2.5902267763886684</c:v>
                </c:pt>
                <c:pt idx="4096">
                  <c:v>2.5902267763886684</c:v>
                </c:pt>
                <c:pt idx="4097">
                  <c:v>2.5902267763886684</c:v>
                </c:pt>
                <c:pt idx="4098">
                  <c:v>2.5902267763886684</c:v>
                </c:pt>
                <c:pt idx="4099">
                  <c:v>2.5902267763886684</c:v>
                </c:pt>
                <c:pt idx="4100">
                  <c:v>2.5902267763886684</c:v>
                </c:pt>
                <c:pt idx="4101">
                  <c:v>2.5902267763886684</c:v>
                </c:pt>
                <c:pt idx="4102">
                  <c:v>2.5902267763886684</c:v>
                </c:pt>
                <c:pt idx="4103">
                  <c:v>2.5902267763886684</c:v>
                </c:pt>
                <c:pt idx="4104">
                  <c:v>2.5902267763886684</c:v>
                </c:pt>
                <c:pt idx="4105">
                  <c:v>2.5902267763886684</c:v>
                </c:pt>
                <c:pt idx="4106">
                  <c:v>2.5902267763886684</c:v>
                </c:pt>
                <c:pt idx="4107">
                  <c:v>2.5902267763886684</c:v>
                </c:pt>
                <c:pt idx="4108">
                  <c:v>2.5902267763886684</c:v>
                </c:pt>
                <c:pt idx="4109">
                  <c:v>2.5902267763886684</c:v>
                </c:pt>
                <c:pt idx="4110">
                  <c:v>2.5902267763886684</c:v>
                </c:pt>
                <c:pt idx="4111">
                  <c:v>2.5902267763886684</c:v>
                </c:pt>
                <c:pt idx="4112">
                  <c:v>2.5902267763886684</c:v>
                </c:pt>
                <c:pt idx="4113">
                  <c:v>2.5902267763886684</c:v>
                </c:pt>
                <c:pt idx="4114">
                  <c:v>2.5902267763886684</c:v>
                </c:pt>
                <c:pt idx="4115">
                  <c:v>2.5902267763886684</c:v>
                </c:pt>
                <c:pt idx="4116">
                  <c:v>2.5902267763886684</c:v>
                </c:pt>
                <c:pt idx="4117">
                  <c:v>2.5902267763886684</c:v>
                </c:pt>
                <c:pt idx="4118">
                  <c:v>2.5902267763886684</c:v>
                </c:pt>
                <c:pt idx="4119">
                  <c:v>2.5902267763886684</c:v>
                </c:pt>
                <c:pt idx="4120">
                  <c:v>2.5902267763886684</c:v>
                </c:pt>
                <c:pt idx="4121">
                  <c:v>2.5902267763886684</c:v>
                </c:pt>
                <c:pt idx="4122">
                  <c:v>2.5902267763886684</c:v>
                </c:pt>
                <c:pt idx="4123">
                  <c:v>2.5902267763886684</c:v>
                </c:pt>
                <c:pt idx="4124">
                  <c:v>2.5902267763886684</c:v>
                </c:pt>
                <c:pt idx="4125">
                  <c:v>2.5902267763886684</c:v>
                </c:pt>
                <c:pt idx="4126">
                  <c:v>2.5902267763886684</c:v>
                </c:pt>
                <c:pt idx="4127">
                  <c:v>2.5902267763886684</c:v>
                </c:pt>
                <c:pt idx="4128">
                  <c:v>2.5902267763886684</c:v>
                </c:pt>
                <c:pt idx="4129">
                  <c:v>2.5902267763886684</c:v>
                </c:pt>
                <c:pt idx="4130">
                  <c:v>2.5902267763886684</c:v>
                </c:pt>
                <c:pt idx="4131">
                  <c:v>2.5902267763886684</c:v>
                </c:pt>
                <c:pt idx="4132">
                  <c:v>2.5902267763886684</c:v>
                </c:pt>
                <c:pt idx="4133">
                  <c:v>2.5902267763886684</c:v>
                </c:pt>
                <c:pt idx="4134">
                  <c:v>2.5902267763886684</c:v>
                </c:pt>
                <c:pt idx="4135">
                  <c:v>2.5902267763886684</c:v>
                </c:pt>
                <c:pt idx="4136">
                  <c:v>2.5902267763886684</c:v>
                </c:pt>
                <c:pt idx="4137">
                  <c:v>2.5902267763886684</c:v>
                </c:pt>
                <c:pt idx="4138">
                  <c:v>2.5902267763886684</c:v>
                </c:pt>
                <c:pt idx="4139">
                  <c:v>2.5902267763886684</c:v>
                </c:pt>
                <c:pt idx="4140">
                  <c:v>2.5902267763886684</c:v>
                </c:pt>
                <c:pt idx="4141">
                  <c:v>2.5902267763886684</c:v>
                </c:pt>
                <c:pt idx="4142">
                  <c:v>2.5902267763886684</c:v>
                </c:pt>
                <c:pt idx="4143">
                  <c:v>2.5902267763886684</c:v>
                </c:pt>
                <c:pt idx="4144">
                  <c:v>2.5902267763886684</c:v>
                </c:pt>
                <c:pt idx="4145">
                  <c:v>2.5902267763886684</c:v>
                </c:pt>
                <c:pt idx="4146">
                  <c:v>2.5902267763886684</c:v>
                </c:pt>
                <c:pt idx="4147">
                  <c:v>2.5902267763886684</c:v>
                </c:pt>
                <c:pt idx="4148">
                  <c:v>2.5902267763886684</c:v>
                </c:pt>
                <c:pt idx="4149">
                  <c:v>2.5902267763886684</c:v>
                </c:pt>
                <c:pt idx="4150">
                  <c:v>2.5902267763886684</c:v>
                </c:pt>
                <c:pt idx="4151">
                  <c:v>2.5902267763886684</c:v>
                </c:pt>
                <c:pt idx="4152">
                  <c:v>2.5902267763886684</c:v>
                </c:pt>
                <c:pt idx="4153">
                  <c:v>2.5902267763886684</c:v>
                </c:pt>
                <c:pt idx="4154">
                  <c:v>2.5902267763886684</c:v>
                </c:pt>
                <c:pt idx="4155">
                  <c:v>2.5902267763886684</c:v>
                </c:pt>
                <c:pt idx="4156">
                  <c:v>2.5902267763886684</c:v>
                </c:pt>
                <c:pt idx="4157">
                  <c:v>2.5902267763886684</c:v>
                </c:pt>
                <c:pt idx="4158">
                  <c:v>2.5902267763886684</c:v>
                </c:pt>
                <c:pt idx="4159">
                  <c:v>2.5902267763886684</c:v>
                </c:pt>
                <c:pt idx="4160">
                  <c:v>2.5902267763886684</c:v>
                </c:pt>
                <c:pt idx="4161">
                  <c:v>2.5902267763886684</c:v>
                </c:pt>
                <c:pt idx="4162">
                  <c:v>2.5902267763886684</c:v>
                </c:pt>
                <c:pt idx="4163">
                  <c:v>2.5902267763886684</c:v>
                </c:pt>
                <c:pt idx="4164">
                  <c:v>2.5902267763886684</c:v>
                </c:pt>
                <c:pt idx="4165">
                  <c:v>2.5902267763886684</c:v>
                </c:pt>
                <c:pt idx="4166">
                  <c:v>2.5902267763886684</c:v>
                </c:pt>
                <c:pt idx="4167">
                  <c:v>2.5902267763886684</c:v>
                </c:pt>
                <c:pt idx="4168">
                  <c:v>2.5902267763886684</c:v>
                </c:pt>
                <c:pt idx="4169">
                  <c:v>2.5902267763886684</c:v>
                </c:pt>
                <c:pt idx="4170">
                  <c:v>2.5902267763886684</c:v>
                </c:pt>
                <c:pt idx="4171">
                  <c:v>2.5902267763886684</c:v>
                </c:pt>
                <c:pt idx="4172">
                  <c:v>2.5902267763886684</c:v>
                </c:pt>
                <c:pt idx="4173">
                  <c:v>2.5902267763886684</c:v>
                </c:pt>
                <c:pt idx="4174">
                  <c:v>2.5902267763886684</c:v>
                </c:pt>
                <c:pt idx="4175">
                  <c:v>2.5902267763886684</c:v>
                </c:pt>
                <c:pt idx="4176">
                  <c:v>2.5902267763886684</c:v>
                </c:pt>
                <c:pt idx="4177">
                  <c:v>2.5902267763886684</c:v>
                </c:pt>
                <c:pt idx="4178">
                  <c:v>2.5902267763886684</c:v>
                </c:pt>
                <c:pt idx="4179">
                  <c:v>2.5902267763886684</c:v>
                </c:pt>
                <c:pt idx="4180">
                  <c:v>2.5902267763886684</c:v>
                </c:pt>
                <c:pt idx="4181">
                  <c:v>2.5902267763886684</c:v>
                </c:pt>
                <c:pt idx="4182">
                  <c:v>2.5902267763886684</c:v>
                </c:pt>
                <c:pt idx="4183">
                  <c:v>2.5902267763886684</c:v>
                </c:pt>
                <c:pt idx="4184">
                  <c:v>2.5902267763886684</c:v>
                </c:pt>
                <c:pt idx="4185">
                  <c:v>2.5902267763886684</c:v>
                </c:pt>
                <c:pt idx="4186">
                  <c:v>2.5902267763886684</c:v>
                </c:pt>
                <c:pt idx="4187">
                  <c:v>2.5902267763886684</c:v>
                </c:pt>
                <c:pt idx="4188">
                  <c:v>2.5902267763886684</c:v>
                </c:pt>
                <c:pt idx="4189">
                  <c:v>2.5902267763886684</c:v>
                </c:pt>
                <c:pt idx="4190">
                  <c:v>2.5902267763886684</c:v>
                </c:pt>
                <c:pt idx="4191">
                  <c:v>2.5902267763886684</c:v>
                </c:pt>
                <c:pt idx="4192">
                  <c:v>2.5902267763886684</c:v>
                </c:pt>
                <c:pt idx="4193">
                  <c:v>2.5902267763886684</c:v>
                </c:pt>
                <c:pt idx="4194">
                  <c:v>2.5902267763886684</c:v>
                </c:pt>
                <c:pt idx="4195">
                  <c:v>2.5902267763886684</c:v>
                </c:pt>
                <c:pt idx="4196">
                  <c:v>2.5902267763886684</c:v>
                </c:pt>
                <c:pt idx="4197">
                  <c:v>2.5902267763886684</c:v>
                </c:pt>
                <c:pt idx="4198">
                  <c:v>2.5902267763886684</c:v>
                </c:pt>
                <c:pt idx="4199">
                  <c:v>2.5902267763886684</c:v>
                </c:pt>
                <c:pt idx="4200">
                  <c:v>2.5902267763886684</c:v>
                </c:pt>
                <c:pt idx="4201">
                  <c:v>2.5902267763886684</c:v>
                </c:pt>
                <c:pt idx="4202">
                  <c:v>2.5902267763886684</c:v>
                </c:pt>
                <c:pt idx="4203">
                  <c:v>2.5902267763886684</c:v>
                </c:pt>
                <c:pt idx="4204">
                  <c:v>2.5902267763886684</c:v>
                </c:pt>
                <c:pt idx="4205">
                  <c:v>2.5902267763886684</c:v>
                </c:pt>
                <c:pt idx="4206">
                  <c:v>2.5902267763886684</c:v>
                </c:pt>
                <c:pt idx="4207">
                  <c:v>2.5902267763886684</c:v>
                </c:pt>
                <c:pt idx="4208">
                  <c:v>2.5902267763886684</c:v>
                </c:pt>
                <c:pt idx="4209">
                  <c:v>2.5902267763886684</c:v>
                </c:pt>
                <c:pt idx="4210">
                  <c:v>2.5902267763886684</c:v>
                </c:pt>
                <c:pt idx="4211">
                  <c:v>2.5902267763886684</c:v>
                </c:pt>
                <c:pt idx="4212">
                  <c:v>2.5902267763886684</c:v>
                </c:pt>
                <c:pt idx="4213">
                  <c:v>2.5902267763886684</c:v>
                </c:pt>
                <c:pt idx="4214">
                  <c:v>2.5902267763886684</c:v>
                </c:pt>
                <c:pt idx="4215">
                  <c:v>2.5902267763886684</c:v>
                </c:pt>
                <c:pt idx="4216">
                  <c:v>2.5902267763886684</c:v>
                </c:pt>
                <c:pt idx="4217">
                  <c:v>2.5902267763886684</c:v>
                </c:pt>
                <c:pt idx="4218">
                  <c:v>2.5902267763886684</c:v>
                </c:pt>
                <c:pt idx="4219">
                  <c:v>2.5902267763886684</c:v>
                </c:pt>
                <c:pt idx="4220">
                  <c:v>2.5902267763886684</c:v>
                </c:pt>
                <c:pt idx="4221">
                  <c:v>2.5902267763886684</c:v>
                </c:pt>
                <c:pt idx="4222">
                  <c:v>2.5902267763886684</c:v>
                </c:pt>
                <c:pt idx="4223">
                  <c:v>2.5902267763886684</c:v>
                </c:pt>
                <c:pt idx="4224">
                  <c:v>2.5902267763886684</c:v>
                </c:pt>
                <c:pt idx="4225">
                  <c:v>2.5902267763886684</c:v>
                </c:pt>
                <c:pt idx="4226">
                  <c:v>2.5902267763886684</c:v>
                </c:pt>
                <c:pt idx="4227">
                  <c:v>2.5902267763886684</c:v>
                </c:pt>
                <c:pt idx="4228">
                  <c:v>2.5902267763886684</c:v>
                </c:pt>
                <c:pt idx="4229">
                  <c:v>2.5902267763886684</c:v>
                </c:pt>
                <c:pt idx="4230">
                  <c:v>2.5902267763886684</c:v>
                </c:pt>
                <c:pt idx="4231">
                  <c:v>2.5902267763886684</c:v>
                </c:pt>
                <c:pt idx="4232">
                  <c:v>2.5902267763886684</c:v>
                </c:pt>
                <c:pt idx="4233">
                  <c:v>2.5902267763886684</c:v>
                </c:pt>
                <c:pt idx="4234">
                  <c:v>2.5902267763886684</c:v>
                </c:pt>
                <c:pt idx="4235">
                  <c:v>2.5902267763886684</c:v>
                </c:pt>
                <c:pt idx="4236">
                  <c:v>2.5902267763886684</c:v>
                </c:pt>
                <c:pt idx="4237">
                  <c:v>2.5902267763886684</c:v>
                </c:pt>
                <c:pt idx="4238">
                  <c:v>2.5902267763886684</c:v>
                </c:pt>
                <c:pt idx="4239">
                  <c:v>2.5902267763886684</c:v>
                </c:pt>
                <c:pt idx="4240">
                  <c:v>2.5902267763886684</c:v>
                </c:pt>
                <c:pt idx="4241">
                  <c:v>2.5902267763886684</c:v>
                </c:pt>
                <c:pt idx="4242">
                  <c:v>2.5902267763886684</c:v>
                </c:pt>
                <c:pt idx="4243">
                  <c:v>2.5902267763886684</c:v>
                </c:pt>
                <c:pt idx="4244">
                  <c:v>2.5902267763886684</c:v>
                </c:pt>
                <c:pt idx="4245">
                  <c:v>2.5902267763886684</c:v>
                </c:pt>
                <c:pt idx="4246">
                  <c:v>2.5902267763886684</c:v>
                </c:pt>
                <c:pt idx="4247">
                  <c:v>2.5902267763886684</c:v>
                </c:pt>
                <c:pt idx="4248">
                  <c:v>2.5902267763886684</c:v>
                </c:pt>
                <c:pt idx="4249">
                  <c:v>2.5902267763886684</c:v>
                </c:pt>
                <c:pt idx="4250">
                  <c:v>2.5902267763886684</c:v>
                </c:pt>
                <c:pt idx="4251">
                  <c:v>2.5902267763886684</c:v>
                </c:pt>
                <c:pt idx="4252">
                  <c:v>2.5902267763886684</c:v>
                </c:pt>
                <c:pt idx="4253">
                  <c:v>2.5902267763886684</c:v>
                </c:pt>
                <c:pt idx="4254">
                  <c:v>2.5902267763886684</c:v>
                </c:pt>
                <c:pt idx="4255">
                  <c:v>2.5902267763886684</c:v>
                </c:pt>
                <c:pt idx="4256">
                  <c:v>2.5902267763886684</c:v>
                </c:pt>
                <c:pt idx="4257">
                  <c:v>2.5902267763886684</c:v>
                </c:pt>
                <c:pt idx="4258">
                  <c:v>2.5902267763886684</c:v>
                </c:pt>
                <c:pt idx="4259">
                  <c:v>2.5902267763886684</c:v>
                </c:pt>
                <c:pt idx="4260">
                  <c:v>2.5902267763886684</c:v>
                </c:pt>
                <c:pt idx="4261">
                  <c:v>2.5902267763886684</c:v>
                </c:pt>
                <c:pt idx="4262">
                  <c:v>2.5902267763886684</c:v>
                </c:pt>
                <c:pt idx="4263">
                  <c:v>2.5902267763886684</c:v>
                </c:pt>
                <c:pt idx="4264">
                  <c:v>2.5902267763886684</c:v>
                </c:pt>
                <c:pt idx="4265">
                  <c:v>2.5902267763886684</c:v>
                </c:pt>
                <c:pt idx="4266">
                  <c:v>2.5902267763886684</c:v>
                </c:pt>
                <c:pt idx="4267">
                  <c:v>2.5902267763886684</c:v>
                </c:pt>
                <c:pt idx="4268">
                  <c:v>2.5902267763886684</c:v>
                </c:pt>
                <c:pt idx="4269">
                  <c:v>2.5902267763886684</c:v>
                </c:pt>
                <c:pt idx="4270">
                  <c:v>2.5902267763886684</c:v>
                </c:pt>
                <c:pt idx="4271">
                  <c:v>2.5902267763886684</c:v>
                </c:pt>
                <c:pt idx="4272">
                  <c:v>2.5902267763886684</c:v>
                </c:pt>
                <c:pt idx="4273">
                  <c:v>2.5902267763886684</c:v>
                </c:pt>
                <c:pt idx="4274">
                  <c:v>2.5902267763886684</c:v>
                </c:pt>
                <c:pt idx="4275">
                  <c:v>2.5902267763886684</c:v>
                </c:pt>
                <c:pt idx="4276">
                  <c:v>2.5902267763886684</c:v>
                </c:pt>
                <c:pt idx="4277">
                  <c:v>2.5902267763886684</c:v>
                </c:pt>
                <c:pt idx="4278">
                  <c:v>2.5902267763886684</c:v>
                </c:pt>
                <c:pt idx="4279">
                  <c:v>2.5902267763886684</c:v>
                </c:pt>
                <c:pt idx="4280">
                  <c:v>2.5902267763886684</c:v>
                </c:pt>
                <c:pt idx="4281">
                  <c:v>2.5902267763886684</c:v>
                </c:pt>
                <c:pt idx="4282">
                  <c:v>2.5902267763886684</c:v>
                </c:pt>
                <c:pt idx="4283">
                  <c:v>2.5902267763886684</c:v>
                </c:pt>
                <c:pt idx="4284">
                  <c:v>2.5902267763886684</c:v>
                </c:pt>
                <c:pt idx="4285">
                  <c:v>2.5902267763886684</c:v>
                </c:pt>
                <c:pt idx="4286">
                  <c:v>2.5902267763886684</c:v>
                </c:pt>
                <c:pt idx="4287">
                  <c:v>2.5902267763886684</c:v>
                </c:pt>
                <c:pt idx="4288">
                  <c:v>2.5902267763886684</c:v>
                </c:pt>
                <c:pt idx="4289">
                  <c:v>2.5902267763886684</c:v>
                </c:pt>
                <c:pt idx="4290">
                  <c:v>2.5902267763886684</c:v>
                </c:pt>
                <c:pt idx="4291">
                  <c:v>2.5902267763886684</c:v>
                </c:pt>
                <c:pt idx="4292">
                  <c:v>2.5902267763886684</c:v>
                </c:pt>
                <c:pt idx="4293">
                  <c:v>2.5902267763886684</c:v>
                </c:pt>
                <c:pt idx="4294">
                  <c:v>2.5902267763886684</c:v>
                </c:pt>
                <c:pt idx="4295">
                  <c:v>2.5902267763886684</c:v>
                </c:pt>
                <c:pt idx="4296">
                  <c:v>2.5902267763886684</c:v>
                </c:pt>
                <c:pt idx="4297">
                  <c:v>2.5902267763886684</c:v>
                </c:pt>
                <c:pt idx="4298">
                  <c:v>2.5902267763886684</c:v>
                </c:pt>
                <c:pt idx="4299">
                  <c:v>2.5902267763886684</c:v>
                </c:pt>
                <c:pt idx="4300">
                  <c:v>2.5902267763886684</c:v>
                </c:pt>
                <c:pt idx="4301">
                  <c:v>2.5902267763886684</c:v>
                </c:pt>
                <c:pt idx="4302">
                  <c:v>2.5902267763886684</c:v>
                </c:pt>
                <c:pt idx="4303">
                  <c:v>2.5902267763886684</c:v>
                </c:pt>
                <c:pt idx="4304">
                  <c:v>2.5902267763886684</c:v>
                </c:pt>
                <c:pt idx="4305">
                  <c:v>2.5902267763886684</c:v>
                </c:pt>
                <c:pt idx="4306">
                  <c:v>2.5902267763886684</c:v>
                </c:pt>
                <c:pt idx="4307">
                  <c:v>2.5902267763886684</c:v>
                </c:pt>
                <c:pt idx="4308">
                  <c:v>2.5902267763886684</c:v>
                </c:pt>
                <c:pt idx="4309">
                  <c:v>2.5902267763886684</c:v>
                </c:pt>
                <c:pt idx="4310">
                  <c:v>2.5902267763886684</c:v>
                </c:pt>
                <c:pt idx="4311">
                  <c:v>2.5902267763886684</c:v>
                </c:pt>
                <c:pt idx="4312">
                  <c:v>2.5902267763886684</c:v>
                </c:pt>
                <c:pt idx="4313">
                  <c:v>2.5902267763886684</c:v>
                </c:pt>
                <c:pt idx="4314">
                  <c:v>2.5902267763886684</c:v>
                </c:pt>
                <c:pt idx="4315">
                  <c:v>2.5902267763886684</c:v>
                </c:pt>
                <c:pt idx="4316">
                  <c:v>2.5902267763886684</c:v>
                </c:pt>
                <c:pt idx="4317">
                  <c:v>2.5902267763886684</c:v>
                </c:pt>
                <c:pt idx="4318">
                  <c:v>2.5902267763886684</c:v>
                </c:pt>
                <c:pt idx="4319">
                  <c:v>2.5902267763886684</c:v>
                </c:pt>
                <c:pt idx="4320">
                  <c:v>2.5902267763886684</c:v>
                </c:pt>
                <c:pt idx="4321">
                  <c:v>2.5902267763886684</c:v>
                </c:pt>
                <c:pt idx="4322">
                  <c:v>2.5902267763886684</c:v>
                </c:pt>
                <c:pt idx="4323">
                  <c:v>2.5902267763886684</c:v>
                </c:pt>
                <c:pt idx="4324">
                  <c:v>2.5902267763886684</c:v>
                </c:pt>
                <c:pt idx="4325">
                  <c:v>2.5902267763886684</c:v>
                </c:pt>
                <c:pt idx="4326">
                  <c:v>2.5902267763886684</c:v>
                </c:pt>
                <c:pt idx="4327">
                  <c:v>2.5902267763886684</c:v>
                </c:pt>
                <c:pt idx="4328">
                  <c:v>2.5902267763886684</c:v>
                </c:pt>
                <c:pt idx="4329">
                  <c:v>2.5902267763886684</c:v>
                </c:pt>
                <c:pt idx="4330">
                  <c:v>2.5902267763886684</c:v>
                </c:pt>
                <c:pt idx="4331">
                  <c:v>2.5902267763886684</c:v>
                </c:pt>
                <c:pt idx="4332">
                  <c:v>2.5902267763886684</c:v>
                </c:pt>
                <c:pt idx="4333">
                  <c:v>2.5902267763886684</c:v>
                </c:pt>
                <c:pt idx="4334">
                  <c:v>2.5902267763886684</c:v>
                </c:pt>
                <c:pt idx="4335">
                  <c:v>2.5902267763886684</c:v>
                </c:pt>
                <c:pt idx="4336">
                  <c:v>2.5902267763886684</c:v>
                </c:pt>
                <c:pt idx="4337">
                  <c:v>2.5902267763886684</c:v>
                </c:pt>
                <c:pt idx="4338">
                  <c:v>2.5902267763886684</c:v>
                </c:pt>
                <c:pt idx="4339">
                  <c:v>2.5902267763886684</c:v>
                </c:pt>
                <c:pt idx="4340">
                  <c:v>2.5902267763886684</c:v>
                </c:pt>
                <c:pt idx="4341">
                  <c:v>2.5902267763886684</c:v>
                </c:pt>
                <c:pt idx="4342">
                  <c:v>2.5902267763886684</c:v>
                </c:pt>
                <c:pt idx="4343">
                  <c:v>2.5902267763886684</c:v>
                </c:pt>
                <c:pt idx="4344">
                  <c:v>2.5902267763886684</c:v>
                </c:pt>
                <c:pt idx="4345">
                  <c:v>2.5902267763886684</c:v>
                </c:pt>
                <c:pt idx="4346">
                  <c:v>2.5902267763886684</c:v>
                </c:pt>
                <c:pt idx="4347">
                  <c:v>2.5902267763886684</c:v>
                </c:pt>
                <c:pt idx="4348">
                  <c:v>2.5902267763886684</c:v>
                </c:pt>
                <c:pt idx="4349">
                  <c:v>2.5902267763886684</c:v>
                </c:pt>
                <c:pt idx="4350">
                  <c:v>2.5902267763886684</c:v>
                </c:pt>
                <c:pt idx="4351">
                  <c:v>2.5902267763886684</c:v>
                </c:pt>
                <c:pt idx="4352">
                  <c:v>2.5902267763886684</c:v>
                </c:pt>
                <c:pt idx="4353">
                  <c:v>2.5902267763886684</c:v>
                </c:pt>
                <c:pt idx="4354">
                  <c:v>2.5902267763886684</c:v>
                </c:pt>
                <c:pt idx="4355">
                  <c:v>2.5902267763886684</c:v>
                </c:pt>
                <c:pt idx="4356">
                  <c:v>2.5902267763886684</c:v>
                </c:pt>
                <c:pt idx="4357">
                  <c:v>2.5902267763886684</c:v>
                </c:pt>
                <c:pt idx="4358">
                  <c:v>2.5902267763886684</c:v>
                </c:pt>
                <c:pt idx="4359">
                  <c:v>2.5902267763886684</c:v>
                </c:pt>
                <c:pt idx="4360">
                  <c:v>2.5902267763886684</c:v>
                </c:pt>
                <c:pt idx="4361">
                  <c:v>2.5902267763886684</c:v>
                </c:pt>
                <c:pt idx="4362">
                  <c:v>2.5902267763886684</c:v>
                </c:pt>
                <c:pt idx="4363">
                  <c:v>2.5902267763886684</c:v>
                </c:pt>
                <c:pt idx="4364">
                  <c:v>2.5902267763886684</c:v>
                </c:pt>
                <c:pt idx="4365">
                  <c:v>2.5902267763886684</c:v>
                </c:pt>
                <c:pt idx="4366">
                  <c:v>2.5902267763886684</c:v>
                </c:pt>
                <c:pt idx="4367">
                  <c:v>2.5902267763886684</c:v>
                </c:pt>
                <c:pt idx="4368">
                  <c:v>2.5902267763886684</c:v>
                </c:pt>
                <c:pt idx="4369">
                  <c:v>2.5902267763886684</c:v>
                </c:pt>
                <c:pt idx="4370">
                  <c:v>2.5902267763886684</c:v>
                </c:pt>
                <c:pt idx="4371">
                  <c:v>2.5902267763886684</c:v>
                </c:pt>
                <c:pt idx="4372">
                  <c:v>2.5902267763886684</c:v>
                </c:pt>
                <c:pt idx="4373">
                  <c:v>2.5902267763886684</c:v>
                </c:pt>
                <c:pt idx="4374">
                  <c:v>2.5902267763886684</c:v>
                </c:pt>
                <c:pt idx="4375">
                  <c:v>2.5902267763886684</c:v>
                </c:pt>
                <c:pt idx="4376">
                  <c:v>2.5902267763886684</c:v>
                </c:pt>
                <c:pt idx="4377">
                  <c:v>2.5902267763886684</c:v>
                </c:pt>
                <c:pt idx="4378">
                  <c:v>2.5902267763886684</c:v>
                </c:pt>
                <c:pt idx="4379">
                  <c:v>2.5902267763886684</c:v>
                </c:pt>
                <c:pt idx="4380">
                  <c:v>2.5902267763886684</c:v>
                </c:pt>
                <c:pt idx="4381">
                  <c:v>2.5902267763886684</c:v>
                </c:pt>
                <c:pt idx="4382">
                  <c:v>2.5902267763886684</c:v>
                </c:pt>
                <c:pt idx="4383">
                  <c:v>2.5902267763886684</c:v>
                </c:pt>
                <c:pt idx="4384">
                  <c:v>2.5902267763886684</c:v>
                </c:pt>
                <c:pt idx="4385">
                  <c:v>2.5902267763886684</c:v>
                </c:pt>
                <c:pt idx="4386">
                  <c:v>2.5902267763886684</c:v>
                </c:pt>
                <c:pt idx="4387">
                  <c:v>2.5902267763886684</c:v>
                </c:pt>
                <c:pt idx="4388">
                  <c:v>2.5902267763886684</c:v>
                </c:pt>
                <c:pt idx="4389">
                  <c:v>2.5902267763886684</c:v>
                </c:pt>
                <c:pt idx="4390">
                  <c:v>2.5902267763886684</c:v>
                </c:pt>
                <c:pt idx="4391">
                  <c:v>2.5902267763886684</c:v>
                </c:pt>
                <c:pt idx="4392">
                  <c:v>2.5902267763886684</c:v>
                </c:pt>
                <c:pt idx="4393">
                  <c:v>2.5902267763886684</c:v>
                </c:pt>
                <c:pt idx="4394">
                  <c:v>2.5902267763886684</c:v>
                </c:pt>
                <c:pt idx="4395">
                  <c:v>2.5902267763886684</c:v>
                </c:pt>
                <c:pt idx="4396">
                  <c:v>2.5902267763886684</c:v>
                </c:pt>
                <c:pt idx="4397">
                  <c:v>2.5902267763886684</c:v>
                </c:pt>
                <c:pt idx="4398">
                  <c:v>2.5902267763886684</c:v>
                </c:pt>
                <c:pt idx="4399">
                  <c:v>2.5902267763886684</c:v>
                </c:pt>
                <c:pt idx="4400">
                  <c:v>2.5902267763886684</c:v>
                </c:pt>
                <c:pt idx="4401">
                  <c:v>2.5902267763886684</c:v>
                </c:pt>
                <c:pt idx="4402">
                  <c:v>2.5902267763886684</c:v>
                </c:pt>
                <c:pt idx="4403">
                  <c:v>2.5902267763886684</c:v>
                </c:pt>
                <c:pt idx="4404">
                  <c:v>2.5902267763886684</c:v>
                </c:pt>
                <c:pt idx="4405">
                  <c:v>2.5902267763886684</c:v>
                </c:pt>
                <c:pt idx="4406">
                  <c:v>2.5902267763886684</c:v>
                </c:pt>
                <c:pt idx="4407">
                  <c:v>2.5902267763886684</c:v>
                </c:pt>
                <c:pt idx="4408">
                  <c:v>2.5902267763886684</c:v>
                </c:pt>
                <c:pt idx="4409">
                  <c:v>2.5902267763886684</c:v>
                </c:pt>
                <c:pt idx="4410">
                  <c:v>2.5902267763886684</c:v>
                </c:pt>
                <c:pt idx="4411">
                  <c:v>2.5902267763886684</c:v>
                </c:pt>
                <c:pt idx="4412">
                  <c:v>2.5902267763886684</c:v>
                </c:pt>
                <c:pt idx="4413">
                  <c:v>2.5902267763886684</c:v>
                </c:pt>
                <c:pt idx="4414">
                  <c:v>2.5902267763886684</c:v>
                </c:pt>
                <c:pt idx="4415">
                  <c:v>2.5902267763886684</c:v>
                </c:pt>
                <c:pt idx="4416">
                  <c:v>2.5902267763886684</c:v>
                </c:pt>
                <c:pt idx="4417">
                  <c:v>2.5902267763886684</c:v>
                </c:pt>
                <c:pt idx="4418">
                  <c:v>2.5902267763886684</c:v>
                </c:pt>
                <c:pt idx="4419">
                  <c:v>2.5902267763886684</c:v>
                </c:pt>
                <c:pt idx="4420">
                  <c:v>2.5902267763886684</c:v>
                </c:pt>
                <c:pt idx="4421">
                  <c:v>2.5902267763886684</c:v>
                </c:pt>
                <c:pt idx="4422">
                  <c:v>2.5902267763886684</c:v>
                </c:pt>
                <c:pt idx="4423">
                  <c:v>2.5902267763886684</c:v>
                </c:pt>
                <c:pt idx="4424">
                  <c:v>2.5902267763886684</c:v>
                </c:pt>
                <c:pt idx="4425">
                  <c:v>2.5902267763886684</c:v>
                </c:pt>
                <c:pt idx="4426">
                  <c:v>2.5902267763886684</c:v>
                </c:pt>
                <c:pt idx="4427">
                  <c:v>2.5902267763886684</c:v>
                </c:pt>
                <c:pt idx="4428">
                  <c:v>2.5902267763886684</c:v>
                </c:pt>
                <c:pt idx="4429">
                  <c:v>2.5902267763886684</c:v>
                </c:pt>
                <c:pt idx="4430">
                  <c:v>2.5902267763886684</c:v>
                </c:pt>
                <c:pt idx="4431">
                  <c:v>2.5902267763886684</c:v>
                </c:pt>
                <c:pt idx="4432">
                  <c:v>2.5902267763886684</c:v>
                </c:pt>
                <c:pt idx="4433">
                  <c:v>2.5902267763886684</c:v>
                </c:pt>
                <c:pt idx="4434">
                  <c:v>2.5902267763886684</c:v>
                </c:pt>
                <c:pt idx="4435">
                  <c:v>2.5902267763886684</c:v>
                </c:pt>
                <c:pt idx="4436">
                  <c:v>2.5902267763886684</c:v>
                </c:pt>
                <c:pt idx="4437">
                  <c:v>2.5902267763886684</c:v>
                </c:pt>
                <c:pt idx="4438">
                  <c:v>2.5902267763886684</c:v>
                </c:pt>
                <c:pt idx="4439">
                  <c:v>2.5902267763886684</c:v>
                </c:pt>
                <c:pt idx="4440">
                  <c:v>2.5902267763886684</c:v>
                </c:pt>
                <c:pt idx="4441">
                  <c:v>2.5902267763886684</c:v>
                </c:pt>
                <c:pt idx="4442">
                  <c:v>2.5902267763886684</c:v>
                </c:pt>
                <c:pt idx="4443">
                  <c:v>2.5902267763886684</c:v>
                </c:pt>
                <c:pt idx="4444">
                  <c:v>2.5902267763886684</c:v>
                </c:pt>
                <c:pt idx="4445">
                  <c:v>2.5902267763886684</c:v>
                </c:pt>
                <c:pt idx="4446">
                  <c:v>2.5902267763886684</c:v>
                </c:pt>
                <c:pt idx="4447">
                  <c:v>2.5902267763886684</c:v>
                </c:pt>
                <c:pt idx="4448">
                  <c:v>2.5902267763886684</c:v>
                </c:pt>
                <c:pt idx="4449">
                  <c:v>2.5902267763886684</c:v>
                </c:pt>
                <c:pt idx="4450">
                  <c:v>2.5902267763886684</c:v>
                </c:pt>
                <c:pt idx="4451">
                  <c:v>2.5902267763886684</c:v>
                </c:pt>
                <c:pt idx="4452">
                  <c:v>2.5902267763886684</c:v>
                </c:pt>
                <c:pt idx="4453">
                  <c:v>2.5902267763886684</c:v>
                </c:pt>
                <c:pt idx="4454">
                  <c:v>2.5902267763886684</c:v>
                </c:pt>
                <c:pt idx="4455">
                  <c:v>2.5902267763886684</c:v>
                </c:pt>
                <c:pt idx="4456">
                  <c:v>2.5902267763886684</c:v>
                </c:pt>
                <c:pt idx="4457">
                  <c:v>2.5902267763886684</c:v>
                </c:pt>
                <c:pt idx="4458">
                  <c:v>2.5902267763886684</c:v>
                </c:pt>
                <c:pt idx="4459">
                  <c:v>2.5902267763886684</c:v>
                </c:pt>
                <c:pt idx="4460">
                  <c:v>2.5902267763886684</c:v>
                </c:pt>
                <c:pt idx="4461">
                  <c:v>2.5902267763886684</c:v>
                </c:pt>
                <c:pt idx="4462">
                  <c:v>2.5902267763886684</c:v>
                </c:pt>
                <c:pt idx="4463">
                  <c:v>2.5902267763886684</c:v>
                </c:pt>
                <c:pt idx="4464">
                  <c:v>2.5902267763886684</c:v>
                </c:pt>
                <c:pt idx="4465">
                  <c:v>2.5902267763886684</c:v>
                </c:pt>
                <c:pt idx="4466">
                  <c:v>2.5902267763886684</c:v>
                </c:pt>
                <c:pt idx="4467">
                  <c:v>2.5902267763886684</c:v>
                </c:pt>
                <c:pt idx="4468">
                  <c:v>2.5902267763886684</c:v>
                </c:pt>
                <c:pt idx="4469">
                  <c:v>2.5902267763886684</c:v>
                </c:pt>
                <c:pt idx="4470">
                  <c:v>2.5902267763886684</c:v>
                </c:pt>
                <c:pt idx="4471">
                  <c:v>2.5902267763886684</c:v>
                </c:pt>
                <c:pt idx="4472">
                  <c:v>2.5902267763886684</c:v>
                </c:pt>
                <c:pt idx="4473">
                  <c:v>2.5902267763886684</c:v>
                </c:pt>
                <c:pt idx="4474">
                  <c:v>2.5902267763886684</c:v>
                </c:pt>
                <c:pt idx="4475">
                  <c:v>2.5902267763886684</c:v>
                </c:pt>
                <c:pt idx="4476">
                  <c:v>2.5902267763886684</c:v>
                </c:pt>
                <c:pt idx="4477">
                  <c:v>2.5902267763886684</c:v>
                </c:pt>
                <c:pt idx="4478">
                  <c:v>2.5902267763886684</c:v>
                </c:pt>
                <c:pt idx="4479">
                  <c:v>2.5902267763886684</c:v>
                </c:pt>
                <c:pt idx="4480">
                  <c:v>2.5902267763886684</c:v>
                </c:pt>
                <c:pt idx="4481">
                  <c:v>2.5902267763886684</c:v>
                </c:pt>
                <c:pt idx="4482">
                  <c:v>2.5902267763886684</c:v>
                </c:pt>
                <c:pt idx="4483">
                  <c:v>2.5902267763886684</c:v>
                </c:pt>
                <c:pt idx="4484">
                  <c:v>2.5902267763886684</c:v>
                </c:pt>
                <c:pt idx="4485">
                  <c:v>2.5902267763886684</c:v>
                </c:pt>
                <c:pt idx="4486">
                  <c:v>2.5902267763886684</c:v>
                </c:pt>
                <c:pt idx="4487">
                  <c:v>2.5902267763886684</c:v>
                </c:pt>
                <c:pt idx="4488">
                  <c:v>2.5902267763886684</c:v>
                </c:pt>
                <c:pt idx="4489">
                  <c:v>2.5902267763886684</c:v>
                </c:pt>
                <c:pt idx="4490">
                  <c:v>2.5902267763886684</c:v>
                </c:pt>
                <c:pt idx="4491">
                  <c:v>2.5902267763886684</c:v>
                </c:pt>
                <c:pt idx="4492">
                  <c:v>2.5902267763886684</c:v>
                </c:pt>
                <c:pt idx="4493">
                  <c:v>2.5902267763886684</c:v>
                </c:pt>
                <c:pt idx="4494">
                  <c:v>2.5902267763886684</c:v>
                </c:pt>
                <c:pt idx="4495">
                  <c:v>2.5902267763886684</c:v>
                </c:pt>
                <c:pt idx="4496">
                  <c:v>2.5902267763886684</c:v>
                </c:pt>
                <c:pt idx="4497">
                  <c:v>2.5902267763886684</c:v>
                </c:pt>
                <c:pt idx="4498">
                  <c:v>2.5902267763886684</c:v>
                </c:pt>
                <c:pt idx="4499">
                  <c:v>2.5902267763886684</c:v>
                </c:pt>
                <c:pt idx="4500">
                  <c:v>2.5902267763886684</c:v>
                </c:pt>
                <c:pt idx="4501">
                  <c:v>2.5902267763886684</c:v>
                </c:pt>
                <c:pt idx="4502">
                  <c:v>2.5902267763886684</c:v>
                </c:pt>
                <c:pt idx="4503">
                  <c:v>2.5902267763886684</c:v>
                </c:pt>
                <c:pt idx="4504">
                  <c:v>2.5902267763886684</c:v>
                </c:pt>
                <c:pt idx="4505">
                  <c:v>2.5902267763886684</c:v>
                </c:pt>
                <c:pt idx="4506">
                  <c:v>2.5902267763886684</c:v>
                </c:pt>
                <c:pt idx="4507">
                  <c:v>2.5902267763886684</c:v>
                </c:pt>
                <c:pt idx="4508">
                  <c:v>2.5902267763886684</c:v>
                </c:pt>
                <c:pt idx="4509">
                  <c:v>2.5902267763886684</c:v>
                </c:pt>
                <c:pt idx="4510">
                  <c:v>2.5902267763886684</c:v>
                </c:pt>
                <c:pt idx="4511">
                  <c:v>2.5902267763886684</c:v>
                </c:pt>
                <c:pt idx="4512">
                  <c:v>2.5902267763886684</c:v>
                </c:pt>
                <c:pt idx="4513">
                  <c:v>2.5902267763886684</c:v>
                </c:pt>
                <c:pt idx="4514">
                  <c:v>2.5902267763886684</c:v>
                </c:pt>
                <c:pt idx="4515">
                  <c:v>2.5902267763886684</c:v>
                </c:pt>
                <c:pt idx="4516">
                  <c:v>2.5902267763886684</c:v>
                </c:pt>
                <c:pt idx="4517">
                  <c:v>2.5902267763886684</c:v>
                </c:pt>
                <c:pt idx="4518">
                  <c:v>2.5902267763886684</c:v>
                </c:pt>
                <c:pt idx="4519">
                  <c:v>2.5902267763886684</c:v>
                </c:pt>
                <c:pt idx="4520">
                  <c:v>2.5902267763886684</c:v>
                </c:pt>
                <c:pt idx="4521">
                  <c:v>2.5902267763886684</c:v>
                </c:pt>
                <c:pt idx="4522">
                  <c:v>2.5902267763886684</c:v>
                </c:pt>
                <c:pt idx="4523">
                  <c:v>2.5902267763886684</c:v>
                </c:pt>
                <c:pt idx="4524">
                  <c:v>2.5902267763886684</c:v>
                </c:pt>
                <c:pt idx="4525">
                  <c:v>2.5902267763886684</c:v>
                </c:pt>
                <c:pt idx="4526">
                  <c:v>2.5902267763886684</c:v>
                </c:pt>
                <c:pt idx="4527">
                  <c:v>2.5902267763886684</c:v>
                </c:pt>
                <c:pt idx="4528">
                  <c:v>2.5902267763886684</c:v>
                </c:pt>
                <c:pt idx="4529">
                  <c:v>2.5902267763886684</c:v>
                </c:pt>
                <c:pt idx="4530">
                  <c:v>2.5902267763886684</c:v>
                </c:pt>
                <c:pt idx="4531">
                  <c:v>2.5902267763886684</c:v>
                </c:pt>
                <c:pt idx="4532">
                  <c:v>2.5902267763886684</c:v>
                </c:pt>
                <c:pt idx="4533">
                  <c:v>2.5902267763886684</c:v>
                </c:pt>
                <c:pt idx="4534">
                  <c:v>2.5902267763886684</c:v>
                </c:pt>
                <c:pt idx="4535">
                  <c:v>2.5902267763886684</c:v>
                </c:pt>
                <c:pt idx="4536">
                  <c:v>2.5902267763886684</c:v>
                </c:pt>
                <c:pt idx="4537">
                  <c:v>2.5902267763886684</c:v>
                </c:pt>
                <c:pt idx="4538">
                  <c:v>2.5902267763886684</c:v>
                </c:pt>
                <c:pt idx="4539">
                  <c:v>2.5902267763886684</c:v>
                </c:pt>
                <c:pt idx="4540">
                  <c:v>2.5902267763886684</c:v>
                </c:pt>
                <c:pt idx="4541">
                  <c:v>2.5902267763886684</c:v>
                </c:pt>
                <c:pt idx="4542">
                  <c:v>2.5902267763886684</c:v>
                </c:pt>
                <c:pt idx="4543">
                  <c:v>2.5902267763886684</c:v>
                </c:pt>
                <c:pt idx="4544">
                  <c:v>2.5902267763886684</c:v>
                </c:pt>
                <c:pt idx="4545">
                  <c:v>2.5902267763886684</c:v>
                </c:pt>
                <c:pt idx="4546">
                  <c:v>2.5902267763886684</c:v>
                </c:pt>
                <c:pt idx="4547">
                  <c:v>2.5902267763886684</c:v>
                </c:pt>
                <c:pt idx="4548">
                  <c:v>2.5902267763886684</c:v>
                </c:pt>
                <c:pt idx="4549">
                  <c:v>2.5902267763886684</c:v>
                </c:pt>
                <c:pt idx="4550">
                  <c:v>2.5902267763886684</c:v>
                </c:pt>
                <c:pt idx="4551">
                  <c:v>2.5902267763886684</c:v>
                </c:pt>
                <c:pt idx="4552">
                  <c:v>2.5902267763886684</c:v>
                </c:pt>
                <c:pt idx="4553">
                  <c:v>2.5902267763886684</c:v>
                </c:pt>
                <c:pt idx="4554">
                  <c:v>2.5902267763886684</c:v>
                </c:pt>
                <c:pt idx="4555">
                  <c:v>2.5902267763886684</c:v>
                </c:pt>
                <c:pt idx="4556">
                  <c:v>2.5902267763886684</c:v>
                </c:pt>
                <c:pt idx="4557">
                  <c:v>2.5902267763886684</c:v>
                </c:pt>
                <c:pt idx="4558">
                  <c:v>2.5902267763886684</c:v>
                </c:pt>
                <c:pt idx="4559">
                  <c:v>2.5902267763886684</c:v>
                </c:pt>
                <c:pt idx="4560">
                  <c:v>2.5902267763886684</c:v>
                </c:pt>
                <c:pt idx="4561">
                  <c:v>2.5902267763886684</c:v>
                </c:pt>
                <c:pt idx="4562">
                  <c:v>2.5902267763886684</c:v>
                </c:pt>
                <c:pt idx="4563">
                  <c:v>2.5902267763886684</c:v>
                </c:pt>
                <c:pt idx="4564">
                  <c:v>2.5902267763886684</c:v>
                </c:pt>
                <c:pt idx="4565">
                  <c:v>2.5902267763886684</c:v>
                </c:pt>
                <c:pt idx="4566">
                  <c:v>2.5902267763886684</c:v>
                </c:pt>
                <c:pt idx="4567">
                  <c:v>2.5902267763886684</c:v>
                </c:pt>
                <c:pt idx="4568">
                  <c:v>2.5902267763886684</c:v>
                </c:pt>
                <c:pt idx="4569">
                  <c:v>2.5902267763886684</c:v>
                </c:pt>
                <c:pt idx="4570">
                  <c:v>2.5902267763886684</c:v>
                </c:pt>
                <c:pt idx="4571">
                  <c:v>2.5902267763886684</c:v>
                </c:pt>
                <c:pt idx="4572">
                  <c:v>2.5902267763886684</c:v>
                </c:pt>
                <c:pt idx="4573">
                  <c:v>2.5902267763886684</c:v>
                </c:pt>
                <c:pt idx="4574">
                  <c:v>2.5902267763886684</c:v>
                </c:pt>
                <c:pt idx="4575">
                  <c:v>2.5902267763886684</c:v>
                </c:pt>
                <c:pt idx="4576">
                  <c:v>2.5902267763886684</c:v>
                </c:pt>
                <c:pt idx="4577">
                  <c:v>2.5902267763886684</c:v>
                </c:pt>
                <c:pt idx="4578">
                  <c:v>2.5902267763886684</c:v>
                </c:pt>
                <c:pt idx="4579">
                  <c:v>2.5902267763886684</c:v>
                </c:pt>
                <c:pt idx="4580">
                  <c:v>2.5902267763886684</c:v>
                </c:pt>
                <c:pt idx="4581">
                  <c:v>2.5902267763886684</c:v>
                </c:pt>
                <c:pt idx="4582">
                  <c:v>2.5902267763886684</c:v>
                </c:pt>
                <c:pt idx="4583">
                  <c:v>2.5902267763886684</c:v>
                </c:pt>
                <c:pt idx="4584">
                  <c:v>2.5902267763886684</c:v>
                </c:pt>
                <c:pt idx="4585">
                  <c:v>2.5902267763886684</c:v>
                </c:pt>
                <c:pt idx="4586">
                  <c:v>2.5902267763886684</c:v>
                </c:pt>
                <c:pt idx="4587">
                  <c:v>2.5902267763886684</c:v>
                </c:pt>
                <c:pt idx="4588">
                  <c:v>2.5902267763886684</c:v>
                </c:pt>
                <c:pt idx="4589">
                  <c:v>2.5902267763886684</c:v>
                </c:pt>
                <c:pt idx="4590">
                  <c:v>2.5902267763886684</c:v>
                </c:pt>
                <c:pt idx="4591">
                  <c:v>2.5902267763886684</c:v>
                </c:pt>
                <c:pt idx="4592">
                  <c:v>2.5902267763886684</c:v>
                </c:pt>
                <c:pt idx="4593">
                  <c:v>2.5902267763886684</c:v>
                </c:pt>
                <c:pt idx="4594">
                  <c:v>2.5902267763886684</c:v>
                </c:pt>
                <c:pt idx="4595">
                  <c:v>2.5902267763886684</c:v>
                </c:pt>
                <c:pt idx="4596">
                  <c:v>2.5902267763886684</c:v>
                </c:pt>
                <c:pt idx="4597">
                  <c:v>2.5902267763886684</c:v>
                </c:pt>
                <c:pt idx="4598">
                  <c:v>2.5902267763886684</c:v>
                </c:pt>
                <c:pt idx="4599">
                  <c:v>2.5902267763886684</c:v>
                </c:pt>
                <c:pt idx="4600">
                  <c:v>2.5902267763886684</c:v>
                </c:pt>
                <c:pt idx="4601">
                  <c:v>2.5902267763886684</c:v>
                </c:pt>
                <c:pt idx="4602">
                  <c:v>2.5902267763886684</c:v>
                </c:pt>
                <c:pt idx="4603">
                  <c:v>2.5902267763886684</c:v>
                </c:pt>
                <c:pt idx="4604">
                  <c:v>2.5902267763886684</c:v>
                </c:pt>
                <c:pt idx="4605">
                  <c:v>2.5902267763886684</c:v>
                </c:pt>
                <c:pt idx="4606">
                  <c:v>2.5902267763886684</c:v>
                </c:pt>
                <c:pt idx="4607">
                  <c:v>2.5902267763886684</c:v>
                </c:pt>
                <c:pt idx="4608">
                  <c:v>2.5902267763886684</c:v>
                </c:pt>
                <c:pt idx="4609">
                  <c:v>2.5902267763886684</c:v>
                </c:pt>
                <c:pt idx="4610">
                  <c:v>2.5902267763886684</c:v>
                </c:pt>
                <c:pt idx="4611">
                  <c:v>2.5902267763886684</c:v>
                </c:pt>
                <c:pt idx="4612">
                  <c:v>2.5902267763886684</c:v>
                </c:pt>
                <c:pt idx="4613">
                  <c:v>2.5902267763886684</c:v>
                </c:pt>
                <c:pt idx="4614">
                  <c:v>2.5902267763886684</c:v>
                </c:pt>
                <c:pt idx="4615">
                  <c:v>2.5902267763886684</c:v>
                </c:pt>
                <c:pt idx="4616">
                  <c:v>2.5902267763886684</c:v>
                </c:pt>
                <c:pt idx="4617">
                  <c:v>2.5902267763886684</c:v>
                </c:pt>
                <c:pt idx="4618">
                  <c:v>2.5902267763886684</c:v>
                </c:pt>
                <c:pt idx="4619">
                  <c:v>2.5902267763886684</c:v>
                </c:pt>
                <c:pt idx="4620">
                  <c:v>2.5902267763886684</c:v>
                </c:pt>
                <c:pt idx="4621">
                  <c:v>2.5902267763886684</c:v>
                </c:pt>
                <c:pt idx="4622">
                  <c:v>2.5902267763886684</c:v>
                </c:pt>
                <c:pt idx="4623">
                  <c:v>2.5902267763886684</c:v>
                </c:pt>
                <c:pt idx="4624">
                  <c:v>2.5902267763886684</c:v>
                </c:pt>
                <c:pt idx="4625">
                  <c:v>2.5902267763886684</c:v>
                </c:pt>
                <c:pt idx="4626">
                  <c:v>2.5902267763886684</c:v>
                </c:pt>
                <c:pt idx="4627">
                  <c:v>2.5902267763886684</c:v>
                </c:pt>
                <c:pt idx="4628">
                  <c:v>2.5902267763886684</c:v>
                </c:pt>
                <c:pt idx="4629">
                  <c:v>2.5902267763886684</c:v>
                </c:pt>
                <c:pt idx="4630">
                  <c:v>2.5902267763886684</c:v>
                </c:pt>
                <c:pt idx="4631">
                  <c:v>2.5902267763886684</c:v>
                </c:pt>
                <c:pt idx="4632">
                  <c:v>2.5902267763886684</c:v>
                </c:pt>
                <c:pt idx="4633">
                  <c:v>2.5902267763886684</c:v>
                </c:pt>
                <c:pt idx="4634">
                  <c:v>2.5902267763886684</c:v>
                </c:pt>
                <c:pt idx="4635">
                  <c:v>2.5902267763886684</c:v>
                </c:pt>
                <c:pt idx="4636">
                  <c:v>2.5902267763886684</c:v>
                </c:pt>
                <c:pt idx="4637">
                  <c:v>2.5902267763886684</c:v>
                </c:pt>
                <c:pt idx="4638">
                  <c:v>2.5902267763886684</c:v>
                </c:pt>
                <c:pt idx="4639">
                  <c:v>2.5902267763886684</c:v>
                </c:pt>
                <c:pt idx="4640">
                  <c:v>2.5902267763886684</c:v>
                </c:pt>
                <c:pt idx="4641">
                  <c:v>2.5902267763886684</c:v>
                </c:pt>
                <c:pt idx="4642">
                  <c:v>2.5902267763886684</c:v>
                </c:pt>
                <c:pt idx="4643">
                  <c:v>2.5902267763886684</c:v>
                </c:pt>
                <c:pt idx="4644">
                  <c:v>2.5902267763886684</c:v>
                </c:pt>
                <c:pt idx="4645">
                  <c:v>2.5902267763886684</c:v>
                </c:pt>
                <c:pt idx="4646">
                  <c:v>2.5902267763886684</c:v>
                </c:pt>
                <c:pt idx="4647">
                  <c:v>2.5902267763886684</c:v>
                </c:pt>
                <c:pt idx="4648">
                  <c:v>2.5902267763886684</c:v>
                </c:pt>
                <c:pt idx="4649">
                  <c:v>2.5902267763886684</c:v>
                </c:pt>
                <c:pt idx="4650">
                  <c:v>2.5902267763886684</c:v>
                </c:pt>
                <c:pt idx="4651">
                  <c:v>2.5902267763886684</c:v>
                </c:pt>
                <c:pt idx="4652">
                  <c:v>2.5902267763886684</c:v>
                </c:pt>
                <c:pt idx="4653">
                  <c:v>2.5902267763886684</c:v>
                </c:pt>
                <c:pt idx="4654">
                  <c:v>2.5902267763886684</c:v>
                </c:pt>
                <c:pt idx="4655">
                  <c:v>2.5902267763886684</c:v>
                </c:pt>
                <c:pt idx="4656">
                  <c:v>2.5902267763886684</c:v>
                </c:pt>
                <c:pt idx="4657">
                  <c:v>2.5902267763886684</c:v>
                </c:pt>
                <c:pt idx="4658">
                  <c:v>2.5902267763886684</c:v>
                </c:pt>
                <c:pt idx="4659">
                  <c:v>2.5902267763886684</c:v>
                </c:pt>
                <c:pt idx="4660">
                  <c:v>2.5902267763886684</c:v>
                </c:pt>
                <c:pt idx="4661">
                  <c:v>2.5902267763886684</c:v>
                </c:pt>
                <c:pt idx="4662">
                  <c:v>2.5902267763886684</c:v>
                </c:pt>
                <c:pt idx="4663">
                  <c:v>2.5902267763886684</c:v>
                </c:pt>
                <c:pt idx="4664">
                  <c:v>2.5902267763886684</c:v>
                </c:pt>
                <c:pt idx="4665">
                  <c:v>2.5902267763886684</c:v>
                </c:pt>
                <c:pt idx="4666">
                  <c:v>2.5902267763886684</c:v>
                </c:pt>
                <c:pt idx="4667">
                  <c:v>2.5902267763886684</c:v>
                </c:pt>
                <c:pt idx="4668">
                  <c:v>2.5902267763886684</c:v>
                </c:pt>
                <c:pt idx="4669">
                  <c:v>2.5902267763886684</c:v>
                </c:pt>
                <c:pt idx="4670">
                  <c:v>2.5902267763886684</c:v>
                </c:pt>
                <c:pt idx="4671">
                  <c:v>2.5902267763886684</c:v>
                </c:pt>
                <c:pt idx="4672">
                  <c:v>2.5902267763886684</c:v>
                </c:pt>
                <c:pt idx="4673">
                  <c:v>2.5902267763886684</c:v>
                </c:pt>
                <c:pt idx="4674">
                  <c:v>2.5902267763886684</c:v>
                </c:pt>
                <c:pt idx="4675">
                  <c:v>2.5902267763886684</c:v>
                </c:pt>
                <c:pt idx="4676">
                  <c:v>2.5902267763886684</c:v>
                </c:pt>
                <c:pt idx="4677">
                  <c:v>2.5902267763886684</c:v>
                </c:pt>
                <c:pt idx="4678">
                  <c:v>2.5902267763886684</c:v>
                </c:pt>
                <c:pt idx="4679">
                  <c:v>2.5902267763886684</c:v>
                </c:pt>
                <c:pt idx="4680">
                  <c:v>2.5902267763886684</c:v>
                </c:pt>
                <c:pt idx="4681">
                  <c:v>2.5902267763886684</c:v>
                </c:pt>
                <c:pt idx="4682">
                  <c:v>2.5902267763886684</c:v>
                </c:pt>
                <c:pt idx="4683">
                  <c:v>2.5902267763886684</c:v>
                </c:pt>
                <c:pt idx="4684">
                  <c:v>2.5902267763886684</c:v>
                </c:pt>
                <c:pt idx="4685">
                  <c:v>2.5902267763886684</c:v>
                </c:pt>
                <c:pt idx="4686">
                  <c:v>2.5902267763886684</c:v>
                </c:pt>
                <c:pt idx="4687">
                  <c:v>2.5902267763886684</c:v>
                </c:pt>
                <c:pt idx="4688">
                  <c:v>2.5902267763886684</c:v>
                </c:pt>
                <c:pt idx="4689">
                  <c:v>2.5902267763886684</c:v>
                </c:pt>
                <c:pt idx="4690">
                  <c:v>2.5902267763886684</c:v>
                </c:pt>
                <c:pt idx="4691">
                  <c:v>2.5902267763886684</c:v>
                </c:pt>
                <c:pt idx="4692">
                  <c:v>2.5902267763886684</c:v>
                </c:pt>
                <c:pt idx="4693">
                  <c:v>2.5902267763886684</c:v>
                </c:pt>
                <c:pt idx="4694">
                  <c:v>2.5902267763886684</c:v>
                </c:pt>
                <c:pt idx="4695">
                  <c:v>2.5902267763886684</c:v>
                </c:pt>
                <c:pt idx="4696">
                  <c:v>2.5902267763886684</c:v>
                </c:pt>
                <c:pt idx="4697">
                  <c:v>2.5902267763886684</c:v>
                </c:pt>
                <c:pt idx="4698">
                  <c:v>2.5902267763886684</c:v>
                </c:pt>
                <c:pt idx="4699">
                  <c:v>2.5902267763886684</c:v>
                </c:pt>
                <c:pt idx="4700">
                  <c:v>2.5902267763886684</c:v>
                </c:pt>
                <c:pt idx="4701">
                  <c:v>2.5902267763886684</c:v>
                </c:pt>
                <c:pt idx="4702">
                  <c:v>2.5902267763886684</c:v>
                </c:pt>
                <c:pt idx="4703">
                  <c:v>2.5902267763886684</c:v>
                </c:pt>
                <c:pt idx="4704">
                  <c:v>2.5902267763886684</c:v>
                </c:pt>
                <c:pt idx="4705">
                  <c:v>2.5902267763886684</c:v>
                </c:pt>
                <c:pt idx="4706">
                  <c:v>2.5902267763886684</c:v>
                </c:pt>
                <c:pt idx="4707">
                  <c:v>2.5902267763886684</c:v>
                </c:pt>
                <c:pt idx="4708">
                  <c:v>2.5902267763886684</c:v>
                </c:pt>
                <c:pt idx="4709">
                  <c:v>2.5902267763886684</c:v>
                </c:pt>
                <c:pt idx="4710">
                  <c:v>2.5902267763886684</c:v>
                </c:pt>
                <c:pt idx="4711">
                  <c:v>2.5902267763886684</c:v>
                </c:pt>
                <c:pt idx="4712">
                  <c:v>2.5902267763886684</c:v>
                </c:pt>
                <c:pt idx="4713">
                  <c:v>2.5902267763886684</c:v>
                </c:pt>
                <c:pt idx="4714">
                  <c:v>2.5902267763886684</c:v>
                </c:pt>
                <c:pt idx="4715">
                  <c:v>2.5902267763886684</c:v>
                </c:pt>
                <c:pt idx="4716">
                  <c:v>2.5902267763886684</c:v>
                </c:pt>
                <c:pt idx="4717">
                  <c:v>2.5902267763886684</c:v>
                </c:pt>
                <c:pt idx="4718">
                  <c:v>2.5902267763886684</c:v>
                </c:pt>
                <c:pt idx="4719">
                  <c:v>2.5902267763886684</c:v>
                </c:pt>
                <c:pt idx="4720">
                  <c:v>2.5902267763886684</c:v>
                </c:pt>
                <c:pt idx="4721">
                  <c:v>2.5902267763886684</c:v>
                </c:pt>
                <c:pt idx="4722">
                  <c:v>2.5902267763886684</c:v>
                </c:pt>
                <c:pt idx="4723">
                  <c:v>2.5902267763886684</c:v>
                </c:pt>
                <c:pt idx="4724">
                  <c:v>2.5902267763886684</c:v>
                </c:pt>
                <c:pt idx="4725">
                  <c:v>2.5902267763886684</c:v>
                </c:pt>
                <c:pt idx="4726">
                  <c:v>2.5902267763886684</c:v>
                </c:pt>
                <c:pt idx="4727">
                  <c:v>2.5902267763886684</c:v>
                </c:pt>
                <c:pt idx="4728">
                  <c:v>2.5902267763886684</c:v>
                </c:pt>
                <c:pt idx="4729">
                  <c:v>2.5902267763886684</c:v>
                </c:pt>
                <c:pt idx="4730">
                  <c:v>2.5902267763886684</c:v>
                </c:pt>
                <c:pt idx="4731">
                  <c:v>2.5902267763886684</c:v>
                </c:pt>
                <c:pt idx="4732">
                  <c:v>2.5902267763886684</c:v>
                </c:pt>
                <c:pt idx="4733">
                  <c:v>2.5902267763886684</c:v>
                </c:pt>
                <c:pt idx="4734">
                  <c:v>2.5902267763886684</c:v>
                </c:pt>
                <c:pt idx="4735">
                  <c:v>2.5902267763886684</c:v>
                </c:pt>
                <c:pt idx="4736">
                  <c:v>2.5902267763886684</c:v>
                </c:pt>
                <c:pt idx="4737">
                  <c:v>2.5902267763886684</c:v>
                </c:pt>
                <c:pt idx="4738">
                  <c:v>2.5902267763886684</c:v>
                </c:pt>
                <c:pt idx="4739">
                  <c:v>2.5902267763886684</c:v>
                </c:pt>
                <c:pt idx="4740">
                  <c:v>2.5902267763886684</c:v>
                </c:pt>
                <c:pt idx="4741">
                  <c:v>2.5902267763886684</c:v>
                </c:pt>
                <c:pt idx="4742">
                  <c:v>2.5902267763886684</c:v>
                </c:pt>
                <c:pt idx="4743">
                  <c:v>2.5902267763886684</c:v>
                </c:pt>
                <c:pt idx="4744">
                  <c:v>2.5902267763886684</c:v>
                </c:pt>
                <c:pt idx="4745">
                  <c:v>2.5902267763886684</c:v>
                </c:pt>
                <c:pt idx="4746">
                  <c:v>2.5902267763886684</c:v>
                </c:pt>
                <c:pt idx="4747">
                  <c:v>2.5902267763886684</c:v>
                </c:pt>
                <c:pt idx="4748">
                  <c:v>2.5902267763886684</c:v>
                </c:pt>
                <c:pt idx="4749">
                  <c:v>2.5902267763886684</c:v>
                </c:pt>
                <c:pt idx="4750">
                  <c:v>2.5902267763886684</c:v>
                </c:pt>
                <c:pt idx="4751">
                  <c:v>2.5902267763886684</c:v>
                </c:pt>
                <c:pt idx="4752">
                  <c:v>2.5902267763886684</c:v>
                </c:pt>
                <c:pt idx="4753">
                  <c:v>2.5902267763886684</c:v>
                </c:pt>
                <c:pt idx="4754">
                  <c:v>2.5902267763886684</c:v>
                </c:pt>
                <c:pt idx="4755">
                  <c:v>2.5902267763886684</c:v>
                </c:pt>
                <c:pt idx="4756">
                  <c:v>2.5902267763886684</c:v>
                </c:pt>
                <c:pt idx="4757">
                  <c:v>2.5902267763886684</c:v>
                </c:pt>
                <c:pt idx="4758">
                  <c:v>2.5902267763886684</c:v>
                </c:pt>
                <c:pt idx="4759">
                  <c:v>2.5902267763886684</c:v>
                </c:pt>
                <c:pt idx="4760">
                  <c:v>2.5902267763886684</c:v>
                </c:pt>
                <c:pt idx="4761">
                  <c:v>2.5902267763886684</c:v>
                </c:pt>
                <c:pt idx="4762">
                  <c:v>2.5902267763886684</c:v>
                </c:pt>
                <c:pt idx="4763">
                  <c:v>2.5902267763886684</c:v>
                </c:pt>
                <c:pt idx="4764">
                  <c:v>2.5902267763886684</c:v>
                </c:pt>
                <c:pt idx="4765">
                  <c:v>2.5902267763886684</c:v>
                </c:pt>
                <c:pt idx="4766">
                  <c:v>2.5902267763886684</c:v>
                </c:pt>
                <c:pt idx="4767">
                  <c:v>2.5902267763886684</c:v>
                </c:pt>
                <c:pt idx="4768">
                  <c:v>2.5902267763886684</c:v>
                </c:pt>
                <c:pt idx="4769">
                  <c:v>2.5902267763886684</c:v>
                </c:pt>
                <c:pt idx="4770">
                  <c:v>2.5902267763886684</c:v>
                </c:pt>
                <c:pt idx="4771">
                  <c:v>2.5902267763886684</c:v>
                </c:pt>
                <c:pt idx="4772">
                  <c:v>2.5902267763886684</c:v>
                </c:pt>
                <c:pt idx="4773">
                  <c:v>2.5902267763886684</c:v>
                </c:pt>
                <c:pt idx="4774">
                  <c:v>2.5902267763886684</c:v>
                </c:pt>
                <c:pt idx="4775">
                  <c:v>2.5902267763886684</c:v>
                </c:pt>
                <c:pt idx="4776">
                  <c:v>2.5902267763886684</c:v>
                </c:pt>
                <c:pt idx="4777">
                  <c:v>2.5902267763886684</c:v>
                </c:pt>
                <c:pt idx="4778">
                  <c:v>2.5902267763886684</c:v>
                </c:pt>
                <c:pt idx="4779">
                  <c:v>2.5902267763886684</c:v>
                </c:pt>
                <c:pt idx="4780">
                  <c:v>2.5902267763886684</c:v>
                </c:pt>
                <c:pt idx="4781">
                  <c:v>2.5902267763886684</c:v>
                </c:pt>
                <c:pt idx="4782">
                  <c:v>2.5902267763886684</c:v>
                </c:pt>
                <c:pt idx="4783">
                  <c:v>2.5902267763886684</c:v>
                </c:pt>
                <c:pt idx="4784">
                  <c:v>2.5902267763886684</c:v>
                </c:pt>
                <c:pt idx="4785">
                  <c:v>2.5902267763886684</c:v>
                </c:pt>
                <c:pt idx="4786">
                  <c:v>2.5902267763886684</c:v>
                </c:pt>
                <c:pt idx="4787">
                  <c:v>2.5902267763886684</c:v>
                </c:pt>
                <c:pt idx="4788">
                  <c:v>2.5902267763886684</c:v>
                </c:pt>
                <c:pt idx="4789">
                  <c:v>2.5902267763886684</c:v>
                </c:pt>
                <c:pt idx="4790">
                  <c:v>2.5902267763886684</c:v>
                </c:pt>
                <c:pt idx="4791">
                  <c:v>2.5902267763886684</c:v>
                </c:pt>
                <c:pt idx="4792">
                  <c:v>2.5902267763886684</c:v>
                </c:pt>
                <c:pt idx="4793">
                  <c:v>2.5902267763886684</c:v>
                </c:pt>
                <c:pt idx="4794">
                  <c:v>2.5902267763886684</c:v>
                </c:pt>
                <c:pt idx="4795">
                  <c:v>2.5902267763886684</c:v>
                </c:pt>
                <c:pt idx="4796">
                  <c:v>2.5902267763886684</c:v>
                </c:pt>
                <c:pt idx="4797">
                  <c:v>2.5902267763886684</c:v>
                </c:pt>
                <c:pt idx="4798">
                  <c:v>2.5902267763886684</c:v>
                </c:pt>
                <c:pt idx="4799">
                  <c:v>2.5902267763886684</c:v>
                </c:pt>
                <c:pt idx="4800">
                  <c:v>2.5902267763886684</c:v>
                </c:pt>
                <c:pt idx="4801">
                  <c:v>2.5902267763886684</c:v>
                </c:pt>
                <c:pt idx="4802">
                  <c:v>2.5902267763886684</c:v>
                </c:pt>
                <c:pt idx="4803">
                  <c:v>2.5902267763886684</c:v>
                </c:pt>
                <c:pt idx="4804">
                  <c:v>2.5902267763886684</c:v>
                </c:pt>
                <c:pt idx="4805">
                  <c:v>2.5902267763886684</c:v>
                </c:pt>
                <c:pt idx="4806">
                  <c:v>2.5902267763886684</c:v>
                </c:pt>
                <c:pt idx="4807">
                  <c:v>2.5902267763886684</c:v>
                </c:pt>
                <c:pt idx="4808">
                  <c:v>2.5902267763886684</c:v>
                </c:pt>
                <c:pt idx="4809">
                  <c:v>2.5902267763886684</c:v>
                </c:pt>
                <c:pt idx="4810">
                  <c:v>2.5902267763886684</c:v>
                </c:pt>
                <c:pt idx="4811">
                  <c:v>2.5902267763886684</c:v>
                </c:pt>
                <c:pt idx="4812">
                  <c:v>2.5902267763886684</c:v>
                </c:pt>
                <c:pt idx="4813">
                  <c:v>2.5902267763886684</c:v>
                </c:pt>
                <c:pt idx="4814">
                  <c:v>2.5902267763886684</c:v>
                </c:pt>
                <c:pt idx="4815">
                  <c:v>2.5902267763886684</c:v>
                </c:pt>
                <c:pt idx="4816">
                  <c:v>2.5902267763886684</c:v>
                </c:pt>
                <c:pt idx="4817">
                  <c:v>2.5902267763886684</c:v>
                </c:pt>
                <c:pt idx="4818">
                  <c:v>2.5902267763886684</c:v>
                </c:pt>
                <c:pt idx="4819">
                  <c:v>2.5902267763886684</c:v>
                </c:pt>
                <c:pt idx="4820">
                  <c:v>2.5902267763886684</c:v>
                </c:pt>
                <c:pt idx="4821">
                  <c:v>2.5902267763886684</c:v>
                </c:pt>
                <c:pt idx="4822">
                  <c:v>2.5902267763886684</c:v>
                </c:pt>
                <c:pt idx="4823">
                  <c:v>2.5902267763886684</c:v>
                </c:pt>
                <c:pt idx="4824">
                  <c:v>2.5902267763886684</c:v>
                </c:pt>
                <c:pt idx="4825">
                  <c:v>2.5902267763886684</c:v>
                </c:pt>
                <c:pt idx="4826">
                  <c:v>2.5902267763886684</c:v>
                </c:pt>
                <c:pt idx="4827">
                  <c:v>2.5902267763886684</c:v>
                </c:pt>
                <c:pt idx="4828">
                  <c:v>2.5902267763886684</c:v>
                </c:pt>
                <c:pt idx="4829">
                  <c:v>2.5902267763886684</c:v>
                </c:pt>
                <c:pt idx="4830">
                  <c:v>2.5902267763886684</c:v>
                </c:pt>
                <c:pt idx="4831">
                  <c:v>2.5902267763886684</c:v>
                </c:pt>
                <c:pt idx="4832">
                  <c:v>2.5902267763886684</c:v>
                </c:pt>
                <c:pt idx="4833">
                  <c:v>2.5902267763886684</c:v>
                </c:pt>
                <c:pt idx="4834">
                  <c:v>2.5902267763886684</c:v>
                </c:pt>
                <c:pt idx="4835">
                  <c:v>2.5902267763886684</c:v>
                </c:pt>
                <c:pt idx="4836">
                  <c:v>2.5902267763886684</c:v>
                </c:pt>
                <c:pt idx="4837">
                  <c:v>2.5902267763886684</c:v>
                </c:pt>
                <c:pt idx="4838">
                  <c:v>2.5902267763886684</c:v>
                </c:pt>
                <c:pt idx="4839">
                  <c:v>2.5902267763886684</c:v>
                </c:pt>
                <c:pt idx="4840">
                  <c:v>2.5902267763886684</c:v>
                </c:pt>
                <c:pt idx="4841">
                  <c:v>2.5902267763886684</c:v>
                </c:pt>
                <c:pt idx="4842">
                  <c:v>2.5902267763886684</c:v>
                </c:pt>
                <c:pt idx="4843">
                  <c:v>2.5902267763886684</c:v>
                </c:pt>
                <c:pt idx="4844">
                  <c:v>2.5902267763886684</c:v>
                </c:pt>
                <c:pt idx="4845">
                  <c:v>2.5902267763886684</c:v>
                </c:pt>
                <c:pt idx="4846">
                  <c:v>2.5902267763886684</c:v>
                </c:pt>
                <c:pt idx="4847">
                  <c:v>2.5902267763886684</c:v>
                </c:pt>
                <c:pt idx="4848">
                  <c:v>2.5902267763886684</c:v>
                </c:pt>
                <c:pt idx="4849">
                  <c:v>2.5902267763886684</c:v>
                </c:pt>
                <c:pt idx="4850">
                  <c:v>2.5902267763886684</c:v>
                </c:pt>
                <c:pt idx="4851">
                  <c:v>2.5902267763886684</c:v>
                </c:pt>
                <c:pt idx="4852">
                  <c:v>2.5902267763886684</c:v>
                </c:pt>
                <c:pt idx="4853">
                  <c:v>2.5902267763886684</c:v>
                </c:pt>
                <c:pt idx="4854">
                  <c:v>2.5902267763886684</c:v>
                </c:pt>
                <c:pt idx="4855">
                  <c:v>2.5902267763886684</c:v>
                </c:pt>
                <c:pt idx="4856">
                  <c:v>2.5902267763886684</c:v>
                </c:pt>
                <c:pt idx="4857">
                  <c:v>2.5902267763886684</c:v>
                </c:pt>
                <c:pt idx="4858">
                  <c:v>2.5902267763886684</c:v>
                </c:pt>
                <c:pt idx="4859">
                  <c:v>2.5902267763886684</c:v>
                </c:pt>
                <c:pt idx="4860">
                  <c:v>2.5902267763886684</c:v>
                </c:pt>
                <c:pt idx="4861">
                  <c:v>2.5902267763886684</c:v>
                </c:pt>
                <c:pt idx="4862">
                  <c:v>2.5902267763886684</c:v>
                </c:pt>
                <c:pt idx="4863">
                  <c:v>2.5902267763886684</c:v>
                </c:pt>
                <c:pt idx="4864">
                  <c:v>2.5902267763886684</c:v>
                </c:pt>
                <c:pt idx="4865">
                  <c:v>2.5902267763886684</c:v>
                </c:pt>
                <c:pt idx="4866">
                  <c:v>2.5902267763886684</c:v>
                </c:pt>
                <c:pt idx="4867">
                  <c:v>2.5902267763886684</c:v>
                </c:pt>
                <c:pt idx="4868">
                  <c:v>2.5902267763886684</c:v>
                </c:pt>
                <c:pt idx="4869">
                  <c:v>2.5902267763886684</c:v>
                </c:pt>
                <c:pt idx="4870">
                  <c:v>2.5902267763886684</c:v>
                </c:pt>
                <c:pt idx="4871">
                  <c:v>2.5902267763886684</c:v>
                </c:pt>
                <c:pt idx="4872">
                  <c:v>2.5902267763886684</c:v>
                </c:pt>
                <c:pt idx="4873">
                  <c:v>2.5902267763886684</c:v>
                </c:pt>
                <c:pt idx="4874">
                  <c:v>2.5902267763886684</c:v>
                </c:pt>
                <c:pt idx="4875">
                  <c:v>2.5902267763886684</c:v>
                </c:pt>
                <c:pt idx="4876">
                  <c:v>2.5902267763886684</c:v>
                </c:pt>
                <c:pt idx="4877">
                  <c:v>2.5902267763886684</c:v>
                </c:pt>
                <c:pt idx="4878">
                  <c:v>2.5902267763886684</c:v>
                </c:pt>
                <c:pt idx="4879">
                  <c:v>2.5902267763886684</c:v>
                </c:pt>
                <c:pt idx="4880">
                  <c:v>2.5902267763886684</c:v>
                </c:pt>
                <c:pt idx="4881">
                  <c:v>2.5902267763886684</c:v>
                </c:pt>
                <c:pt idx="4882">
                  <c:v>2.5902267763886684</c:v>
                </c:pt>
                <c:pt idx="4883">
                  <c:v>2.5902267763886684</c:v>
                </c:pt>
                <c:pt idx="4884">
                  <c:v>2.5902267763886684</c:v>
                </c:pt>
                <c:pt idx="4885">
                  <c:v>2.5902267763886684</c:v>
                </c:pt>
                <c:pt idx="4886">
                  <c:v>2.5902267763886684</c:v>
                </c:pt>
                <c:pt idx="4887">
                  <c:v>2.5902267763886684</c:v>
                </c:pt>
                <c:pt idx="4888">
                  <c:v>2.5902267763886684</c:v>
                </c:pt>
                <c:pt idx="4889">
                  <c:v>2.5902267763886684</c:v>
                </c:pt>
                <c:pt idx="4890">
                  <c:v>2.5902267763886684</c:v>
                </c:pt>
                <c:pt idx="4891">
                  <c:v>2.5902267763886684</c:v>
                </c:pt>
                <c:pt idx="4892">
                  <c:v>2.5902267763886684</c:v>
                </c:pt>
                <c:pt idx="4893">
                  <c:v>2.5902267763886684</c:v>
                </c:pt>
                <c:pt idx="4894">
                  <c:v>2.5902267763886684</c:v>
                </c:pt>
                <c:pt idx="4895">
                  <c:v>2.5902267763886684</c:v>
                </c:pt>
                <c:pt idx="4896">
                  <c:v>2.5902267763886684</c:v>
                </c:pt>
                <c:pt idx="4897">
                  <c:v>2.5902267763886684</c:v>
                </c:pt>
                <c:pt idx="4898">
                  <c:v>2.5902267763886684</c:v>
                </c:pt>
                <c:pt idx="4899">
                  <c:v>2.5902267763886684</c:v>
                </c:pt>
                <c:pt idx="4900">
                  <c:v>2.5902267763886684</c:v>
                </c:pt>
                <c:pt idx="4901">
                  <c:v>2.5902267763886684</c:v>
                </c:pt>
                <c:pt idx="4902">
                  <c:v>2.5902267763886684</c:v>
                </c:pt>
                <c:pt idx="4903">
                  <c:v>2.5902267763886684</c:v>
                </c:pt>
                <c:pt idx="4904">
                  <c:v>2.5902267763886684</c:v>
                </c:pt>
                <c:pt idx="4905">
                  <c:v>2.5902267763886684</c:v>
                </c:pt>
                <c:pt idx="4906">
                  <c:v>2.5902267763886684</c:v>
                </c:pt>
                <c:pt idx="4907">
                  <c:v>2.5902267763886684</c:v>
                </c:pt>
                <c:pt idx="4908">
                  <c:v>2.5902267763886684</c:v>
                </c:pt>
                <c:pt idx="4909">
                  <c:v>2.5902267763886684</c:v>
                </c:pt>
                <c:pt idx="4910">
                  <c:v>2.5902267763886684</c:v>
                </c:pt>
                <c:pt idx="4911">
                  <c:v>2.5902267763886684</c:v>
                </c:pt>
                <c:pt idx="4912">
                  <c:v>2.5902267763886684</c:v>
                </c:pt>
                <c:pt idx="4913">
                  <c:v>2.5902267763886684</c:v>
                </c:pt>
                <c:pt idx="4914">
                  <c:v>2.5902267763886684</c:v>
                </c:pt>
                <c:pt idx="4915">
                  <c:v>2.5902267763886684</c:v>
                </c:pt>
                <c:pt idx="4916">
                  <c:v>2.5902267763886684</c:v>
                </c:pt>
                <c:pt idx="4917">
                  <c:v>2.5902267763886684</c:v>
                </c:pt>
                <c:pt idx="4918">
                  <c:v>2.5902267763886684</c:v>
                </c:pt>
                <c:pt idx="4919">
                  <c:v>2.5902267763886684</c:v>
                </c:pt>
                <c:pt idx="4920">
                  <c:v>2.5902267763886684</c:v>
                </c:pt>
                <c:pt idx="4921">
                  <c:v>2.5902267763886684</c:v>
                </c:pt>
                <c:pt idx="4922">
                  <c:v>2.5902267763886684</c:v>
                </c:pt>
                <c:pt idx="4923">
                  <c:v>2.5902267763886684</c:v>
                </c:pt>
                <c:pt idx="4924">
                  <c:v>2.5902267763886684</c:v>
                </c:pt>
                <c:pt idx="4925">
                  <c:v>2.5902267763886684</c:v>
                </c:pt>
                <c:pt idx="4926">
                  <c:v>2.5902267763886684</c:v>
                </c:pt>
                <c:pt idx="4927">
                  <c:v>2.5902267763886684</c:v>
                </c:pt>
                <c:pt idx="4928">
                  <c:v>2.5902267763886684</c:v>
                </c:pt>
                <c:pt idx="4929">
                  <c:v>2.5902267763886684</c:v>
                </c:pt>
                <c:pt idx="4930">
                  <c:v>2.5902267763886684</c:v>
                </c:pt>
                <c:pt idx="4931">
                  <c:v>2.5902267763886684</c:v>
                </c:pt>
                <c:pt idx="4932">
                  <c:v>2.5902267763886684</c:v>
                </c:pt>
                <c:pt idx="4933">
                  <c:v>2.5902267763886684</c:v>
                </c:pt>
                <c:pt idx="4934">
                  <c:v>2.5902267763886684</c:v>
                </c:pt>
                <c:pt idx="4935">
                  <c:v>2.5902267763886684</c:v>
                </c:pt>
                <c:pt idx="4936">
                  <c:v>2.5902267763886684</c:v>
                </c:pt>
                <c:pt idx="4937">
                  <c:v>2.5902267763886684</c:v>
                </c:pt>
                <c:pt idx="4938">
                  <c:v>2.5902267763886684</c:v>
                </c:pt>
                <c:pt idx="4939">
                  <c:v>2.5902267763886684</c:v>
                </c:pt>
                <c:pt idx="4940">
                  <c:v>2.5902267763886684</c:v>
                </c:pt>
                <c:pt idx="4941">
                  <c:v>2.5902267763886684</c:v>
                </c:pt>
                <c:pt idx="4942">
                  <c:v>2.5902267763886684</c:v>
                </c:pt>
                <c:pt idx="4943">
                  <c:v>2.5902267763886684</c:v>
                </c:pt>
                <c:pt idx="4944">
                  <c:v>2.5902267763886684</c:v>
                </c:pt>
                <c:pt idx="4945">
                  <c:v>2.5902267763886684</c:v>
                </c:pt>
                <c:pt idx="4946">
                  <c:v>2.5902267763886684</c:v>
                </c:pt>
                <c:pt idx="4947">
                  <c:v>2.5902267763886684</c:v>
                </c:pt>
                <c:pt idx="4948">
                  <c:v>2.5902267763886684</c:v>
                </c:pt>
                <c:pt idx="4949">
                  <c:v>2.5902267763886684</c:v>
                </c:pt>
                <c:pt idx="4950">
                  <c:v>2.5902267763886684</c:v>
                </c:pt>
                <c:pt idx="4951">
                  <c:v>2.5902267763886684</c:v>
                </c:pt>
                <c:pt idx="4952">
                  <c:v>2.5902267763886684</c:v>
                </c:pt>
                <c:pt idx="4953">
                  <c:v>2.5902267763886684</c:v>
                </c:pt>
                <c:pt idx="4954">
                  <c:v>2.5902267763886684</c:v>
                </c:pt>
                <c:pt idx="4955">
                  <c:v>2.5902267763886684</c:v>
                </c:pt>
                <c:pt idx="4956">
                  <c:v>2.5902267763886684</c:v>
                </c:pt>
                <c:pt idx="4957">
                  <c:v>2.5902267763886684</c:v>
                </c:pt>
                <c:pt idx="4958">
                  <c:v>2.5902267763886684</c:v>
                </c:pt>
                <c:pt idx="4959">
                  <c:v>2.5902267763886684</c:v>
                </c:pt>
                <c:pt idx="4960">
                  <c:v>2.5902267763886684</c:v>
                </c:pt>
                <c:pt idx="4961">
                  <c:v>2.5902267763886684</c:v>
                </c:pt>
                <c:pt idx="4962">
                  <c:v>2.5902267763886684</c:v>
                </c:pt>
                <c:pt idx="4963">
                  <c:v>2.5902267763886684</c:v>
                </c:pt>
                <c:pt idx="4964">
                  <c:v>2.5902267763886684</c:v>
                </c:pt>
                <c:pt idx="4965">
                  <c:v>2.5902267763886684</c:v>
                </c:pt>
                <c:pt idx="4966">
                  <c:v>2.5902267763886684</c:v>
                </c:pt>
                <c:pt idx="4967">
                  <c:v>2.5902267763886684</c:v>
                </c:pt>
                <c:pt idx="4968">
                  <c:v>2.5902267763886684</c:v>
                </c:pt>
                <c:pt idx="4969">
                  <c:v>2.5902267763886684</c:v>
                </c:pt>
                <c:pt idx="4970">
                  <c:v>2.5902267763886684</c:v>
                </c:pt>
                <c:pt idx="4971">
                  <c:v>2.5902267763886684</c:v>
                </c:pt>
                <c:pt idx="4972">
                  <c:v>2.5902267763886684</c:v>
                </c:pt>
                <c:pt idx="4973">
                  <c:v>2.5902267763886684</c:v>
                </c:pt>
                <c:pt idx="4974">
                  <c:v>2.5902267763886684</c:v>
                </c:pt>
                <c:pt idx="4975">
                  <c:v>2.5902267763886684</c:v>
                </c:pt>
                <c:pt idx="4976">
                  <c:v>2.5902267763886684</c:v>
                </c:pt>
                <c:pt idx="4977">
                  <c:v>2.5902267763886684</c:v>
                </c:pt>
                <c:pt idx="4978">
                  <c:v>2.5902267763886684</c:v>
                </c:pt>
                <c:pt idx="4979">
                  <c:v>2.5902267763886684</c:v>
                </c:pt>
                <c:pt idx="4980">
                  <c:v>2.5902267763886684</c:v>
                </c:pt>
                <c:pt idx="4981">
                  <c:v>2.5902267763886684</c:v>
                </c:pt>
                <c:pt idx="4982">
                  <c:v>2.5902267763886684</c:v>
                </c:pt>
                <c:pt idx="4983">
                  <c:v>2.5902267763886684</c:v>
                </c:pt>
                <c:pt idx="4984">
                  <c:v>2.5902267763886684</c:v>
                </c:pt>
                <c:pt idx="4985">
                  <c:v>2.5902267763886684</c:v>
                </c:pt>
                <c:pt idx="4986">
                  <c:v>2.5902267763886684</c:v>
                </c:pt>
                <c:pt idx="4987">
                  <c:v>2.5902267763886684</c:v>
                </c:pt>
                <c:pt idx="4988">
                  <c:v>2.5902267763886684</c:v>
                </c:pt>
                <c:pt idx="4989">
                  <c:v>2.5902267763886684</c:v>
                </c:pt>
                <c:pt idx="4990">
                  <c:v>2.5902267763886684</c:v>
                </c:pt>
                <c:pt idx="4991">
                  <c:v>2.5902267763886684</c:v>
                </c:pt>
                <c:pt idx="4992">
                  <c:v>2.5902267763886684</c:v>
                </c:pt>
                <c:pt idx="4993">
                  <c:v>2.5902267763886684</c:v>
                </c:pt>
                <c:pt idx="4994">
                  <c:v>2.5902267763886684</c:v>
                </c:pt>
                <c:pt idx="4995">
                  <c:v>2.5902267763886684</c:v>
                </c:pt>
                <c:pt idx="4996">
                  <c:v>2.5902267763886684</c:v>
                </c:pt>
                <c:pt idx="4997">
                  <c:v>2.5902267763886684</c:v>
                </c:pt>
                <c:pt idx="4998">
                  <c:v>2.5902267763886684</c:v>
                </c:pt>
                <c:pt idx="4999">
                  <c:v>2.5902267763886684</c:v>
                </c:pt>
                <c:pt idx="5000">
                  <c:v>2.5902267763886684</c:v>
                </c:pt>
                <c:pt idx="5001">
                  <c:v>2.5902267763886684</c:v>
                </c:pt>
                <c:pt idx="5002">
                  <c:v>2.5902267763886684</c:v>
                </c:pt>
                <c:pt idx="5003">
                  <c:v>2.5902267763886684</c:v>
                </c:pt>
                <c:pt idx="5004">
                  <c:v>2.5902267763886684</c:v>
                </c:pt>
                <c:pt idx="5005">
                  <c:v>2.5902267763886684</c:v>
                </c:pt>
                <c:pt idx="5006">
                  <c:v>2.5902267763886684</c:v>
                </c:pt>
                <c:pt idx="5007">
                  <c:v>2.5902267763886684</c:v>
                </c:pt>
                <c:pt idx="5008">
                  <c:v>2.5902267763886684</c:v>
                </c:pt>
                <c:pt idx="5009">
                  <c:v>2.5902267763886684</c:v>
                </c:pt>
                <c:pt idx="5010">
                  <c:v>2.5902267763886684</c:v>
                </c:pt>
                <c:pt idx="5011">
                  <c:v>2.5902267763886684</c:v>
                </c:pt>
                <c:pt idx="5012">
                  <c:v>2.5902267763886684</c:v>
                </c:pt>
                <c:pt idx="5013">
                  <c:v>2.5902267763886684</c:v>
                </c:pt>
                <c:pt idx="5014">
                  <c:v>2.5902267763886684</c:v>
                </c:pt>
                <c:pt idx="5015">
                  <c:v>2.5902267763886684</c:v>
                </c:pt>
                <c:pt idx="5016">
                  <c:v>2.5902267763886684</c:v>
                </c:pt>
                <c:pt idx="5017">
                  <c:v>2.5902267763886684</c:v>
                </c:pt>
                <c:pt idx="5018">
                  <c:v>2.5902267763886684</c:v>
                </c:pt>
                <c:pt idx="5019">
                  <c:v>2.5902267763886684</c:v>
                </c:pt>
                <c:pt idx="5020">
                  <c:v>2.5902267763886684</c:v>
                </c:pt>
                <c:pt idx="5021">
                  <c:v>2.5902267763886684</c:v>
                </c:pt>
                <c:pt idx="5022">
                  <c:v>2.5902267763886684</c:v>
                </c:pt>
                <c:pt idx="5023">
                  <c:v>2.5902267763886684</c:v>
                </c:pt>
                <c:pt idx="5024">
                  <c:v>2.5902267763886684</c:v>
                </c:pt>
                <c:pt idx="5025">
                  <c:v>2.5902267763886684</c:v>
                </c:pt>
                <c:pt idx="5026">
                  <c:v>2.5902267763886684</c:v>
                </c:pt>
                <c:pt idx="5027">
                  <c:v>2.5902267763886684</c:v>
                </c:pt>
                <c:pt idx="5028">
                  <c:v>2.5902267763886684</c:v>
                </c:pt>
                <c:pt idx="5029">
                  <c:v>2.5902267763886684</c:v>
                </c:pt>
                <c:pt idx="5030">
                  <c:v>2.5902267763886684</c:v>
                </c:pt>
                <c:pt idx="5031">
                  <c:v>2.5902267763886684</c:v>
                </c:pt>
                <c:pt idx="5032">
                  <c:v>2.5902267763886684</c:v>
                </c:pt>
                <c:pt idx="5033">
                  <c:v>2.5902267763886684</c:v>
                </c:pt>
                <c:pt idx="5034">
                  <c:v>2.5902267763886684</c:v>
                </c:pt>
                <c:pt idx="5035">
                  <c:v>2.5902267763886684</c:v>
                </c:pt>
                <c:pt idx="5036">
                  <c:v>2.5902267763886684</c:v>
                </c:pt>
                <c:pt idx="5037">
                  <c:v>2.5902267763886684</c:v>
                </c:pt>
                <c:pt idx="5038">
                  <c:v>2.5902267763886684</c:v>
                </c:pt>
                <c:pt idx="5039">
                  <c:v>2.5902267763886684</c:v>
                </c:pt>
                <c:pt idx="5040">
                  <c:v>2.5902267763886684</c:v>
                </c:pt>
                <c:pt idx="5041">
                  <c:v>2.5902267763886684</c:v>
                </c:pt>
                <c:pt idx="5042">
                  <c:v>2.5902267763886684</c:v>
                </c:pt>
                <c:pt idx="5043">
                  <c:v>2.5902267763886684</c:v>
                </c:pt>
                <c:pt idx="5044">
                  <c:v>2.5902267763886684</c:v>
                </c:pt>
                <c:pt idx="5045">
                  <c:v>2.5902267763886684</c:v>
                </c:pt>
                <c:pt idx="5046">
                  <c:v>2.5902267763886684</c:v>
                </c:pt>
                <c:pt idx="5047">
                  <c:v>2.5902267763886684</c:v>
                </c:pt>
                <c:pt idx="5048">
                  <c:v>2.5902267763886684</c:v>
                </c:pt>
                <c:pt idx="5049">
                  <c:v>2.5902267763886684</c:v>
                </c:pt>
                <c:pt idx="5050">
                  <c:v>2.5902267763886684</c:v>
                </c:pt>
                <c:pt idx="5051">
                  <c:v>2.5902267763886684</c:v>
                </c:pt>
                <c:pt idx="5052">
                  <c:v>2.5902267763886684</c:v>
                </c:pt>
                <c:pt idx="5053">
                  <c:v>2.5902267763886684</c:v>
                </c:pt>
                <c:pt idx="5054">
                  <c:v>2.5902267763886684</c:v>
                </c:pt>
                <c:pt idx="5055">
                  <c:v>2.5902267763886684</c:v>
                </c:pt>
                <c:pt idx="5056">
                  <c:v>2.5902267763886684</c:v>
                </c:pt>
                <c:pt idx="5057">
                  <c:v>2.5902267763886684</c:v>
                </c:pt>
                <c:pt idx="5058">
                  <c:v>2.5902267763886684</c:v>
                </c:pt>
                <c:pt idx="5059">
                  <c:v>2.5902267763886684</c:v>
                </c:pt>
                <c:pt idx="5060">
                  <c:v>2.5902267763886684</c:v>
                </c:pt>
                <c:pt idx="5061">
                  <c:v>2.5902267763886684</c:v>
                </c:pt>
                <c:pt idx="5062">
                  <c:v>2.5902267763886684</c:v>
                </c:pt>
                <c:pt idx="5063">
                  <c:v>2.5902267763886684</c:v>
                </c:pt>
                <c:pt idx="5064">
                  <c:v>2.5902267763886684</c:v>
                </c:pt>
                <c:pt idx="5065">
                  <c:v>2.5902267763886684</c:v>
                </c:pt>
                <c:pt idx="5066">
                  <c:v>2.5902267763886684</c:v>
                </c:pt>
                <c:pt idx="5067">
                  <c:v>2.5902267763886684</c:v>
                </c:pt>
                <c:pt idx="5068">
                  <c:v>2.5902267763886684</c:v>
                </c:pt>
                <c:pt idx="5069">
                  <c:v>2.5902267763886684</c:v>
                </c:pt>
                <c:pt idx="5070">
                  <c:v>2.5902267763886684</c:v>
                </c:pt>
                <c:pt idx="5071">
                  <c:v>2.5902267763886684</c:v>
                </c:pt>
                <c:pt idx="5072">
                  <c:v>2.5902267763886684</c:v>
                </c:pt>
                <c:pt idx="5073">
                  <c:v>2.5902267763886684</c:v>
                </c:pt>
                <c:pt idx="5074">
                  <c:v>2.5902267763886684</c:v>
                </c:pt>
                <c:pt idx="5075">
                  <c:v>2.5902267763886684</c:v>
                </c:pt>
                <c:pt idx="5076">
                  <c:v>2.5902267763886684</c:v>
                </c:pt>
                <c:pt idx="5077">
                  <c:v>2.5902267763886684</c:v>
                </c:pt>
                <c:pt idx="5078">
                  <c:v>2.5902267763886684</c:v>
                </c:pt>
                <c:pt idx="5079">
                  <c:v>2.5902267763886684</c:v>
                </c:pt>
                <c:pt idx="5080">
                  <c:v>2.5902267763886684</c:v>
                </c:pt>
                <c:pt idx="5081">
                  <c:v>2.5902267763886684</c:v>
                </c:pt>
                <c:pt idx="5082">
                  <c:v>2.5902267763886684</c:v>
                </c:pt>
                <c:pt idx="5083">
                  <c:v>2.5902267763886684</c:v>
                </c:pt>
                <c:pt idx="5084">
                  <c:v>2.5902267763886684</c:v>
                </c:pt>
                <c:pt idx="5085">
                  <c:v>2.5902267763886684</c:v>
                </c:pt>
                <c:pt idx="5086">
                  <c:v>2.5902267763886684</c:v>
                </c:pt>
                <c:pt idx="5087">
                  <c:v>2.5902267763886684</c:v>
                </c:pt>
                <c:pt idx="5088">
                  <c:v>2.5902267763886684</c:v>
                </c:pt>
                <c:pt idx="5089">
                  <c:v>2.5902267763886684</c:v>
                </c:pt>
                <c:pt idx="5090">
                  <c:v>2.5902267763886684</c:v>
                </c:pt>
                <c:pt idx="5091">
                  <c:v>2.5902267763886684</c:v>
                </c:pt>
                <c:pt idx="5092">
                  <c:v>2.5902267763886684</c:v>
                </c:pt>
                <c:pt idx="5093">
                  <c:v>2.5902267763886684</c:v>
                </c:pt>
                <c:pt idx="5094">
                  <c:v>2.5902267763886684</c:v>
                </c:pt>
                <c:pt idx="5095">
                  <c:v>2.5902267763886684</c:v>
                </c:pt>
                <c:pt idx="5096">
                  <c:v>2.5902267763886684</c:v>
                </c:pt>
                <c:pt idx="5097">
                  <c:v>2.5902267763886684</c:v>
                </c:pt>
                <c:pt idx="5098">
                  <c:v>2.5902267763886684</c:v>
                </c:pt>
                <c:pt idx="5099">
                  <c:v>2.5902267763886684</c:v>
                </c:pt>
                <c:pt idx="5100">
                  <c:v>2.5902267763886684</c:v>
                </c:pt>
                <c:pt idx="5101">
                  <c:v>2.5902267763886684</c:v>
                </c:pt>
                <c:pt idx="5102">
                  <c:v>2.5902267763886684</c:v>
                </c:pt>
                <c:pt idx="5103">
                  <c:v>2.5902267763886684</c:v>
                </c:pt>
                <c:pt idx="5104">
                  <c:v>2.5902267763886684</c:v>
                </c:pt>
                <c:pt idx="5105">
                  <c:v>2.5902267763886684</c:v>
                </c:pt>
                <c:pt idx="5106">
                  <c:v>2.5902267763886684</c:v>
                </c:pt>
                <c:pt idx="5107">
                  <c:v>2.5902267763886684</c:v>
                </c:pt>
                <c:pt idx="5108">
                  <c:v>2.5902267763886684</c:v>
                </c:pt>
                <c:pt idx="5109">
                  <c:v>2.5902267763886684</c:v>
                </c:pt>
                <c:pt idx="5110">
                  <c:v>2.5902267763886684</c:v>
                </c:pt>
                <c:pt idx="5111">
                  <c:v>2.5902267763886684</c:v>
                </c:pt>
                <c:pt idx="5112">
                  <c:v>2.5902267763886684</c:v>
                </c:pt>
                <c:pt idx="5113">
                  <c:v>2.5902267763886684</c:v>
                </c:pt>
                <c:pt idx="5114">
                  <c:v>2.5902267763886684</c:v>
                </c:pt>
                <c:pt idx="5115">
                  <c:v>2.5902267763886684</c:v>
                </c:pt>
                <c:pt idx="5116">
                  <c:v>2.5902267763886684</c:v>
                </c:pt>
                <c:pt idx="5117">
                  <c:v>2.5902267763886684</c:v>
                </c:pt>
                <c:pt idx="5118">
                  <c:v>2.5902267763886684</c:v>
                </c:pt>
                <c:pt idx="5119">
                  <c:v>2.5902267763886684</c:v>
                </c:pt>
                <c:pt idx="5120">
                  <c:v>2.5902267763886684</c:v>
                </c:pt>
                <c:pt idx="5121">
                  <c:v>2.5902267763886684</c:v>
                </c:pt>
                <c:pt idx="5122">
                  <c:v>2.5902267763886684</c:v>
                </c:pt>
                <c:pt idx="5123">
                  <c:v>2.5902267763886684</c:v>
                </c:pt>
                <c:pt idx="5124">
                  <c:v>2.5902267763886684</c:v>
                </c:pt>
                <c:pt idx="5125">
                  <c:v>2.5902267763886684</c:v>
                </c:pt>
                <c:pt idx="5126">
                  <c:v>2.5902267763886684</c:v>
                </c:pt>
                <c:pt idx="5127">
                  <c:v>2.5902267763886684</c:v>
                </c:pt>
                <c:pt idx="5128">
                  <c:v>2.5902267763886684</c:v>
                </c:pt>
                <c:pt idx="5129">
                  <c:v>2.5902267763886684</c:v>
                </c:pt>
                <c:pt idx="5130">
                  <c:v>2.5902267763886684</c:v>
                </c:pt>
                <c:pt idx="5131">
                  <c:v>2.5902267763886684</c:v>
                </c:pt>
                <c:pt idx="5132">
                  <c:v>2.5902267763886684</c:v>
                </c:pt>
                <c:pt idx="5133">
                  <c:v>2.5902267763886684</c:v>
                </c:pt>
                <c:pt idx="5134">
                  <c:v>2.5902267763886684</c:v>
                </c:pt>
                <c:pt idx="5135">
                  <c:v>2.5902267763886684</c:v>
                </c:pt>
                <c:pt idx="5136">
                  <c:v>2.5902267763886684</c:v>
                </c:pt>
                <c:pt idx="5137">
                  <c:v>2.5902267763886684</c:v>
                </c:pt>
                <c:pt idx="5138">
                  <c:v>2.5902267763886684</c:v>
                </c:pt>
                <c:pt idx="5139">
                  <c:v>2.5902267763886684</c:v>
                </c:pt>
                <c:pt idx="5140">
                  <c:v>2.5902267763886684</c:v>
                </c:pt>
                <c:pt idx="5141">
                  <c:v>2.5902267763886684</c:v>
                </c:pt>
                <c:pt idx="5142">
                  <c:v>2.5902267763886684</c:v>
                </c:pt>
                <c:pt idx="5143">
                  <c:v>2.5902267763886684</c:v>
                </c:pt>
                <c:pt idx="5144">
                  <c:v>2.5902267763886684</c:v>
                </c:pt>
                <c:pt idx="5145">
                  <c:v>2.5902267763886684</c:v>
                </c:pt>
                <c:pt idx="5146">
                  <c:v>2.5902267763886684</c:v>
                </c:pt>
                <c:pt idx="5147">
                  <c:v>2.5902267763886684</c:v>
                </c:pt>
                <c:pt idx="5148">
                  <c:v>2.5902267763886684</c:v>
                </c:pt>
                <c:pt idx="5149">
                  <c:v>2.5902267763886684</c:v>
                </c:pt>
                <c:pt idx="5150">
                  <c:v>2.5902267763886684</c:v>
                </c:pt>
                <c:pt idx="5151">
                  <c:v>2.5902267763886684</c:v>
                </c:pt>
                <c:pt idx="5152">
                  <c:v>2.5902267763886684</c:v>
                </c:pt>
                <c:pt idx="5153">
                  <c:v>2.5902267763886684</c:v>
                </c:pt>
                <c:pt idx="5154">
                  <c:v>2.5902267763886684</c:v>
                </c:pt>
                <c:pt idx="5155">
                  <c:v>2.5902267763886684</c:v>
                </c:pt>
                <c:pt idx="5156">
                  <c:v>2.5902267763886684</c:v>
                </c:pt>
                <c:pt idx="5157">
                  <c:v>2.5902267763886684</c:v>
                </c:pt>
                <c:pt idx="5158">
                  <c:v>2.5902267763886684</c:v>
                </c:pt>
                <c:pt idx="5159">
                  <c:v>2.5902267763886684</c:v>
                </c:pt>
                <c:pt idx="5160">
                  <c:v>2.5902267763886684</c:v>
                </c:pt>
                <c:pt idx="5161">
                  <c:v>2.5902267763886684</c:v>
                </c:pt>
                <c:pt idx="5162">
                  <c:v>2.5902267763886684</c:v>
                </c:pt>
                <c:pt idx="5163">
                  <c:v>2.5902267763886684</c:v>
                </c:pt>
                <c:pt idx="5164">
                  <c:v>2.5902267763886684</c:v>
                </c:pt>
                <c:pt idx="5165">
                  <c:v>2.5902267763886684</c:v>
                </c:pt>
                <c:pt idx="5166">
                  <c:v>2.5902267763886684</c:v>
                </c:pt>
                <c:pt idx="5167">
                  <c:v>2.5902267763886684</c:v>
                </c:pt>
                <c:pt idx="5168">
                  <c:v>2.5902267763886684</c:v>
                </c:pt>
                <c:pt idx="5169">
                  <c:v>2.5902267763886684</c:v>
                </c:pt>
                <c:pt idx="5170">
                  <c:v>2.5902267763886684</c:v>
                </c:pt>
                <c:pt idx="5171">
                  <c:v>2.5902267763886684</c:v>
                </c:pt>
                <c:pt idx="5172">
                  <c:v>2.5902267763886684</c:v>
                </c:pt>
                <c:pt idx="5173">
                  <c:v>2.5902267763886684</c:v>
                </c:pt>
                <c:pt idx="5174">
                  <c:v>2.5902267763886684</c:v>
                </c:pt>
                <c:pt idx="5175">
                  <c:v>2.5902267763886684</c:v>
                </c:pt>
                <c:pt idx="5176">
                  <c:v>2.5902267763886684</c:v>
                </c:pt>
                <c:pt idx="5177">
                  <c:v>2.5902267763886684</c:v>
                </c:pt>
                <c:pt idx="5178">
                  <c:v>2.5902267763886684</c:v>
                </c:pt>
                <c:pt idx="5179">
                  <c:v>2.5902267763886684</c:v>
                </c:pt>
                <c:pt idx="5180">
                  <c:v>2.5902267763886684</c:v>
                </c:pt>
                <c:pt idx="5181">
                  <c:v>2.5902267763886684</c:v>
                </c:pt>
                <c:pt idx="5182">
                  <c:v>2.5902267763886684</c:v>
                </c:pt>
                <c:pt idx="5183">
                  <c:v>2.5902267763886684</c:v>
                </c:pt>
                <c:pt idx="5184">
                  <c:v>2.5902267763886684</c:v>
                </c:pt>
                <c:pt idx="5185">
                  <c:v>2.5902267763886684</c:v>
                </c:pt>
                <c:pt idx="5186">
                  <c:v>2.5902267763886684</c:v>
                </c:pt>
                <c:pt idx="5187">
                  <c:v>2.5902267763886684</c:v>
                </c:pt>
                <c:pt idx="5188">
                  <c:v>2.5902267763886684</c:v>
                </c:pt>
                <c:pt idx="5189">
                  <c:v>2.5902267763886684</c:v>
                </c:pt>
                <c:pt idx="5190">
                  <c:v>2.5902267763886684</c:v>
                </c:pt>
                <c:pt idx="5191">
                  <c:v>2.5902267763886684</c:v>
                </c:pt>
                <c:pt idx="5192">
                  <c:v>2.5902267763886684</c:v>
                </c:pt>
                <c:pt idx="5193">
                  <c:v>2.5902267763886684</c:v>
                </c:pt>
                <c:pt idx="5194">
                  <c:v>2.5902267763886684</c:v>
                </c:pt>
                <c:pt idx="5195">
                  <c:v>2.5902267763886684</c:v>
                </c:pt>
                <c:pt idx="5196">
                  <c:v>2.5902267763886684</c:v>
                </c:pt>
                <c:pt idx="5197">
                  <c:v>2.5902267763886684</c:v>
                </c:pt>
                <c:pt idx="5198">
                  <c:v>2.5902267763886684</c:v>
                </c:pt>
                <c:pt idx="5199">
                  <c:v>2.5902267763886684</c:v>
                </c:pt>
                <c:pt idx="5200">
                  <c:v>2.5902267763886684</c:v>
                </c:pt>
                <c:pt idx="5201">
                  <c:v>2.5902267763886684</c:v>
                </c:pt>
                <c:pt idx="5202">
                  <c:v>2.5902267763886684</c:v>
                </c:pt>
                <c:pt idx="5203">
                  <c:v>2.5902267763886684</c:v>
                </c:pt>
                <c:pt idx="5204">
                  <c:v>2.5902267763886684</c:v>
                </c:pt>
                <c:pt idx="5205">
                  <c:v>2.5902267763886684</c:v>
                </c:pt>
                <c:pt idx="5206">
                  <c:v>2.5902267763886684</c:v>
                </c:pt>
                <c:pt idx="5207">
                  <c:v>2.5902267763886684</c:v>
                </c:pt>
                <c:pt idx="5208">
                  <c:v>2.5902267763886684</c:v>
                </c:pt>
                <c:pt idx="5209">
                  <c:v>2.5902267763886684</c:v>
                </c:pt>
                <c:pt idx="5210">
                  <c:v>2.5902267763886684</c:v>
                </c:pt>
                <c:pt idx="5211">
                  <c:v>2.5902267763886684</c:v>
                </c:pt>
                <c:pt idx="5212">
                  <c:v>2.5902267763886684</c:v>
                </c:pt>
                <c:pt idx="5213">
                  <c:v>2.5902267763886684</c:v>
                </c:pt>
                <c:pt idx="5214">
                  <c:v>2.5902267763886684</c:v>
                </c:pt>
                <c:pt idx="5215">
                  <c:v>2.5902267763886684</c:v>
                </c:pt>
                <c:pt idx="5216">
                  <c:v>2.5902267763886684</c:v>
                </c:pt>
                <c:pt idx="5217">
                  <c:v>2.5902267763886684</c:v>
                </c:pt>
                <c:pt idx="5218">
                  <c:v>2.5902267763886684</c:v>
                </c:pt>
                <c:pt idx="5219">
                  <c:v>2.5902267763886684</c:v>
                </c:pt>
                <c:pt idx="5220">
                  <c:v>2.5902267763886684</c:v>
                </c:pt>
                <c:pt idx="5221">
                  <c:v>2.5902267763886684</c:v>
                </c:pt>
                <c:pt idx="5222">
                  <c:v>2.5902267763886684</c:v>
                </c:pt>
                <c:pt idx="5223">
                  <c:v>2.5902267763886684</c:v>
                </c:pt>
                <c:pt idx="5224">
                  <c:v>2.5902267763886684</c:v>
                </c:pt>
                <c:pt idx="5225">
                  <c:v>2.5902267763886684</c:v>
                </c:pt>
                <c:pt idx="5226">
                  <c:v>2.5902267763886684</c:v>
                </c:pt>
                <c:pt idx="5227">
                  <c:v>2.5902267763886684</c:v>
                </c:pt>
                <c:pt idx="5228">
                  <c:v>2.5902267763886684</c:v>
                </c:pt>
                <c:pt idx="5229">
                  <c:v>2.5902267763886684</c:v>
                </c:pt>
                <c:pt idx="5230">
                  <c:v>2.5902267763886684</c:v>
                </c:pt>
                <c:pt idx="5231">
                  <c:v>2.5902267763886684</c:v>
                </c:pt>
                <c:pt idx="5232">
                  <c:v>2.5902267763886684</c:v>
                </c:pt>
                <c:pt idx="5233">
                  <c:v>2.5902267763886684</c:v>
                </c:pt>
                <c:pt idx="5234">
                  <c:v>2.5902267763886684</c:v>
                </c:pt>
                <c:pt idx="5235">
                  <c:v>2.5902267763886684</c:v>
                </c:pt>
                <c:pt idx="5236">
                  <c:v>2.5902267763886684</c:v>
                </c:pt>
                <c:pt idx="5237">
                  <c:v>2.5902267763886684</c:v>
                </c:pt>
                <c:pt idx="5238">
                  <c:v>2.5902267763886684</c:v>
                </c:pt>
                <c:pt idx="5239">
                  <c:v>2.5902267763886684</c:v>
                </c:pt>
                <c:pt idx="5240">
                  <c:v>2.5902267763886684</c:v>
                </c:pt>
                <c:pt idx="5241">
                  <c:v>2.5902267763886684</c:v>
                </c:pt>
                <c:pt idx="5242">
                  <c:v>2.5902267763886684</c:v>
                </c:pt>
                <c:pt idx="5243">
                  <c:v>2.5902267763886684</c:v>
                </c:pt>
                <c:pt idx="5244">
                  <c:v>2.5902267763886684</c:v>
                </c:pt>
                <c:pt idx="5245">
                  <c:v>2.5902267763886684</c:v>
                </c:pt>
                <c:pt idx="5246">
                  <c:v>2.5902267763886684</c:v>
                </c:pt>
                <c:pt idx="5247">
                  <c:v>2.5902267763886684</c:v>
                </c:pt>
                <c:pt idx="5248">
                  <c:v>2.5902267763886684</c:v>
                </c:pt>
                <c:pt idx="5249">
                  <c:v>2.5902267763886684</c:v>
                </c:pt>
                <c:pt idx="5250">
                  <c:v>2.5902267763886684</c:v>
                </c:pt>
                <c:pt idx="5251">
                  <c:v>2.5902267763886684</c:v>
                </c:pt>
                <c:pt idx="5252">
                  <c:v>2.5902267763886684</c:v>
                </c:pt>
                <c:pt idx="5253">
                  <c:v>2.5902267763886684</c:v>
                </c:pt>
                <c:pt idx="5254">
                  <c:v>2.5902267763886684</c:v>
                </c:pt>
                <c:pt idx="5255">
                  <c:v>2.5902267763886684</c:v>
                </c:pt>
                <c:pt idx="5256">
                  <c:v>2.5902267763886684</c:v>
                </c:pt>
                <c:pt idx="5257">
                  <c:v>2.5902267763886684</c:v>
                </c:pt>
                <c:pt idx="5258">
                  <c:v>2.5902267763886684</c:v>
                </c:pt>
                <c:pt idx="5259">
                  <c:v>2.5902267763886684</c:v>
                </c:pt>
                <c:pt idx="5260">
                  <c:v>2.5902267763886684</c:v>
                </c:pt>
                <c:pt idx="5261">
                  <c:v>2.5902267763886684</c:v>
                </c:pt>
                <c:pt idx="5262">
                  <c:v>2.5902267763886684</c:v>
                </c:pt>
                <c:pt idx="5263">
                  <c:v>2.5902267763886684</c:v>
                </c:pt>
                <c:pt idx="5264">
                  <c:v>2.5902267763886684</c:v>
                </c:pt>
                <c:pt idx="5265">
                  <c:v>2.5902267763886684</c:v>
                </c:pt>
                <c:pt idx="5266">
                  <c:v>2.5902267763886684</c:v>
                </c:pt>
                <c:pt idx="5267">
                  <c:v>2.5902267763886684</c:v>
                </c:pt>
                <c:pt idx="5268">
                  <c:v>2.5902267763886684</c:v>
                </c:pt>
                <c:pt idx="5269">
                  <c:v>2.5902267763886684</c:v>
                </c:pt>
                <c:pt idx="5270">
                  <c:v>2.5902267763886684</c:v>
                </c:pt>
                <c:pt idx="5271">
                  <c:v>2.5902267763886684</c:v>
                </c:pt>
                <c:pt idx="5272">
                  <c:v>2.5902267763886684</c:v>
                </c:pt>
                <c:pt idx="5273">
                  <c:v>2.5902267763886684</c:v>
                </c:pt>
                <c:pt idx="5274">
                  <c:v>2.5902267763886684</c:v>
                </c:pt>
                <c:pt idx="5275">
                  <c:v>2.5902267763886684</c:v>
                </c:pt>
                <c:pt idx="5276">
                  <c:v>2.5902267763886684</c:v>
                </c:pt>
                <c:pt idx="5277">
                  <c:v>2.5902267763886684</c:v>
                </c:pt>
                <c:pt idx="5278">
                  <c:v>2.5902267763886684</c:v>
                </c:pt>
                <c:pt idx="5279">
                  <c:v>2.5902267763886684</c:v>
                </c:pt>
                <c:pt idx="5280">
                  <c:v>2.5902267763886684</c:v>
                </c:pt>
                <c:pt idx="5281">
                  <c:v>2.5902267763886684</c:v>
                </c:pt>
                <c:pt idx="5282">
                  <c:v>2.5902267763886684</c:v>
                </c:pt>
                <c:pt idx="5283">
                  <c:v>2.5902267763886684</c:v>
                </c:pt>
                <c:pt idx="5284">
                  <c:v>2.5902267763886684</c:v>
                </c:pt>
                <c:pt idx="5285">
                  <c:v>2.5902267763886684</c:v>
                </c:pt>
                <c:pt idx="5286">
                  <c:v>2.5902267763886684</c:v>
                </c:pt>
                <c:pt idx="5287">
                  <c:v>2.5902267763886684</c:v>
                </c:pt>
                <c:pt idx="5288">
                  <c:v>2.5902267763886684</c:v>
                </c:pt>
                <c:pt idx="5289">
                  <c:v>2.5902267763886684</c:v>
                </c:pt>
                <c:pt idx="5290">
                  <c:v>2.5902267763886684</c:v>
                </c:pt>
                <c:pt idx="5291">
                  <c:v>2.5902267763886684</c:v>
                </c:pt>
                <c:pt idx="5292">
                  <c:v>2.5902267763886684</c:v>
                </c:pt>
                <c:pt idx="5293">
                  <c:v>2.5902267763886684</c:v>
                </c:pt>
                <c:pt idx="5294">
                  <c:v>2.5902267763886684</c:v>
                </c:pt>
                <c:pt idx="5295">
                  <c:v>2.5902267763886684</c:v>
                </c:pt>
                <c:pt idx="5296">
                  <c:v>2.5902267763886684</c:v>
                </c:pt>
                <c:pt idx="5297">
                  <c:v>2.5902267763886684</c:v>
                </c:pt>
                <c:pt idx="5298">
                  <c:v>2.5902267763886684</c:v>
                </c:pt>
                <c:pt idx="5299">
                  <c:v>2.5902267763886684</c:v>
                </c:pt>
                <c:pt idx="5300">
                  <c:v>2.5902267763886684</c:v>
                </c:pt>
                <c:pt idx="5301">
                  <c:v>2.5902267763886684</c:v>
                </c:pt>
                <c:pt idx="5302">
                  <c:v>2.5902267763886684</c:v>
                </c:pt>
                <c:pt idx="5303">
                  <c:v>2.5902267763886684</c:v>
                </c:pt>
                <c:pt idx="5304">
                  <c:v>2.5902267763886684</c:v>
                </c:pt>
                <c:pt idx="5305">
                  <c:v>2.5902267763886684</c:v>
                </c:pt>
                <c:pt idx="5306">
                  <c:v>2.5902267763886684</c:v>
                </c:pt>
                <c:pt idx="5307">
                  <c:v>2.5902267763886684</c:v>
                </c:pt>
                <c:pt idx="5308">
                  <c:v>2.5902267763886684</c:v>
                </c:pt>
                <c:pt idx="5309">
                  <c:v>2.5902267763886684</c:v>
                </c:pt>
                <c:pt idx="5310">
                  <c:v>2.5902267763886684</c:v>
                </c:pt>
                <c:pt idx="5311">
                  <c:v>2.5902267763886684</c:v>
                </c:pt>
                <c:pt idx="5312">
                  <c:v>2.5902267763886684</c:v>
                </c:pt>
                <c:pt idx="5313">
                  <c:v>2.5902267763886684</c:v>
                </c:pt>
                <c:pt idx="5314">
                  <c:v>2.5902267763886684</c:v>
                </c:pt>
                <c:pt idx="5315">
                  <c:v>2.5902267763886684</c:v>
                </c:pt>
                <c:pt idx="5316">
                  <c:v>2.5902267763886684</c:v>
                </c:pt>
                <c:pt idx="5317">
                  <c:v>2.5902267763886684</c:v>
                </c:pt>
                <c:pt idx="5318">
                  <c:v>2.5902267763886684</c:v>
                </c:pt>
                <c:pt idx="5319">
                  <c:v>2.5902267763886684</c:v>
                </c:pt>
                <c:pt idx="5320">
                  <c:v>2.5902267763886684</c:v>
                </c:pt>
                <c:pt idx="5321">
                  <c:v>2.5902267763886684</c:v>
                </c:pt>
                <c:pt idx="5322">
                  <c:v>2.5902267763886684</c:v>
                </c:pt>
                <c:pt idx="5323">
                  <c:v>2.5902267763886684</c:v>
                </c:pt>
                <c:pt idx="5324">
                  <c:v>2.5902267763886684</c:v>
                </c:pt>
                <c:pt idx="5325">
                  <c:v>2.5902267763886684</c:v>
                </c:pt>
                <c:pt idx="5326">
                  <c:v>2.5902267763886684</c:v>
                </c:pt>
                <c:pt idx="5327">
                  <c:v>2.5902267763886684</c:v>
                </c:pt>
                <c:pt idx="5328">
                  <c:v>2.5902267763886684</c:v>
                </c:pt>
                <c:pt idx="5329">
                  <c:v>2.5902267763886684</c:v>
                </c:pt>
                <c:pt idx="5330">
                  <c:v>2.5902267763886684</c:v>
                </c:pt>
                <c:pt idx="5331">
                  <c:v>2.5902267763886684</c:v>
                </c:pt>
                <c:pt idx="5332">
                  <c:v>2.5902267763886684</c:v>
                </c:pt>
                <c:pt idx="5333">
                  <c:v>2.5902267763886684</c:v>
                </c:pt>
                <c:pt idx="5334">
                  <c:v>2.5902267763886684</c:v>
                </c:pt>
                <c:pt idx="5335">
                  <c:v>2.5902267763886684</c:v>
                </c:pt>
                <c:pt idx="5336">
                  <c:v>2.5902267763886684</c:v>
                </c:pt>
                <c:pt idx="5337">
                  <c:v>2.5902267763886684</c:v>
                </c:pt>
                <c:pt idx="5338">
                  <c:v>2.5902267763886684</c:v>
                </c:pt>
                <c:pt idx="5339">
                  <c:v>2.5902267763886684</c:v>
                </c:pt>
                <c:pt idx="5340">
                  <c:v>2.5902267763886684</c:v>
                </c:pt>
                <c:pt idx="5341">
                  <c:v>2.5902267763886684</c:v>
                </c:pt>
                <c:pt idx="5342">
                  <c:v>2.5902267763886684</c:v>
                </c:pt>
                <c:pt idx="5343">
                  <c:v>2.5902267763886684</c:v>
                </c:pt>
                <c:pt idx="5344">
                  <c:v>2.5902267763886684</c:v>
                </c:pt>
                <c:pt idx="5345">
                  <c:v>2.5902267763886684</c:v>
                </c:pt>
                <c:pt idx="5346">
                  <c:v>2.5902267763886684</c:v>
                </c:pt>
                <c:pt idx="5347">
                  <c:v>2.5902267763886684</c:v>
                </c:pt>
                <c:pt idx="5348">
                  <c:v>2.5902267763886684</c:v>
                </c:pt>
                <c:pt idx="5349">
                  <c:v>2.5902267763886684</c:v>
                </c:pt>
                <c:pt idx="5350">
                  <c:v>2.5902267763886684</c:v>
                </c:pt>
                <c:pt idx="5351">
                  <c:v>2.5902267763886684</c:v>
                </c:pt>
                <c:pt idx="5352">
                  <c:v>2.5902267763886684</c:v>
                </c:pt>
                <c:pt idx="5353">
                  <c:v>2.5902267763886684</c:v>
                </c:pt>
                <c:pt idx="5354">
                  <c:v>2.5902267763886684</c:v>
                </c:pt>
                <c:pt idx="5355">
                  <c:v>2.5902267763886684</c:v>
                </c:pt>
                <c:pt idx="5356">
                  <c:v>2.5902267763886684</c:v>
                </c:pt>
                <c:pt idx="5357">
                  <c:v>2.5902267763886684</c:v>
                </c:pt>
                <c:pt idx="5358">
                  <c:v>2.5902267763886684</c:v>
                </c:pt>
                <c:pt idx="5359">
                  <c:v>2.5902267763886684</c:v>
                </c:pt>
                <c:pt idx="5360">
                  <c:v>2.5902267763886684</c:v>
                </c:pt>
                <c:pt idx="5361">
                  <c:v>2.5902267763886684</c:v>
                </c:pt>
                <c:pt idx="5362">
                  <c:v>2.5902267763886684</c:v>
                </c:pt>
                <c:pt idx="5363">
                  <c:v>2.5902267763886684</c:v>
                </c:pt>
                <c:pt idx="5364">
                  <c:v>2.5902267763886684</c:v>
                </c:pt>
                <c:pt idx="5365">
                  <c:v>2.5902267763886684</c:v>
                </c:pt>
                <c:pt idx="5366">
                  <c:v>2.5902267763886684</c:v>
                </c:pt>
                <c:pt idx="5367">
                  <c:v>2.5902267763886684</c:v>
                </c:pt>
                <c:pt idx="5368">
                  <c:v>2.5902267763886684</c:v>
                </c:pt>
                <c:pt idx="5369">
                  <c:v>2.5902267763886684</c:v>
                </c:pt>
                <c:pt idx="5370">
                  <c:v>2.5902267763886684</c:v>
                </c:pt>
                <c:pt idx="5371">
                  <c:v>2.5902267763886684</c:v>
                </c:pt>
                <c:pt idx="5372">
                  <c:v>2.5902267763886684</c:v>
                </c:pt>
                <c:pt idx="5373">
                  <c:v>2.5902267763886684</c:v>
                </c:pt>
                <c:pt idx="5374">
                  <c:v>2.5902267763886684</c:v>
                </c:pt>
                <c:pt idx="5375">
                  <c:v>2.5902267763886684</c:v>
                </c:pt>
                <c:pt idx="5376">
                  <c:v>2.5902267763886684</c:v>
                </c:pt>
                <c:pt idx="5377">
                  <c:v>2.5902267763886684</c:v>
                </c:pt>
                <c:pt idx="5378">
                  <c:v>2.5902267763886684</c:v>
                </c:pt>
                <c:pt idx="5379">
                  <c:v>2.5902267763886684</c:v>
                </c:pt>
                <c:pt idx="5380">
                  <c:v>2.5902267763886684</c:v>
                </c:pt>
                <c:pt idx="5381">
                  <c:v>2.5902267763886684</c:v>
                </c:pt>
                <c:pt idx="5382">
                  <c:v>2.5902267763886684</c:v>
                </c:pt>
                <c:pt idx="5383">
                  <c:v>2.5902267763886684</c:v>
                </c:pt>
                <c:pt idx="5384">
                  <c:v>2.5902267763886684</c:v>
                </c:pt>
                <c:pt idx="5385">
                  <c:v>2.5902267763886684</c:v>
                </c:pt>
                <c:pt idx="5386">
                  <c:v>2.5902267763886684</c:v>
                </c:pt>
                <c:pt idx="5387">
                  <c:v>2.5902267763886684</c:v>
                </c:pt>
                <c:pt idx="5388">
                  <c:v>2.5902267763886684</c:v>
                </c:pt>
                <c:pt idx="5389">
                  <c:v>2.5902267763886684</c:v>
                </c:pt>
                <c:pt idx="5390">
                  <c:v>2.5902267763886684</c:v>
                </c:pt>
                <c:pt idx="5391">
                  <c:v>2.5902267763886684</c:v>
                </c:pt>
                <c:pt idx="5392">
                  <c:v>2.5902267763886684</c:v>
                </c:pt>
                <c:pt idx="5393">
                  <c:v>2.5902267763886684</c:v>
                </c:pt>
                <c:pt idx="5394">
                  <c:v>2.5902267763886684</c:v>
                </c:pt>
                <c:pt idx="5395">
                  <c:v>2.5902267763886684</c:v>
                </c:pt>
                <c:pt idx="5396">
                  <c:v>2.5902267763886684</c:v>
                </c:pt>
                <c:pt idx="5397">
                  <c:v>2.5902267763886684</c:v>
                </c:pt>
                <c:pt idx="5398">
                  <c:v>2.5902267763886684</c:v>
                </c:pt>
                <c:pt idx="5399">
                  <c:v>2.5902267763886684</c:v>
                </c:pt>
                <c:pt idx="5400">
                  <c:v>2.5902267763886684</c:v>
                </c:pt>
                <c:pt idx="5401">
                  <c:v>2.5902267763886684</c:v>
                </c:pt>
                <c:pt idx="5402">
                  <c:v>2.5902267763886684</c:v>
                </c:pt>
                <c:pt idx="5403">
                  <c:v>2.5902267763886684</c:v>
                </c:pt>
                <c:pt idx="5404">
                  <c:v>2.5902267763886684</c:v>
                </c:pt>
                <c:pt idx="5405">
                  <c:v>2.5902267763886684</c:v>
                </c:pt>
                <c:pt idx="5406">
                  <c:v>2.5902267763886684</c:v>
                </c:pt>
                <c:pt idx="5407">
                  <c:v>2.5902267763886684</c:v>
                </c:pt>
                <c:pt idx="5408">
                  <c:v>2.5902267763886684</c:v>
                </c:pt>
                <c:pt idx="5409">
                  <c:v>2.5902267763886684</c:v>
                </c:pt>
                <c:pt idx="5410">
                  <c:v>2.5902267763886684</c:v>
                </c:pt>
                <c:pt idx="5411">
                  <c:v>2.5902267763886684</c:v>
                </c:pt>
                <c:pt idx="5412">
                  <c:v>2.5902267763886684</c:v>
                </c:pt>
                <c:pt idx="5413">
                  <c:v>2.5902267763886684</c:v>
                </c:pt>
                <c:pt idx="5414">
                  <c:v>2.5902267763886684</c:v>
                </c:pt>
                <c:pt idx="5415">
                  <c:v>2.5902267763886684</c:v>
                </c:pt>
                <c:pt idx="5416">
                  <c:v>2.5902267763886684</c:v>
                </c:pt>
                <c:pt idx="5417">
                  <c:v>2.5902267763886684</c:v>
                </c:pt>
                <c:pt idx="5418">
                  <c:v>2.5902267763886684</c:v>
                </c:pt>
                <c:pt idx="5419">
                  <c:v>2.5902267763886684</c:v>
                </c:pt>
                <c:pt idx="5420">
                  <c:v>2.5902267763886684</c:v>
                </c:pt>
                <c:pt idx="5421">
                  <c:v>2.5902267763886684</c:v>
                </c:pt>
                <c:pt idx="5422">
                  <c:v>2.5902267763886684</c:v>
                </c:pt>
                <c:pt idx="5423">
                  <c:v>2.5902267763886684</c:v>
                </c:pt>
                <c:pt idx="5424">
                  <c:v>2.5902267763886684</c:v>
                </c:pt>
                <c:pt idx="5425">
                  <c:v>2.5902267763886684</c:v>
                </c:pt>
                <c:pt idx="5426">
                  <c:v>2.5902267763886684</c:v>
                </c:pt>
                <c:pt idx="5427">
                  <c:v>2.5902267763886684</c:v>
                </c:pt>
                <c:pt idx="5428">
                  <c:v>2.5902267763886684</c:v>
                </c:pt>
                <c:pt idx="5429">
                  <c:v>2.5902267763886684</c:v>
                </c:pt>
                <c:pt idx="5430">
                  <c:v>2.5902267763886684</c:v>
                </c:pt>
                <c:pt idx="5431">
                  <c:v>2.5902267763886684</c:v>
                </c:pt>
                <c:pt idx="5432">
                  <c:v>2.5902267763886684</c:v>
                </c:pt>
                <c:pt idx="5433">
                  <c:v>2.5902267763886684</c:v>
                </c:pt>
                <c:pt idx="5434">
                  <c:v>2.5902267763886684</c:v>
                </c:pt>
                <c:pt idx="5435">
                  <c:v>2.5902267763886684</c:v>
                </c:pt>
                <c:pt idx="5436">
                  <c:v>2.5902267763886684</c:v>
                </c:pt>
                <c:pt idx="5437">
                  <c:v>2.5902267763886684</c:v>
                </c:pt>
                <c:pt idx="5438">
                  <c:v>2.5902267763886684</c:v>
                </c:pt>
                <c:pt idx="5439">
                  <c:v>2.5902267763886684</c:v>
                </c:pt>
                <c:pt idx="5440">
                  <c:v>2.5902267763886684</c:v>
                </c:pt>
                <c:pt idx="5441">
                  <c:v>2.5902267763886684</c:v>
                </c:pt>
                <c:pt idx="5442">
                  <c:v>2.5902267763886684</c:v>
                </c:pt>
                <c:pt idx="5443">
                  <c:v>2.5902267763886684</c:v>
                </c:pt>
                <c:pt idx="5444">
                  <c:v>2.5902267763886684</c:v>
                </c:pt>
                <c:pt idx="5445">
                  <c:v>2.5902267763886684</c:v>
                </c:pt>
                <c:pt idx="5446">
                  <c:v>2.5902267763886684</c:v>
                </c:pt>
                <c:pt idx="5447">
                  <c:v>2.5902267763886684</c:v>
                </c:pt>
                <c:pt idx="5448">
                  <c:v>2.5902267763886684</c:v>
                </c:pt>
                <c:pt idx="5449">
                  <c:v>2.5902267763886684</c:v>
                </c:pt>
                <c:pt idx="5450">
                  <c:v>2.5902267763886684</c:v>
                </c:pt>
                <c:pt idx="5451">
                  <c:v>2.5902267763886684</c:v>
                </c:pt>
                <c:pt idx="5452">
                  <c:v>2.5902267763886684</c:v>
                </c:pt>
                <c:pt idx="5453">
                  <c:v>2.5902267763886684</c:v>
                </c:pt>
                <c:pt idx="5454">
                  <c:v>2.5902267763886684</c:v>
                </c:pt>
                <c:pt idx="5455">
                  <c:v>2.5902267763886684</c:v>
                </c:pt>
                <c:pt idx="5456">
                  <c:v>2.5902267763886684</c:v>
                </c:pt>
                <c:pt idx="5457">
                  <c:v>2.5902267763886684</c:v>
                </c:pt>
                <c:pt idx="5458">
                  <c:v>2.5902267763886684</c:v>
                </c:pt>
                <c:pt idx="5459">
                  <c:v>2.5902267763886684</c:v>
                </c:pt>
                <c:pt idx="5460">
                  <c:v>2.5902267763886684</c:v>
                </c:pt>
                <c:pt idx="5461">
                  <c:v>2.5902267763886684</c:v>
                </c:pt>
                <c:pt idx="5462">
                  <c:v>2.5902267763886684</c:v>
                </c:pt>
                <c:pt idx="5463">
                  <c:v>2.5902267763886684</c:v>
                </c:pt>
                <c:pt idx="5464">
                  <c:v>2.5902267763886684</c:v>
                </c:pt>
                <c:pt idx="5465">
                  <c:v>2.5902267763886684</c:v>
                </c:pt>
                <c:pt idx="5466">
                  <c:v>2.5902267763886684</c:v>
                </c:pt>
                <c:pt idx="5467">
                  <c:v>2.5902267763886684</c:v>
                </c:pt>
                <c:pt idx="5468">
                  <c:v>2.5902267763886684</c:v>
                </c:pt>
                <c:pt idx="5469">
                  <c:v>2.5902267763886684</c:v>
                </c:pt>
                <c:pt idx="5470">
                  <c:v>2.5902267763886684</c:v>
                </c:pt>
                <c:pt idx="5471">
                  <c:v>2.5902267763886684</c:v>
                </c:pt>
                <c:pt idx="5472">
                  <c:v>2.5902267763886684</c:v>
                </c:pt>
                <c:pt idx="5473">
                  <c:v>2.5902267763886684</c:v>
                </c:pt>
                <c:pt idx="5474">
                  <c:v>2.5902267763886684</c:v>
                </c:pt>
                <c:pt idx="5475">
                  <c:v>2.5902267763886684</c:v>
                </c:pt>
                <c:pt idx="5476">
                  <c:v>2.5902267763886684</c:v>
                </c:pt>
                <c:pt idx="5477">
                  <c:v>2.5902267763886684</c:v>
                </c:pt>
                <c:pt idx="5478">
                  <c:v>2.5902267763886684</c:v>
                </c:pt>
                <c:pt idx="5479">
                  <c:v>2.5902267763886684</c:v>
                </c:pt>
                <c:pt idx="5480">
                  <c:v>2.5902267763886684</c:v>
                </c:pt>
                <c:pt idx="5481">
                  <c:v>2.5902267763886684</c:v>
                </c:pt>
                <c:pt idx="5482">
                  <c:v>2.5902267763886684</c:v>
                </c:pt>
                <c:pt idx="5483">
                  <c:v>2.5902267763886684</c:v>
                </c:pt>
                <c:pt idx="5484">
                  <c:v>2.5902267763886684</c:v>
                </c:pt>
                <c:pt idx="5485">
                  <c:v>2.5902267763886684</c:v>
                </c:pt>
                <c:pt idx="5486">
                  <c:v>2.5902267763886684</c:v>
                </c:pt>
                <c:pt idx="5487">
                  <c:v>2.5902267763886684</c:v>
                </c:pt>
                <c:pt idx="5488">
                  <c:v>2.5902267763886684</c:v>
                </c:pt>
                <c:pt idx="5489">
                  <c:v>2.5902267763886684</c:v>
                </c:pt>
                <c:pt idx="5490">
                  <c:v>2.5902267763886684</c:v>
                </c:pt>
                <c:pt idx="5491">
                  <c:v>2.5902267763886684</c:v>
                </c:pt>
                <c:pt idx="5492">
                  <c:v>2.5902267763886684</c:v>
                </c:pt>
                <c:pt idx="5493">
                  <c:v>2.5902267763886684</c:v>
                </c:pt>
                <c:pt idx="5494">
                  <c:v>2.5902267763886684</c:v>
                </c:pt>
                <c:pt idx="5495">
                  <c:v>2.5902267763886684</c:v>
                </c:pt>
                <c:pt idx="5496">
                  <c:v>2.5902267763886684</c:v>
                </c:pt>
                <c:pt idx="5497">
                  <c:v>2.5902267763886684</c:v>
                </c:pt>
                <c:pt idx="5498">
                  <c:v>2.5902267763886684</c:v>
                </c:pt>
                <c:pt idx="5499">
                  <c:v>2.5902267763886684</c:v>
                </c:pt>
                <c:pt idx="5500">
                  <c:v>2.5902267763886684</c:v>
                </c:pt>
                <c:pt idx="5501">
                  <c:v>2.5902267763886684</c:v>
                </c:pt>
                <c:pt idx="5502">
                  <c:v>2.5902267763886684</c:v>
                </c:pt>
                <c:pt idx="5503">
                  <c:v>2.5902267763886684</c:v>
                </c:pt>
                <c:pt idx="5504">
                  <c:v>2.5902267763886684</c:v>
                </c:pt>
                <c:pt idx="5505">
                  <c:v>2.5902267763886684</c:v>
                </c:pt>
                <c:pt idx="5506">
                  <c:v>2.5902267763886684</c:v>
                </c:pt>
                <c:pt idx="5507">
                  <c:v>2.5902267763886684</c:v>
                </c:pt>
                <c:pt idx="5508">
                  <c:v>2.5902267763886684</c:v>
                </c:pt>
                <c:pt idx="5509">
                  <c:v>2.5902267763886684</c:v>
                </c:pt>
                <c:pt idx="5510">
                  <c:v>2.5902267763886684</c:v>
                </c:pt>
                <c:pt idx="5511">
                  <c:v>2.5902267763886684</c:v>
                </c:pt>
                <c:pt idx="5512">
                  <c:v>2.5902267763886684</c:v>
                </c:pt>
                <c:pt idx="5513">
                  <c:v>2.5902267763886684</c:v>
                </c:pt>
                <c:pt idx="5514">
                  <c:v>2.5902267763886684</c:v>
                </c:pt>
                <c:pt idx="5515">
                  <c:v>2.5902267763886684</c:v>
                </c:pt>
                <c:pt idx="5516">
                  <c:v>2.5902267763886684</c:v>
                </c:pt>
                <c:pt idx="5517">
                  <c:v>2.5902267763886684</c:v>
                </c:pt>
                <c:pt idx="5518">
                  <c:v>2.5902267763886684</c:v>
                </c:pt>
                <c:pt idx="5519">
                  <c:v>2.5902267763886684</c:v>
                </c:pt>
                <c:pt idx="5520">
                  <c:v>2.5902267763886684</c:v>
                </c:pt>
                <c:pt idx="5521">
                  <c:v>2.5902267763886684</c:v>
                </c:pt>
                <c:pt idx="5522">
                  <c:v>2.5902267763886684</c:v>
                </c:pt>
                <c:pt idx="5523">
                  <c:v>2.5902267763886684</c:v>
                </c:pt>
                <c:pt idx="5524">
                  <c:v>2.5902267763886684</c:v>
                </c:pt>
                <c:pt idx="5525">
                  <c:v>2.5902267763886684</c:v>
                </c:pt>
                <c:pt idx="5526">
                  <c:v>2.5902267763886684</c:v>
                </c:pt>
                <c:pt idx="5527">
                  <c:v>2.5902267763886684</c:v>
                </c:pt>
                <c:pt idx="5528">
                  <c:v>2.5902267763886684</c:v>
                </c:pt>
                <c:pt idx="5529">
                  <c:v>2.5902267763886684</c:v>
                </c:pt>
                <c:pt idx="5530">
                  <c:v>2.5902267763886684</c:v>
                </c:pt>
                <c:pt idx="5531">
                  <c:v>2.5902267763886684</c:v>
                </c:pt>
                <c:pt idx="5532">
                  <c:v>2.5902267763886684</c:v>
                </c:pt>
                <c:pt idx="5533">
                  <c:v>2.5902267763886684</c:v>
                </c:pt>
                <c:pt idx="5534">
                  <c:v>2.5902267763886684</c:v>
                </c:pt>
                <c:pt idx="5535">
                  <c:v>2.5902267763886684</c:v>
                </c:pt>
                <c:pt idx="5536">
                  <c:v>2.5902267763886684</c:v>
                </c:pt>
                <c:pt idx="5537">
                  <c:v>2.5902267763886684</c:v>
                </c:pt>
                <c:pt idx="5538">
                  <c:v>2.5902267763886684</c:v>
                </c:pt>
                <c:pt idx="5539">
                  <c:v>2.5902267763886684</c:v>
                </c:pt>
                <c:pt idx="5540">
                  <c:v>2.5902267763886684</c:v>
                </c:pt>
                <c:pt idx="5541">
                  <c:v>2.5902267763886684</c:v>
                </c:pt>
                <c:pt idx="5542">
                  <c:v>2.5902267763886684</c:v>
                </c:pt>
                <c:pt idx="5543">
                  <c:v>2.5902267763886684</c:v>
                </c:pt>
                <c:pt idx="5544">
                  <c:v>2.5902267763886684</c:v>
                </c:pt>
                <c:pt idx="5545">
                  <c:v>2.5902267763886684</c:v>
                </c:pt>
                <c:pt idx="5546">
                  <c:v>2.5902267763886684</c:v>
                </c:pt>
                <c:pt idx="5547">
                  <c:v>2.5902267763886684</c:v>
                </c:pt>
                <c:pt idx="5548">
                  <c:v>2.5902267763886684</c:v>
                </c:pt>
                <c:pt idx="5549">
                  <c:v>2.5902267763886684</c:v>
                </c:pt>
                <c:pt idx="5550">
                  <c:v>2.5902267763886684</c:v>
                </c:pt>
                <c:pt idx="5551">
                  <c:v>2.5902267763886684</c:v>
                </c:pt>
                <c:pt idx="5552">
                  <c:v>2.5902267763886684</c:v>
                </c:pt>
                <c:pt idx="5553">
                  <c:v>2.5902267763886684</c:v>
                </c:pt>
                <c:pt idx="5554">
                  <c:v>2.5902267763886684</c:v>
                </c:pt>
                <c:pt idx="5555">
                  <c:v>2.5902267763886684</c:v>
                </c:pt>
                <c:pt idx="5556">
                  <c:v>2.5902267763886684</c:v>
                </c:pt>
                <c:pt idx="5557">
                  <c:v>2.5902267763886684</c:v>
                </c:pt>
                <c:pt idx="5558">
                  <c:v>2.5902267763886684</c:v>
                </c:pt>
                <c:pt idx="5559">
                  <c:v>2.5902267763886684</c:v>
                </c:pt>
                <c:pt idx="5560">
                  <c:v>2.5902267763886684</c:v>
                </c:pt>
                <c:pt idx="5561">
                  <c:v>2.5902267763886684</c:v>
                </c:pt>
                <c:pt idx="5562">
                  <c:v>2.5902267763886684</c:v>
                </c:pt>
                <c:pt idx="5563">
                  <c:v>2.5902267763886684</c:v>
                </c:pt>
                <c:pt idx="5564">
                  <c:v>2.5902267763886684</c:v>
                </c:pt>
                <c:pt idx="5565">
                  <c:v>2.5902267763886684</c:v>
                </c:pt>
                <c:pt idx="5566">
                  <c:v>2.5902267763886684</c:v>
                </c:pt>
                <c:pt idx="5567">
                  <c:v>2.5902267763886684</c:v>
                </c:pt>
                <c:pt idx="5568">
                  <c:v>2.5902267763886684</c:v>
                </c:pt>
                <c:pt idx="5569">
                  <c:v>2.5902267763886684</c:v>
                </c:pt>
                <c:pt idx="5570">
                  <c:v>2.5902267763886684</c:v>
                </c:pt>
                <c:pt idx="5571">
                  <c:v>2.5902267763886684</c:v>
                </c:pt>
                <c:pt idx="5572">
                  <c:v>2.5902267763886684</c:v>
                </c:pt>
                <c:pt idx="5573">
                  <c:v>2.5902267763886684</c:v>
                </c:pt>
                <c:pt idx="5574">
                  <c:v>2.5902267763886684</c:v>
                </c:pt>
                <c:pt idx="5575">
                  <c:v>2.5902267763886684</c:v>
                </c:pt>
                <c:pt idx="5576">
                  <c:v>2.5902267763886684</c:v>
                </c:pt>
                <c:pt idx="5577">
                  <c:v>2.5902267763886684</c:v>
                </c:pt>
                <c:pt idx="5578">
                  <c:v>2.5902267763886684</c:v>
                </c:pt>
                <c:pt idx="5579">
                  <c:v>2.5902267763886684</c:v>
                </c:pt>
                <c:pt idx="5580">
                  <c:v>2.5902267763886684</c:v>
                </c:pt>
                <c:pt idx="5581">
                  <c:v>2.5902267763886684</c:v>
                </c:pt>
                <c:pt idx="5582">
                  <c:v>2.5902267763886684</c:v>
                </c:pt>
                <c:pt idx="5583">
                  <c:v>2.5902267763886684</c:v>
                </c:pt>
                <c:pt idx="5584">
                  <c:v>2.5902267763886684</c:v>
                </c:pt>
                <c:pt idx="5585">
                  <c:v>2.5902267763886684</c:v>
                </c:pt>
                <c:pt idx="5586">
                  <c:v>2.5902267763886684</c:v>
                </c:pt>
                <c:pt idx="5587">
                  <c:v>2.5902267763886684</c:v>
                </c:pt>
                <c:pt idx="5588">
                  <c:v>2.5902267763886684</c:v>
                </c:pt>
                <c:pt idx="5589">
                  <c:v>2.5902267763886684</c:v>
                </c:pt>
                <c:pt idx="5590">
                  <c:v>2.5902267763886684</c:v>
                </c:pt>
                <c:pt idx="5591">
                  <c:v>2.5902267763886684</c:v>
                </c:pt>
                <c:pt idx="5592">
                  <c:v>2.5902267763886684</c:v>
                </c:pt>
                <c:pt idx="5593">
                  <c:v>2.5902267763886684</c:v>
                </c:pt>
                <c:pt idx="5594">
                  <c:v>2.5902267763886684</c:v>
                </c:pt>
                <c:pt idx="5595">
                  <c:v>2.5902267763886684</c:v>
                </c:pt>
                <c:pt idx="5596">
                  <c:v>2.5902267763886684</c:v>
                </c:pt>
                <c:pt idx="5597">
                  <c:v>2.5902267763886684</c:v>
                </c:pt>
                <c:pt idx="5598">
                  <c:v>2.5902267763886684</c:v>
                </c:pt>
                <c:pt idx="5599">
                  <c:v>2.5902267763886684</c:v>
                </c:pt>
                <c:pt idx="5600">
                  <c:v>2.5902267763886684</c:v>
                </c:pt>
                <c:pt idx="5601">
                  <c:v>2.5902267763886684</c:v>
                </c:pt>
                <c:pt idx="5602">
                  <c:v>2.5902267763886684</c:v>
                </c:pt>
                <c:pt idx="5603">
                  <c:v>2.5902267763886684</c:v>
                </c:pt>
                <c:pt idx="5604">
                  <c:v>2.5902267763886684</c:v>
                </c:pt>
                <c:pt idx="5605">
                  <c:v>2.5902267763886684</c:v>
                </c:pt>
                <c:pt idx="5606">
                  <c:v>2.5902267763886684</c:v>
                </c:pt>
                <c:pt idx="5607">
                  <c:v>2.5902267763886684</c:v>
                </c:pt>
                <c:pt idx="5608">
                  <c:v>2.5902267763886684</c:v>
                </c:pt>
                <c:pt idx="5609">
                  <c:v>2.5902267763886684</c:v>
                </c:pt>
                <c:pt idx="5610">
                  <c:v>2.5902267763886684</c:v>
                </c:pt>
                <c:pt idx="5611">
                  <c:v>2.5902267763886684</c:v>
                </c:pt>
                <c:pt idx="5612">
                  <c:v>2.5902267763886684</c:v>
                </c:pt>
                <c:pt idx="5613">
                  <c:v>2.5902267763886684</c:v>
                </c:pt>
                <c:pt idx="5614">
                  <c:v>2.5902267763886684</c:v>
                </c:pt>
                <c:pt idx="5615">
                  <c:v>2.5902267763886684</c:v>
                </c:pt>
                <c:pt idx="5616">
                  <c:v>2.5902267763886684</c:v>
                </c:pt>
                <c:pt idx="5617">
                  <c:v>2.5902267763886684</c:v>
                </c:pt>
                <c:pt idx="5618">
                  <c:v>2.5902267763886684</c:v>
                </c:pt>
                <c:pt idx="5619">
                  <c:v>2.5902267763886684</c:v>
                </c:pt>
                <c:pt idx="5620">
                  <c:v>2.5902267763886684</c:v>
                </c:pt>
                <c:pt idx="5621">
                  <c:v>2.5902267763886684</c:v>
                </c:pt>
                <c:pt idx="5622">
                  <c:v>2.5902267763886684</c:v>
                </c:pt>
                <c:pt idx="5623">
                  <c:v>2.5902267763886684</c:v>
                </c:pt>
                <c:pt idx="5624">
                  <c:v>2.5902267763886684</c:v>
                </c:pt>
                <c:pt idx="5625">
                  <c:v>2.5902267763886684</c:v>
                </c:pt>
                <c:pt idx="5626">
                  <c:v>2.5902267763886684</c:v>
                </c:pt>
                <c:pt idx="5627">
                  <c:v>2.5902267763886684</c:v>
                </c:pt>
                <c:pt idx="5628">
                  <c:v>2.5902267763886684</c:v>
                </c:pt>
                <c:pt idx="5629">
                  <c:v>2.5902267763886684</c:v>
                </c:pt>
                <c:pt idx="5630">
                  <c:v>2.5902267763886684</c:v>
                </c:pt>
                <c:pt idx="5631">
                  <c:v>2.5902267763886684</c:v>
                </c:pt>
                <c:pt idx="5632">
                  <c:v>2.5902267763886684</c:v>
                </c:pt>
                <c:pt idx="5633">
                  <c:v>2.5902267763886684</c:v>
                </c:pt>
                <c:pt idx="5634">
                  <c:v>2.5902267763886684</c:v>
                </c:pt>
                <c:pt idx="5635">
                  <c:v>2.5902267763886684</c:v>
                </c:pt>
                <c:pt idx="5636">
                  <c:v>2.5902267763886684</c:v>
                </c:pt>
                <c:pt idx="5637">
                  <c:v>2.5902267763886684</c:v>
                </c:pt>
                <c:pt idx="5638">
                  <c:v>2.5902267763886684</c:v>
                </c:pt>
                <c:pt idx="5639">
                  <c:v>2.5902267763886684</c:v>
                </c:pt>
                <c:pt idx="5640">
                  <c:v>2.5902267763886684</c:v>
                </c:pt>
                <c:pt idx="5641">
                  <c:v>2.5902267763886684</c:v>
                </c:pt>
                <c:pt idx="5642">
                  <c:v>2.5902267763886684</c:v>
                </c:pt>
                <c:pt idx="5643">
                  <c:v>2.5902267763886684</c:v>
                </c:pt>
                <c:pt idx="5644">
                  <c:v>2.5902267763886684</c:v>
                </c:pt>
                <c:pt idx="5645">
                  <c:v>2.5902267763886684</c:v>
                </c:pt>
                <c:pt idx="5646">
                  <c:v>2.5902267763886684</c:v>
                </c:pt>
                <c:pt idx="5647">
                  <c:v>2.5902267763886684</c:v>
                </c:pt>
                <c:pt idx="5648">
                  <c:v>2.5902267763886684</c:v>
                </c:pt>
                <c:pt idx="5649">
                  <c:v>2.5902267763886684</c:v>
                </c:pt>
                <c:pt idx="5650">
                  <c:v>2.5902267763886684</c:v>
                </c:pt>
                <c:pt idx="5651">
                  <c:v>2.5902267763886684</c:v>
                </c:pt>
                <c:pt idx="5652">
                  <c:v>2.5902267763886684</c:v>
                </c:pt>
                <c:pt idx="5653">
                  <c:v>2.5902267763886684</c:v>
                </c:pt>
                <c:pt idx="5654">
                  <c:v>2.5902267763886684</c:v>
                </c:pt>
                <c:pt idx="5655">
                  <c:v>2.5902267763886684</c:v>
                </c:pt>
                <c:pt idx="5656">
                  <c:v>2.5902267763886684</c:v>
                </c:pt>
                <c:pt idx="5657">
                  <c:v>2.5902267763886684</c:v>
                </c:pt>
                <c:pt idx="5658">
                  <c:v>2.5902267763886684</c:v>
                </c:pt>
                <c:pt idx="5659">
                  <c:v>2.5902267763886684</c:v>
                </c:pt>
                <c:pt idx="5660">
                  <c:v>2.5902267763886684</c:v>
                </c:pt>
                <c:pt idx="5661">
                  <c:v>2.5902267763886684</c:v>
                </c:pt>
                <c:pt idx="5662">
                  <c:v>2.5902267763886684</c:v>
                </c:pt>
                <c:pt idx="5663">
                  <c:v>2.5902267763886684</c:v>
                </c:pt>
                <c:pt idx="5664">
                  <c:v>2.5902267763886684</c:v>
                </c:pt>
                <c:pt idx="5665">
                  <c:v>2.5902267763886684</c:v>
                </c:pt>
                <c:pt idx="5666">
                  <c:v>2.5902267763886684</c:v>
                </c:pt>
                <c:pt idx="5667">
                  <c:v>2.5902267763886684</c:v>
                </c:pt>
                <c:pt idx="5668">
                  <c:v>2.5902267763886684</c:v>
                </c:pt>
                <c:pt idx="5669">
                  <c:v>2.5902267763886684</c:v>
                </c:pt>
                <c:pt idx="5670">
                  <c:v>2.5902267763886684</c:v>
                </c:pt>
                <c:pt idx="5671">
                  <c:v>2.5902267763886684</c:v>
                </c:pt>
                <c:pt idx="5672">
                  <c:v>2.5902267763886684</c:v>
                </c:pt>
                <c:pt idx="5673">
                  <c:v>2.5902267763886684</c:v>
                </c:pt>
                <c:pt idx="5674">
                  <c:v>2.5902267763886684</c:v>
                </c:pt>
                <c:pt idx="5675">
                  <c:v>2.5902267763886684</c:v>
                </c:pt>
                <c:pt idx="5676">
                  <c:v>2.5902267763886684</c:v>
                </c:pt>
                <c:pt idx="5677">
                  <c:v>2.5902267763886684</c:v>
                </c:pt>
                <c:pt idx="5678">
                  <c:v>2.5902267763886684</c:v>
                </c:pt>
                <c:pt idx="5679">
                  <c:v>2.5902267763886684</c:v>
                </c:pt>
                <c:pt idx="5680">
                  <c:v>2.5902267763886684</c:v>
                </c:pt>
                <c:pt idx="5681">
                  <c:v>2.5902267763886684</c:v>
                </c:pt>
                <c:pt idx="5682">
                  <c:v>2.5902267763886684</c:v>
                </c:pt>
                <c:pt idx="5683">
                  <c:v>2.5902267763886684</c:v>
                </c:pt>
                <c:pt idx="5684">
                  <c:v>2.5902267763886684</c:v>
                </c:pt>
                <c:pt idx="5685">
                  <c:v>2.5902267763886684</c:v>
                </c:pt>
                <c:pt idx="5686">
                  <c:v>2.5902267763886684</c:v>
                </c:pt>
                <c:pt idx="5687">
                  <c:v>2.5902267763886684</c:v>
                </c:pt>
                <c:pt idx="5688">
                  <c:v>2.5902267763886684</c:v>
                </c:pt>
                <c:pt idx="5689">
                  <c:v>2.5902267763886684</c:v>
                </c:pt>
                <c:pt idx="5690">
                  <c:v>2.5902267763886684</c:v>
                </c:pt>
                <c:pt idx="5691">
                  <c:v>2.5902267763886684</c:v>
                </c:pt>
                <c:pt idx="5692">
                  <c:v>2.5902267763886684</c:v>
                </c:pt>
                <c:pt idx="5693">
                  <c:v>2.5902267763886684</c:v>
                </c:pt>
                <c:pt idx="5694">
                  <c:v>2.5902267763886684</c:v>
                </c:pt>
                <c:pt idx="5695">
                  <c:v>2.5902267763886684</c:v>
                </c:pt>
                <c:pt idx="5696">
                  <c:v>2.5902267763886684</c:v>
                </c:pt>
                <c:pt idx="5697">
                  <c:v>2.5902267763886684</c:v>
                </c:pt>
                <c:pt idx="5698">
                  <c:v>2.5902267763886684</c:v>
                </c:pt>
                <c:pt idx="5699">
                  <c:v>2.5902267763886684</c:v>
                </c:pt>
                <c:pt idx="5700">
                  <c:v>2.5902267763886684</c:v>
                </c:pt>
                <c:pt idx="5701">
                  <c:v>2.5902267763886684</c:v>
                </c:pt>
                <c:pt idx="5702">
                  <c:v>2.5902267763886684</c:v>
                </c:pt>
                <c:pt idx="5703">
                  <c:v>2.5902267763886684</c:v>
                </c:pt>
                <c:pt idx="5704">
                  <c:v>2.5902267763886684</c:v>
                </c:pt>
                <c:pt idx="5705">
                  <c:v>2.5902267763886684</c:v>
                </c:pt>
                <c:pt idx="5706">
                  <c:v>2.5902267763886684</c:v>
                </c:pt>
                <c:pt idx="5707">
                  <c:v>2.5902267763886684</c:v>
                </c:pt>
                <c:pt idx="5708">
                  <c:v>2.5902267763886684</c:v>
                </c:pt>
                <c:pt idx="5709">
                  <c:v>2.5902267763886684</c:v>
                </c:pt>
                <c:pt idx="5710">
                  <c:v>2.5902267763886684</c:v>
                </c:pt>
                <c:pt idx="5711">
                  <c:v>2.5902267763886684</c:v>
                </c:pt>
                <c:pt idx="5712">
                  <c:v>2.5902267763886684</c:v>
                </c:pt>
                <c:pt idx="5713">
                  <c:v>2.5902267763886684</c:v>
                </c:pt>
                <c:pt idx="5714">
                  <c:v>2.5902267763886684</c:v>
                </c:pt>
                <c:pt idx="5715">
                  <c:v>2.5902267763886684</c:v>
                </c:pt>
                <c:pt idx="5716">
                  <c:v>2.5902267763886684</c:v>
                </c:pt>
                <c:pt idx="5717">
                  <c:v>2.5902267763886684</c:v>
                </c:pt>
                <c:pt idx="5718">
                  <c:v>2.5902267763886684</c:v>
                </c:pt>
                <c:pt idx="5719">
                  <c:v>2.5902267763886684</c:v>
                </c:pt>
                <c:pt idx="5720">
                  <c:v>2.5902267763886684</c:v>
                </c:pt>
                <c:pt idx="5721">
                  <c:v>2.5902267763886684</c:v>
                </c:pt>
                <c:pt idx="5722">
                  <c:v>2.5902267763886684</c:v>
                </c:pt>
                <c:pt idx="5723">
                  <c:v>2.5902267763886684</c:v>
                </c:pt>
                <c:pt idx="5724">
                  <c:v>2.5902267763886684</c:v>
                </c:pt>
                <c:pt idx="5725">
                  <c:v>2.5902267763886684</c:v>
                </c:pt>
                <c:pt idx="5726">
                  <c:v>2.5902267763886684</c:v>
                </c:pt>
                <c:pt idx="5727">
                  <c:v>2.5902267763886684</c:v>
                </c:pt>
                <c:pt idx="5728">
                  <c:v>2.5902267763886684</c:v>
                </c:pt>
                <c:pt idx="5729">
                  <c:v>2.5902267763886684</c:v>
                </c:pt>
                <c:pt idx="5730">
                  <c:v>2.5902267763886684</c:v>
                </c:pt>
                <c:pt idx="5731">
                  <c:v>2.5902267763886684</c:v>
                </c:pt>
                <c:pt idx="5732">
                  <c:v>2.5902267763886684</c:v>
                </c:pt>
                <c:pt idx="5733">
                  <c:v>2.5902267763886684</c:v>
                </c:pt>
                <c:pt idx="5734">
                  <c:v>2.5902267763886684</c:v>
                </c:pt>
                <c:pt idx="5735">
                  <c:v>2.5902267763886684</c:v>
                </c:pt>
                <c:pt idx="5736">
                  <c:v>2.5902267763886684</c:v>
                </c:pt>
                <c:pt idx="5737">
                  <c:v>2.5902267763886684</c:v>
                </c:pt>
                <c:pt idx="5738">
                  <c:v>2.5902267763886684</c:v>
                </c:pt>
                <c:pt idx="5739">
                  <c:v>2.5902267763886684</c:v>
                </c:pt>
                <c:pt idx="5740">
                  <c:v>2.5902267763886684</c:v>
                </c:pt>
                <c:pt idx="5741">
                  <c:v>2.5902267763886684</c:v>
                </c:pt>
                <c:pt idx="5742">
                  <c:v>2.5902267763886684</c:v>
                </c:pt>
                <c:pt idx="5743">
                  <c:v>2.5902267763886684</c:v>
                </c:pt>
                <c:pt idx="5744">
                  <c:v>2.5902267763886684</c:v>
                </c:pt>
                <c:pt idx="5745">
                  <c:v>2.5902267763886684</c:v>
                </c:pt>
                <c:pt idx="5746">
                  <c:v>2.5902267763886684</c:v>
                </c:pt>
                <c:pt idx="5747">
                  <c:v>2.5902267763886684</c:v>
                </c:pt>
                <c:pt idx="5748">
                  <c:v>2.5902267763886684</c:v>
                </c:pt>
                <c:pt idx="5749">
                  <c:v>2.5902267763886684</c:v>
                </c:pt>
                <c:pt idx="5750">
                  <c:v>2.5902267763886684</c:v>
                </c:pt>
                <c:pt idx="5751">
                  <c:v>2.5902267763886684</c:v>
                </c:pt>
                <c:pt idx="5752">
                  <c:v>2.5902267763886684</c:v>
                </c:pt>
                <c:pt idx="5753">
                  <c:v>2.5902267763886684</c:v>
                </c:pt>
                <c:pt idx="5754">
                  <c:v>2.5902267763886684</c:v>
                </c:pt>
                <c:pt idx="5755">
                  <c:v>2.5902267763886684</c:v>
                </c:pt>
                <c:pt idx="5756">
                  <c:v>2.5902267763886684</c:v>
                </c:pt>
                <c:pt idx="5757">
                  <c:v>2.5902267763886684</c:v>
                </c:pt>
                <c:pt idx="5758">
                  <c:v>2.5902267763886684</c:v>
                </c:pt>
                <c:pt idx="5759">
                  <c:v>2.5902267763886684</c:v>
                </c:pt>
                <c:pt idx="5760">
                  <c:v>2.5902267763886684</c:v>
                </c:pt>
                <c:pt idx="5761">
                  <c:v>2.5902267763886684</c:v>
                </c:pt>
                <c:pt idx="5762">
                  <c:v>2.5902267763886684</c:v>
                </c:pt>
                <c:pt idx="5763">
                  <c:v>2.5902267763886684</c:v>
                </c:pt>
                <c:pt idx="5764">
                  <c:v>2.5902267763886684</c:v>
                </c:pt>
                <c:pt idx="5765">
                  <c:v>2.5902267763886684</c:v>
                </c:pt>
                <c:pt idx="5766">
                  <c:v>2.5902267763886684</c:v>
                </c:pt>
                <c:pt idx="5767">
                  <c:v>2.5902267763886684</c:v>
                </c:pt>
                <c:pt idx="5768">
                  <c:v>2.5902267763886684</c:v>
                </c:pt>
                <c:pt idx="5769">
                  <c:v>2.5902267763886684</c:v>
                </c:pt>
                <c:pt idx="5770">
                  <c:v>2.5902267763886684</c:v>
                </c:pt>
                <c:pt idx="5771">
                  <c:v>2.5902267763886684</c:v>
                </c:pt>
                <c:pt idx="5772">
                  <c:v>2.5902267763886684</c:v>
                </c:pt>
                <c:pt idx="5773">
                  <c:v>2.5902267763886684</c:v>
                </c:pt>
                <c:pt idx="5774">
                  <c:v>2.5902267763886684</c:v>
                </c:pt>
                <c:pt idx="5775">
                  <c:v>2.5902267763886684</c:v>
                </c:pt>
                <c:pt idx="5776">
                  <c:v>2.5902267763886684</c:v>
                </c:pt>
                <c:pt idx="5777">
                  <c:v>2.5902267763886684</c:v>
                </c:pt>
                <c:pt idx="5778">
                  <c:v>2.5902267763886684</c:v>
                </c:pt>
                <c:pt idx="5779">
                  <c:v>2.5902267763886684</c:v>
                </c:pt>
                <c:pt idx="5780">
                  <c:v>2.5902267763886684</c:v>
                </c:pt>
                <c:pt idx="5781">
                  <c:v>2.5902267763886684</c:v>
                </c:pt>
                <c:pt idx="5782">
                  <c:v>2.5902267763886684</c:v>
                </c:pt>
                <c:pt idx="5783">
                  <c:v>2.5902267763886684</c:v>
                </c:pt>
                <c:pt idx="5784">
                  <c:v>2.5902267763886684</c:v>
                </c:pt>
                <c:pt idx="5785">
                  <c:v>2.5902267763886684</c:v>
                </c:pt>
                <c:pt idx="5786">
                  <c:v>2.5902267763886684</c:v>
                </c:pt>
                <c:pt idx="5787">
                  <c:v>2.5902267763886684</c:v>
                </c:pt>
                <c:pt idx="5788">
                  <c:v>2.5902267763886684</c:v>
                </c:pt>
                <c:pt idx="5789">
                  <c:v>2.5902267763886684</c:v>
                </c:pt>
                <c:pt idx="5790">
                  <c:v>2.5902267763886684</c:v>
                </c:pt>
                <c:pt idx="5791">
                  <c:v>2.5902267763886684</c:v>
                </c:pt>
                <c:pt idx="5792">
                  <c:v>2.5902267763886684</c:v>
                </c:pt>
                <c:pt idx="5793">
                  <c:v>2.5902267763886684</c:v>
                </c:pt>
                <c:pt idx="5794">
                  <c:v>2.5902267763886684</c:v>
                </c:pt>
                <c:pt idx="5795">
                  <c:v>2.5902267763886684</c:v>
                </c:pt>
                <c:pt idx="5796">
                  <c:v>2.5902267763886684</c:v>
                </c:pt>
                <c:pt idx="5797">
                  <c:v>2.5902267763886684</c:v>
                </c:pt>
                <c:pt idx="5798">
                  <c:v>2.5902267763886684</c:v>
                </c:pt>
                <c:pt idx="5799">
                  <c:v>2.5902267763886684</c:v>
                </c:pt>
                <c:pt idx="5800">
                  <c:v>2.5902267763886684</c:v>
                </c:pt>
                <c:pt idx="5801">
                  <c:v>2.5902267763886684</c:v>
                </c:pt>
                <c:pt idx="5802">
                  <c:v>2.5902267763886684</c:v>
                </c:pt>
                <c:pt idx="5803">
                  <c:v>2.5902267763886684</c:v>
                </c:pt>
                <c:pt idx="5804">
                  <c:v>2.5902267763886684</c:v>
                </c:pt>
                <c:pt idx="5805">
                  <c:v>2.5902267763886684</c:v>
                </c:pt>
                <c:pt idx="5806">
                  <c:v>2.5902267763886684</c:v>
                </c:pt>
                <c:pt idx="5807">
                  <c:v>2.5902267763886684</c:v>
                </c:pt>
                <c:pt idx="5808">
                  <c:v>2.5902267763886684</c:v>
                </c:pt>
                <c:pt idx="5809">
                  <c:v>2.5902267763886684</c:v>
                </c:pt>
                <c:pt idx="5810">
                  <c:v>2.5902267763886684</c:v>
                </c:pt>
                <c:pt idx="5811">
                  <c:v>2.5902267763886684</c:v>
                </c:pt>
                <c:pt idx="5812">
                  <c:v>2.5902267763886684</c:v>
                </c:pt>
                <c:pt idx="5813">
                  <c:v>2.5902267763886684</c:v>
                </c:pt>
                <c:pt idx="5814">
                  <c:v>2.5902267763886684</c:v>
                </c:pt>
                <c:pt idx="5815">
                  <c:v>2.5902267763886684</c:v>
                </c:pt>
                <c:pt idx="5816">
                  <c:v>2.5902267763886684</c:v>
                </c:pt>
                <c:pt idx="5817">
                  <c:v>2.5902267763886684</c:v>
                </c:pt>
                <c:pt idx="5818">
                  <c:v>2.5902267763886684</c:v>
                </c:pt>
                <c:pt idx="5819">
                  <c:v>2.5902267763886684</c:v>
                </c:pt>
                <c:pt idx="5820">
                  <c:v>2.5902267763886684</c:v>
                </c:pt>
                <c:pt idx="5821">
                  <c:v>2.5902267763886684</c:v>
                </c:pt>
                <c:pt idx="5822">
                  <c:v>2.5902267763886684</c:v>
                </c:pt>
                <c:pt idx="5823">
                  <c:v>2.5902267763886684</c:v>
                </c:pt>
                <c:pt idx="5824">
                  <c:v>2.5902267763886684</c:v>
                </c:pt>
                <c:pt idx="5825">
                  <c:v>2.5902267763886684</c:v>
                </c:pt>
                <c:pt idx="5826">
                  <c:v>2.5902267763886684</c:v>
                </c:pt>
                <c:pt idx="5827">
                  <c:v>2.5902267763886684</c:v>
                </c:pt>
                <c:pt idx="5828">
                  <c:v>2.5902267763886684</c:v>
                </c:pt>
                <c:pt idx="5829">
                  <c:v>2.5902267763886684</c:v>
                </c:pt>
                <c:pt idx="5830">
                  <c:v>2.5902267763886684</c:v>
                </c:pt>
                <c:pt idx="5831">
                  <c:v>2.5902267763886684</c:v>
                </c:pt>
                <c:pt idx="5832">
                  <c:v>2.5902267763886684</c:v>
                </c:pt>
                <c:pt idx="5833">
                  <c:v>2.5902267763886684</c:v>
                </c:pt>
                <c:pt idx="5834">
                  <c:v>2.5902267763886684</c:v>
                </c:pt>
                <c:pt idx="5835">
                  <c:v>2.5902267763886684</c:v>
                </c:pt>
                <c:pt idx="5836">
                  <c:v>2.5902267763886684</c:v>
                </c:pt>
                <c:pt idx="5837">
                  <c:v>2.5902267763886684</c:v>
                </c:pt>
                <c:pt idx="5838">
                  <c:v>2.5902267763886684</c:v>
                </c:pt>
                <c:pt idx="5839">
                  <c:v>2.5902267763886684</c:v>
                </c:pt>
                <c:pt idx="5840">
                  <c:v>2.5902267763886684</c:v>
                </c:pt>
                <c:pt idx="5841">
                  <c:v>2.5902267763886684</c:v>
                </c:pt>
                <c:pt idx="5842">
                  <c:v>2.5902267763886684</c:v>
                </c:pt>
                <c:pt idx="5843">
                  <c:v>2.5902267763886684</c:v>
                </c:pt>
                <c:pt idx="5844">
                  <c:v>2.5902267763886684</c:v>
                </c:pt>
                <c:pt idx="5845">
                  <c:v>2.5902267763886684</c:v>
                </c:pt>
                <c:pt idx="5846">
                  <c:v>2.5902267763886684</c:v>
                </c:pt>
                <c:pt idx="5847">
                  <c:v>2.5902267763886684</c:v>
                </c:pt>
                <c:pt idx="5848">
                  <c:v>2.5902267763886684</c:v>
                </c:pt>
                <c:pt idx="5849">
                  <c:v>2.5902267763886684</c:v>
                </c:pt>
                <c:pt idx="5850">
                  <c:v>2.5902267763886684</c:v>
                </c:pt>
                <c:pt idx="5851">
                  <c:v>2.5902267763886684</c:v>
                </c:pt>
                <c:pt idx="5852">
                  <c:v>2.5902267763886684</c:v>
                </c:pt>
                <c:pt idx="5853">
                  <c:v>2.5902267763886684</c:v>
                </c:pt>
                <c:pt idx="5854">
                  <c:v>2.5902267763886684</c:v>
                </c:pt>
                <c:pt idx="5855">
                  <c:v>2.5902267763886684</c:v>
                </c:pt>
                <c:pt idx="5856">
                  <c:v>2.5902267763886684</c:v>
                </c:pt>
                <c:pt idx="5857">
                  <c:v>2.5902267763886684</c:v>
                </c:pt>
                <c:pt idx="5858">
                  <c:v>2.5902267763886684</c:v>
                </c:pt>
                <c:pt idx="5859">
                  <c:v>2.5902267763886684</c:v>
                </c:pt>
                <c:pt idx="5860">
                  <c:v>2.5902267763886684</c:v>
                </c:pt>
                <c:pt idx="5861">
                  <c:v>2.5902267763886684</c:v>
                </c:pt>
                <c:pt idx="5862">
                  <c:v>2.5902267763886684</c:v>
                </c:pt>
                <c:pt idx="5863">
                  <c:v>2.5902267763886684</c:v>
                </c:pt>
                <c:pt idx="5864">
                  <c:v>2.5902267763886684</c:v>
                </c:pt>
                <c:pt idx="5865">
                  <c:v>2.5902267763886684</c:v>
                </c:pt>
                <c:pt idx="5866">
                  <c:v>2.5902267763886684</c:v>
                </c:pt>
                <c:pt idx="5867">
                  <c:v>2.5902267763886684</c:v>
                </c:pt>
                <c:pt idx="5868">
                  <c:v>2.5902267763886684</c:v>
                </c:pt>
                <c:pt idx="5869">
                  <c:v>2.5902267763886684</c:v>
                </c:pt>
                <c:pt idx="5870">
                  <c:v>2.5902267763886684</c:v>
                </c:pt>
                <c:pt idx="5871">
                  <c:v>2.5902267763886684</c:v>
                </c:pt>
                <c:pt idx="5872">
                  <c:v>2.5902267763886684</c:v>
                </c:pt>
                <c:pt idx="5873">
                  <c:v>2.5902267763886684</c:v>
                </c:pt>
                <c:pt idx="5874">
                  <c:v>2.5902267763886684</c:v>
                </c:pt>
                <c:pt idx="5875">
                  <c:v>2.5902267763886684</c:v>
                </c:pt>
                <c:pt idx="5876">
                  <c:v>2.5902267763886684</c:v>
                </c:pt>
                <c:pt idx="5877">
                  <c:v>2.5902267763886684</c:v>
                </c:pt>
                <c:pt idx="5878">
                  <c:v>2.5902267763886684</c:v>
                </c:pt>
                <c:pt idx="5879">
                  <c:v>2.5902267763886684</c:v>
                </c:pt>
                <c:pt idx="5880">
                  <c:v>2.5902267763886684</c:v>
                </c:pt>
                <c:pt idx="5881">
                  <c:v>2.5902267763886684</c:v>
                </c:pt>
                <c:pt idx="5882">
                  <c:v>2.5902267763886684</c:v>
                </c:pt>
                <c:pt idx="5883">
                  <c:v>2.5902267763886684</c:v>
                </c:pt>
                <c:pt idx="5884">
                  <c:v>2.5902267763886684</c:v>
                </c:pt>
                <c:pt idx="5885">
                  <c:v>2.5902267763886684</c:v>
                </c:pt>
                <c:pt idx="5886">
                  <c:v>2.5902267763886684</c:v>
                </c:pt>
                <c:pt idx="5887">
                  <c:v>2.5902267763886684</c:v>
                </c:pt>
                <c:pt idx="5888">
                  <c:v>2.5902267763886684</c:v>
                </c:pt>
                <c:pt idx="5889">
                  <c:v>2.5902267763886684</c:v>
                </c:pt>
                <c:pt idx="5890">
                  <c:v>2.5902267763886684</c:v>
                </c:pt>
                <c:pt idx="5891">
                  <c:v>2.5902267763886684</c:v>
                </c:pt>
                <c:pt idx="5892">
                  <c:v>2.5902267763886684</c:v>
                </c:pt>
                <c:pt idx="5893">
                  <c:v>2.5902267763886684</c:v>
                </c:pt>
                <c:pt idx="5894">
                  <c:v>2.5902267763886684</c:v>
                </c:pt>
                <c:pt idx="5895">
                  <c:v>2.5902267763886684</c:v>
                </c:pt>
                <c:pt idx="5896">
                  <c:v>2.5902267763886684</c:v>
                </c:pt>
                <c:pt idx="5897">
                  <c:v>2.5902267763886684</c:v>
                </c:pt>
                <c:pt idx="5898">
                  <c:v>2.5902267763886684</c:v>
                </c:pt>
                <c:pt idx="5899">
                  <c:v>2.5902267763886684</c:v>
                </c:pt>
                <c:pt idx="5900">
                  <c:v>2.5902267763886684</c:v>
                </c:pt>
                <c:pt idx="5901">
                  <c:v>2.5902267763886684</c:v>
                </c:pt>
                <c:pt idx="5902">
                  <c:v>2.5902267763886684</c:v>
                </c:pt>
                <c:pt idx="5903">
                  <c:v>2.5902267763886684</c:v>
                </c:pt>
                <c:pt idx="5904">
                  <c:v>2.5902267763886684</c:v>
                </c:pt>
                <c:pt idx="5905">
                  <c:v>2.5902267763886684</c:v>
                </c:pt>
                <c:pt idx="5906">
                  <c:v>2.5902267763886684</c:v>
                </c:pt>
                <c:pt idx="5907">
                  <c:v>2.5902267763886684</c:v>
                </c:pt>
                <c:pt idx="5908">
                  <c:v>2.5902267763886684</c:v>
                </c:pt>
                <c:pt idx="5909">
                  <c:v>2.5902267763886684</c:v>
                </c:pt>
                <c:pt idx="5910">
                  <c:v>2.5902267763886684</c:v>
                </c:pt>
                <c:pt idx="5911">
                  <c:v>2.5902267763886684</c:v>
                </c:pt>
                <c:pt idx="5912">
                  <c:v>2.5902267763886684</c:v>
                </c:pt>
                <c:pt idx="5913">
                  <c:v>2.5902267763886684</c:v>
                </c:pt>
                <c:pt idx="5914">
                  <c:v>2.5902267763886684</c:v>
                </c:pt>
                <c:pt idx="5915">
                  <c:v>2.5902267763886684</c:v>
                </c:pt>
                <c:pt idx="5916">
                  <c:v>2.5902267763886684</c:v>
                </c:pt>
                <c:pt idx="5917">
                  <c:v>2.5902267763886684</c:v>
                </c:pt>
                <c:pt idx="5918">
                  <c:v>2.5902267763886684</c:v>
                </c:pt>
                <c:pt idx="5919">
                  <c:v>2.5902267763886684</c:v>
                </c:pt>
                <c:pt idx="5920">
                  <c:v>2.5902267763886684</c:v>
                </c:pt>
                <c:pt idx="5921">
                  <c:v>2.5902267763886684</c:v>
                </c:pt>
                <c:pt idx="5922">
                  <c:v>2.5902267763886684</c:v>
                </c:pt>
                <c:pt idx="5923">
                  <c:v>2.5902267763886684</c:v>
                </c:pt>
                <c:pt idx="5924">
                  <c:v>2.5902267763886684</c:v>
                </c:pt>
                <c:pt idx="5925">
                  <c:v>2.5902267763886684</c:v>
                </c:pt>
                <c:pt idx="5926">
                  <c:v>2.5902267763886684</c:v>
                </c:pt>
                <c:pt idx="5927">
                  <c:v>2.5902267763886684</c:v>
                </c:pt>
                <c:pt idx="5928">
                  <c:v>2.5902267763886684</c:v>
                </c:pt>
                <c:pt idx="5929">
                  <c:v>2.5902267763886684</c:v>
                </c:pt>
                <c:pt idx="5930">
                  <c:v>2.5902267763886684</c:v>
                </c:pt>
                <c:pt idx="5931">
                  <c:v>2.5902267763886684</c:v>
                </c:pt>
                <c:pt idx="5932">
                  <c:v>2.5902267763886684</c:v>
                </c:pt>
                <c:pt idx="5933">
                  <c:v>2.5902267763886684</c:v>
                </c:pt>
                <c:pt idx="5934">
                  <c:v>2.5902267763886684</c:v>
                </c:pt>
                <c:pt idx="5935">
                  <c:v>2.5902267763886684</c:v>
                </c:pt>
                <c:pt idx="5936">
                  <c:v>2.5902267763886684</c:v>
                </c:pt>
                <c:pt idx="5937">
                  <c:v>2.5902267763886684</c:v>
                </c:pt>
                <c:pt idx="5938">
                  <c:v>2.5902267763886684</c:v>
                </c:pt>
                <c:pt idx="5939">
                  <c:v>2.5902267763886684</c:v>
                </c:pt>
                <c:pt idx="5940">
                  <c:v>2.5902267763886684</c:v>
                </c:pt>
                <c:pt idx="5941">
                  <c:v>2.5902267763886684</c:v>
                </c:pt>
                <c:pt idx="5942">
                  <c:v>2.5902267763886684</c:v>
                </c:pt>
                <c:pt idx="5943">
                  <c:v>2.5902267763886684</c:v>
                </c:pt>
                <c:pt idx="5944">
                  <c:v>2.5902267763886684</c:v>
                </c:pt>
                <c:pt idx="5945">
                  <c:v>2.5902267763886684</c:v>
                </c:pt>
                <c:pt idx="5946">
                  <c:v>2.5902267763886684</c:v>
                </c:pt>
                <c:pt idx="5947">
                  <c:v>2.5902267763886684</c:v>
                </c:pt>
                <c:pt idx="5948">
                  <c:v>2.5902267763886684</c:v>
                </c:pt>
                <c:pt idx="5949">
                  <c:v>2.5902267763886684</c:v>
                </c:pt>
                <c:pt idx="5950">
                  <c:v>2.5902267763886684</c:v>
                </c:pt>
                <c:pt idx="5951">
                  <c:v>2.5902267763886684</c:v>
                </c:pt>
                <c:pt idx="5952">
                  <c:v>2.5902267763886684</c:v>
                </c:pt>
                <c:pt idx="5953">
                  <c:v>2.5902267763886684</c:v>
                </c:pt>
                <c:pt idx="5954">
                  <c:v>2.5902267763886684</c:v>
                </c:pt>
                <c:pt idx="5955">
                  <c:v>2.5902267763886684</c:v>
                </c:pt>
                <c:pt idx="5956">
                  <c:v>2.5902267763886684</c:v>
                </c:pt>
                <c:pt idx="5957">
                  <c:v>2.5902267763886684</c:v>
                </c:pt>
                <c:pt idx="5958">
                  <c:v>2.5902267763886684</c:v>
                </c:pt>
                <c:pt idx="5959">
                  <c:v>2.5902267763886684</c:v>
                </c:pt>
                <c:pt idx="5960">
                  <c:v>2.5902267763886684</c:v>
                </c:pt>
                <c:pt idx="5961">
                  <c:v>2.5902267763886684</c:v>
                </c:pt>
                <c:pt idx="5962">
                  <c:v>2.5902267763886684</c:v>
                </c:pt>
                <c:pt idx="5963">
                  <c:v>2.5902267763886684</c:v>
                </c:pt>
                <c:pt idx="5964">
                  <c:v>2.5902267763886684</c:v>
                </c:pt>
                <c:pt idx="5965">
                  <c:v>2.5902267763886684</c:v>
                </c:pt>
                <c:pt idx="5966">
                  <c:v>2.5902267763886684</c:v>
                </c:pt>
                <c:pt idx="5967">
                  <c:v>2.5902267763886684</c:v>
                </c:pt>
                <c:pt idx="5968">
                  <c:v>2.5902267763886684</c:v>
                </c:pt>
                <c:pt idx="5969">
                  <c:v>2.5902267763886684</c:v>
                </c:pt>
                <c:pt idx="5970">
                  <c:v>2.5902267763886684</c:v>
                </c:pt>
                <c:pt idx="5971">
                  <c:v>2.5902267763886684</c:v>
                </c:pt>
                <c:pt idx="5972">
                  <c:v>2.5902267763886684</c:v>
                </c:pt>
                <c:pt idx="5973">
                  <c:v>2.5902267763886684</c:v>
                </c:pt>
                <c:pt idx="5974">
                  <c:v>2.5902267763886684</c:v>
                </c:pt>
                <c:pt idx="5975">
                  <c:v>2.5902267763886684</c:v>
                </c:pt>
                <c:pt idx="5976">
                  <c:v>2.5902267763886684</c:v>
                </c:pt>
                <c:pt idx="5977">
                  <c:v>2.5902267763886684</c:v>
                </c:pt>
                <c:pt idx="5978">
                  <c:v>2.5902267763886684</c:v>
                </c:pt>
                <c:pt idx="5979">
                  <c:v>2.5902267763886684</c:v>
                </c:pt>
                <c:pt idx="5980">
                  <c:v>2.5902267763886684</c:v>
                </c:pt>
                <c:pt idx="5981">
                  <c:v>2.5902267763886684</c:v>
                </c:pt>
                <c:pt idx="5982">
                  <c:v>2.5902267763886684</c:v>
                </c:pt>
                <c:pt idx="5983">
                  <c:v>2.5902267763886684</c:v>
                </c:pt>
                <c:pt idx="5984">
                  <c:v>2.5902267763886684</c:v>
                </c:pt>
                <c:pt idx="5985">
                  <c:v>2.5902267763886684</c:v>
                </c:pt>
                <c:pt idx="5986">
                  <c:v>2.5902267763886684</c:v>
                </c:pt>
                <c:pt idx="5987">
                  <c:v>2.5902267763886684</c:v>
                </c:pt>
                <c:pt idx="5988">
                  <c:v>2.5902267763886684</c:v>
                </c:pt>
                <c:pt idx="5989">
                  <c:v>2.5902267763886684</c:v>
                </c:pt>
                <c:pt idx="5990">
                  <c:v>2.5902267763886684</c:v>
                </c:pt>
                <c:pt idx="5991">
                  <c:v>2.5902267763886684</c:v>
                </c:pt>
                <c:pt idx="5992">
                  <c:v>2.5902267763886684</c:v>
                </c:pt>
                <c:pt idx="5993">
                  <c:v>2.5902267763886684</c:v>
                </c:pt>
                <c:pt idx="5994">
                  <c:v>2.5902267763886684</c:v>
                </c:pt>
                <c:pt idx="5995">
                  <c:v>2.5902267763886684</c:v>
                </c:pt>
                <c:pt idx="5996">
                  <c:v>2.5902267763886684</c:v>
                </c:pt>
                <c:pt idx="5997">
                  <c:v>2.5902267763886684</c:v>
                </c:pt>
                <c:pt idx="5998">
                  <c:v>2.5902267763886684</c:v>
                </c:pt>
                <c:pt idx="5999">
                  <c:v>2.5902267763886684</c:v>
                </c:pt>
                <c:pt idx="6000">
                  <c:v>2.5902267763886684</c:v>
                </c:pt>
                <c:pt idx="6001">
                  <c:v>2.5902267763886684</c:v>
                </c:pt>
                <c:pt idx="6002">
                  <c:v>2.5902267763886684</c:v>
                </c:pt>
                <c:pt idx="6003">
                  <c:v>2.5902267763886684</c:v>
                </c:pt>
                <c:pt idx="6004">
                  <c:v>2.5902267763886684</c:v>
                </c:pt>
                <c:pt idx="6005">
                  <c:v>2.5902267763886684</c:v>
                </c:pt>
                <c:pt idx="6006">
                  <c:v>2.5902267763886684</c:v>
                </c:pt>
                <c:pt idx="6007">
                  <c:v>2.5902267763886684</c:v>
                </c:pt>
                <c:pt idx="6008">
                  <c:v>2.5902267763886684</c:v>
                </c:pt>
                <c:pt idx="6009">
                  <c:v>2.5902267763886684</c:v>
                </c:pt>
                <c:pt idx="6010">
                  <c:v>2.5902267763886684</c:v>
                </c:pt>
                <c:pt idx="6011">
                  <c:v>2.5902267763886684</c:v>
                </c:pt>
                <c:pt idx="6012">
                  <c:v>2.5902267763886684</c:v>
                </c:pt>
                <c:pt idx="6013">
                  <c:v>2.5902267763886684</c:v>
                </c:pt>
                <c:pt idx="6014">
                  <c:v>2.5902267763886684</c:v>
                </c:pt>
                <c:pt idx="6015">
                  <c:v>2.5902267763886684</c:v>
                </c:pt>
                <c:pt idx="6016">
                  <c:v>2.5902267763886684</c:v>
                </c:pt>
                <c:pt idx="6017">
                  <c:v>2.5902267763886684</c:v>
                </c:pt>
                <c:pt idx="6018">
                  <c:v>2.5902267763886684</c:v>
                </c:pt>
                <c:pt idx="6019">
                  <c:v>2.5902267763886684</c:v>
                </c:pt>
                <c:pt idx="6020">
                  <c:v>2.5902267763886684</c:v>
                </c:pt>
                <c:pt idx="6021">
                  <c:v>2.5902267763886684</c:v>
                </c:pt>
                <c:pt idx="6022">
                  <c:v>2.5902267763886684</c:v>
                </c:pt>
                <c:pt idx="6023">
                  <c:v>2.5902267763886684</c:v>
                </c:pt>
                <c:pt idx="6024">
                  <c:v>2.5902267763886684</c:v>
                </c:pt>
                <c:pt idx="6025">
                  <c:v>2.5902267763886684</c:v>
                </c:pt>
                <c:pt idx="6026">
                  <c:v>2.5902267763886684</c:v>
                </c:pt>
                <c:pt idx="6027">
                  <c:v>2.5902267763886684</c:v>
                </c:pt>
                <c:pt idx="6028">
                  <c:v>2.5902267763886684</c:v>
                </c:pt>
                <c:pt idx="6029">
                  <c:v>2.5902267763886684</c:v>
                </c:pt>
                <c:pt idx="6030">
                  <c:v>2.5902267763886684</c:v>
                </c:pt>
                <c:pt idx="6031">
                  <c:v>2.5902267763886684</c:v>
                </c:pt>
                <c:pt idx="6032">
                  <c:v>2.5902267763886684</c:v>
                </c:pt>
                <c:pt idx="6033">
                  <c:v>2.5902267763886684</c:v>
                </c:pt>
                <c:pt idx="6034">
                  <c:v>2.5902267763886684</c:v>
                </c:pt>
                <c:pt idx="6035">
                  <c:v>2.5902267763886684</c:v>
                </c:pt>
                <c:pt idx="6036">
                  <c:v>2.5902267763886684</c:v>
                </c:pt>
                <c:pt idx="6037">
                  <c:v>2.5902267763886684</c:v>
                </c:pt>
                <c:pt idx="6038">
                  <c:v>2.5902267763886684</c:v>
                </c:pt>
                <c:pt idx="6039">
                  <c:v>2.5902267763886684</c:v>
                </c:pt>
                <c:pt idx="6040">
                  <c:v>2.5902267763886684</c:v>
                </c:pt>
                <c:pt idx="6041">
                  <c:v>2.5902267763886684</c:v>
                </c:pt>
                <c:pt idx="6042">
                  <c:v>2.5902267763886684</c:v>
                </c:pt>
                <c:pt idx="6043">
                  <c:v>2.5902267763886684</c:v>
                </c:pt>
                <c:pt idx="6044">
                  <c:v>2.5902267763886684</c:v>
                </c:pt>
                <c:pt idx="6045">
                  <c:v>2.5902267763886684</c:v>
                </c:pt>
                <c:pt idx="6046">
                  <c:v>2.5902267763886684</c:v>
                </c:pt>
                <c:pt idx="6047">
                  <c:v>2.5902267763886684</c:v>
                </c:pt>
                <c:pt idx="6048">
                  <c:v>2.5902267763886684</c:v>
                </c:pt>
                <c:pt idx="6049">
                  <c:v>2.5902267763886684</c:v>
                </c:pt>
                <c:pt idx="6050">
                  <c:v>2.5902267763886684</c:v>
                </c:pt>
                <c:pt idx="6051">
                  <c:v>2.5902267763886684</c:v>
                </c:pt>
                <c:pt idx="6052">
                  <c:v>2.5902267763886684</c:v>
                </c:pt>
                <c:pt idx="6053">
                  <c:v>2.5902267763886684</c:v>
                </c:pt>
                <c:pt idx="6054">
                  <c:v>2.5902267763886684</c:v>
                </c:pt>
                <c:pt idx="6055">
                  <c:v>2.5902267763886684</c:v>
                </c:pt>
                <c:pt idx="6056">
                  <c:v>2.5902267763886684</c:v>
                </c:pt>
                <c:pt idx="6057">
                  <c:v>2.5902267763886684</c:v>
                </c:pt>
                <c:pt idx="6058">
                  <c:v>2.5902267763886684</c:v>
                </c:pt>
                <c:pt idx="6059">
                  <c:v>2.5902267763886684</c:v>
                </c:pt>
                <c:pt idx="6060">
                  <c:v>2.5902267763886684</c:v>
                </c:pt>
                <c:pt idx="6061">
                  <c:v>2.5902267763886684</c:v>
                </c:pt>
                <c:pt idx="6062">
                  <c:v>2.5902267763886684</c:v>
                </c:pt>
                <c:pt idx="6063">
                  <c:v>2.5902267763886684</c:v>
                </c:pt>
                <c:pt idx="6064">
                  <c:v>2.5902267763886684</c:v>
                </c:pt>
                <c:pt idx="6065">
                  <c:v>2.5902267763886684</c:v>
                </c:pt>
                <c:pt idx="6066">
                  <c:v>2.5902267763886684</c:v>
                </c:pt>
                <c:pt idx="6067">
                  <c:v>2.5902267763886684</c:v>
                </c:pt>
                <c:pt idx="6068">
                  <c:v>2.5902267763886684</c:v>
                </c:pt>
                <c:pt idx="6069">
                  <c:v>2.5902267763886684</c:v>
                </c:pt>
                <c:pt idx="6070">
                  <c:v>2.5902267763886684</c:v>
                </c:pt>
                <c:pt idx="6071">
                  <c:v>2.5902267763886684</c:v>
                </c:pt>
                <c:pt idx="6072">
                  <c:v>2.5902267763886684</c:v>
                </c:pt>
                <c:pt idx="6073">
                  <c:v>2.5902267763886684</c:v>
                </c:pt>
                <c:pt idx="6074">
                  <c:v>2.5902267763886684</c:v>
                </c:pt>
                <c:pt idx="6075">
                  <c:v>2.5902267763886684</c:v>
                </c:pt>
                <c:pt idx="6076">
                  <c:v>2.5902267763886684</c:v>
                </c:pt>
                <c:pt idx="6077">
                  <c:v>2.5902267763886684</c:v>
                </c:pt>
                <c:pt idx="6078">
                  <c:v>2.5902267763886684</c:v>
                </c:pt>
                <c:pt idx="6079">
                  <c:v>2.5902267763886684</c:v>
                </c:pt>
                <c:pt idx="6080">
                  <c:v>2.5902267763886684</c:v>
                </c:pt>
                <c:pt idx="6081">
                  <c:v>2.5902267763886684</c:v>
                </c:pt>
                <c:pt idx="6082">
                  <c:v>2.5902267763886684</c:v>
                </c:pt>
                <c:pt idx="6083">
                  <c:v>2.5902267763886684</c:v>
                </c:pt>
                <c:pt idx="6084">
                  <c:v>2.5902267763886684</c:v>
                </c:pt>
                <c:pt idx="6085">
                  <c:v>2.5902267763886684</c:v>
                </c:pt>
                <c:pt idx="6086">
                  <c:v>2.5902267763886684</c:v>
                </c:pt>
                <c:pt idx="6087">
                  <c:v>2.5902267763886684</c:v>
                </c:pt>
                <c:pt idx="6088">
                  <c:v>2.5902267763886684</c:v>
                </c:pt>
                <c:pt idx="6089">
                  <c:v>2.5902267763886684</c:v>
                </c:pt>
                <c:pt idx="6090">
                  <c:v>2.5902267763886684</c:v>
                </c:pt>
                <c:pt idx="6091">
                  <c:v>2.5902267763886684</c:v>
                </c:pt>
                <c:pt idx="6092">
                  <c:v>2.5902267763886684</c:v>
                </c:pt>
                <c:pt idx="6093">
                  <c:v>2.5902267763886684</c:v>
                </c:pt>
                <c:pt idx="6094">
                  <c:v>2.5902267763886684</c:v>
                </c:pt>
                <c:pt idx="6095">
                  <c:v>2.5902267763886684</c:v>
                </c:pt>
                <c:pt idx="6096">
                  <c:v>2.5902267763886684</c:v>
                </c:pt>
                <c:pt idx="6097">
                  <c:v>2.5902267763886684</c:v>
                </c:pt>
                <c:pt idx="6098">
                  <c:v>2.5902267763886684</c:v>
                </c:pt>
                <c:pt idx="6099">
                  <c:v>2.5902267763886684</c:v>
                </c:pt>
                <c:pt idx="6100">
                  <c:v>2.5902267763886684</c:v>
                </c:pt>
                <c:pt idx="6101">
                  <c:v>2.5902267763886684</c:v>
                </c:pt>
                <c:pt idx="6102">
                  <c:v>2.5902267763886684</c:v>
                </c:pt>
                <c:pt idx="6103">
                  <c:v>2.5902267763886684</c:v>
                </c:pt>
                <c:pt idx="6104">
                  <c:v>2.5902267763886684</c:v>
                </c:pt>
                <c:pt idx="6105">
                  <c:v>2.5902267763886684</c:v>
                </c:pt>
                <c:pt idx="6106">
                  <c:v>2.5902267763886684</c:v>
                </c:pt>
                <c:pt idx="6107">
                  <c:v>2.5902267763886684</c:v>
                </c:pt>
                <c:pt idx="6108">
                  <c:v>2.5902267763886684</c:v>
                </c:pt>
                <c:pt idx="6109">
                  <c:v>2.5902267763886684</c:v>
                </c:pt>
                <c:pt idx="6110">
                  <c:v>2.5902267763886684</c:v>
                </c:pt>
                <c:pt idx="6111">
                  <c:v>2.5902267763886684</c:v>
                </c:pt>
                <c:pt idx="6112">
                  <c:v>2.5902267763886684</c:v>
                </c:pt>
                <c:pt idx="6113">
                  <c:v>2.5902267763886684</c:v>
                </c:pt>
                <c:pt idx="6114">
                  <c:v>2.5902267763886684</c:v>
                </c:pt>
                <c:pt idx="6115">
                  <c:v>2.5902267763886684</c:v>
                </c:pt>
                <c:pt idx="6116">
                  <c:v>2.5902267763886684</c:v>
                </c:pt>
                <c:pt idx="6117">
                  <c:v>2.5902267763886684</c:v>
                </c:pt>
                <c:pt idx="6118">
                  <c:v>2.5902267763886684</c:v>
                </c:pt>
                <c:pt idx="6119">
                  <c:v>2.5902267763886684</c:v>
                </c:pt>
                <c:pt idx="6120">
                  <c:v>2.5902267763886684</c:v>
                </c:pt>
                <c:pt idx="6121">
                  <c:v>2.5902267763886684</c:v>
                </c:pt>
                <c:pt idx="6122">
                  <c:v>2.5902267763886684</c:v>
                </c:pt>
                <c:pt idx="6123">
                  <c:v>2.5902267763886684</c:v>
                </c:pt>
                <c:pt idx="6124">
                  <c:v>2.5902267763886684</c:v>
                </c:pt>
                <c:pt idx="6125">
                  <c:v>2.5902267763886684</c:v>
                </c:pt>
                <c:pt idx="6126">
                  <c:v>2.5902267763886684</c:v>
                </c:pt>
                <c:pt idx="6127">
                  <c:v>2.5902267763886684</c:v>
                </c:pt>
                <c:pt idx="6128">
                  <c:v>2.5902267763886684</c:v>
                </c:pt>
                <c:pt idx="6129">
                  <c:v>2.5902267763886684</c:v>
                </c:pt>
                <c:pt idx="6130">
                  <c:v>2.5902267763886684</c:v>
                </c:pt>
                <c:pt idx="6131">
                  <c:v>2.5902267763886684</c:v>
                </c:pt>
                <c:pt idx="6132">
                  <c:v>2.5902267763886684</c:v>
                </c:pt>
                <c:pt idx="6133">
                  <c:v>2.5902267763886684</c:v>
                </c:pt>
                <c:pt idx="6134">
                  <c:v>2.5902267763886684</c:v>
                </c:pt>
                <c:pt idx="6135">
                  <c:v>2.5902267763886684</c:v>
                </c:pt>
                <c:pt idx="6136">
                  <c:v>2.5902267763886684</c:v>
                </c:pt>
                <c:pt idx="6137">
                  <c:v>2.5902267763886684</c:v>
                </c:pt>
                <c:pt idx="6138">
                  <c:v>2.5902267763886684</c:v>
                </c:pt>
                <c:pt idx="6139">
                  <c:v>2.5902267763886684</c:v>
                </c:pt>
                <c:pt idx="6140">
                  <c:v>2.5902267763886684</c:v>
                </c:pt>
                <c:pt idx="6141">
                  <c:v>2.5902267763886684</c:v>
                </c:pt>
                <c:pt idx="6142">
                  <c:v>2.5902267763886684</c:v>
                </c:pt>
                <c:pt idx="6143">
                  <c:v>2.5902267763886684</c:v>
                </c:pt>
                <c:pt idx="6144">
                  <c:v>2.5902267763886684</c:v>
                </c:pt>
                <c:pt idx="6145">
                  <c:v>2.5902267763886684</c:v>
                </c:pt>
                <c:pt idx="6146">
                  <c:v>2.5902267763886684</c:v>
                </c:pt>
                <c:pt idx="6147">
                  <c:v>2.5902267763886684</c:v>
                </c:pt>
                <c:pt idx="6148">
                  <c:v>2.5902267763886684</c:v>
                </c:pt>
                <c:pt idx="6149">
                  <c:v>2.5902267763886684</c:v>
                </c:pt>
                <c:pt idx="6150">
                  <c:v>2.5902267763886684</c:v>
                </c:pt>
                <c:pt idx="6151">
                  <c:v>2.5902267763886684</c:v>
                </c:pt>
                <c:pt idx="6152">
                  <c:v>2.5902267763886684</c:v>
                </c:pt>
                <c:pt idx="6153">
                  <c:v>2.5902267763886684</c:v>
                </c:pt>
                <c:pt idx="6154">
                  <c:v>2.5902267763886684</c:v>
                </c:pt>
                <c:pt idx="6155">
                  <c:v>2.5902267763886684</c:v>
                </c:pt>
                <c:pt idx="6156">
                  <c:v>2.5902267763886684</c:v>
                </c:pt>
                <c:pt idx="6157">
                  <c:v>2.5902267763886684</c:v>
                </c:pt>
                <c:pt idx="6158">
                  <c:v>2.5902267763886684</c:v>
                </c:pt>
                <c:pt idx="6159">
                  <c:v>2.5902267763886684</c:v>
                </c:pt>
                <c:pt idx="6160">
                  <c:v>2.5902267763886684</c:v>
                </c:pt>
                <c:pt idx="6161">
                  <c:v>2.5902267763886684</c:v>
                </c:pt>
                <c:pt idx="6162">
                  <c:v>2.5902267763886684</c:v>
                </c:pt>
                <c:pt idx="6163">
                  <c:v>2.5902267763886684</c:v>
                </c:pt>
                <c:pt idx="6164">
                  <c:v>2.5902267763886684</c:v>
                </c:pt>
                <c:pt idx="6165">
                  <c:v>2.5902267763886684</c:v>
                </c:pt>
                <c:pt idx="6166">
                  <c:v>2.5902267763886684</c:v>
                </c:pt>
                <c:pt idx="6167">
                  <c:v>2.5902267763886684</c:v>
                </c:pt>
                <c:pt idx="6168">
                  <c:v>2.5902267763886684</c:v>
                </c:pt>
                <c:pt idx="6169">
                  <c:v>2.5902267763886684</c:v>
                </c:pt>
                <c:pt idx="6170">
                  <c:v>2.5902267763886684</c:v>
                </c:pt>
                <c:pt idx="6171">
                  <c:v>2.5902267763886684</c:v>
                </c:pt>
                <c:pt idx="6172">
                  <c:v>2.5902267763886684</c:v>
                </c:pt>
                <c:pt idx="6173">
                  <c:v>2.5902267763886684</c:v>
                </c:pt>
                <c:pt idx="6174">
                  <c:v>2.5902267763886684</c:v>
                </c:pt>
                <c:pt idx="6175">
                  <c:v>2.5902267763886684</c:v>
                </c:pt>
                <c:pt idx="6176">
                  <c:v>2.5902267763886684</c:v>
                </c:pt>
                <c:pt idx="6177">
                  <c:v>2.5902267763886684</c:v>
                </c:pt>
                <c:pt idx="6178">
                  <c:v>2.5902267763886684</c:v>
                </c:pt>
                <c:pt idx="6179">
                  <c:v>2.5902267763886684</c:v>
                </c:pt>
                <c:pt idx="6180">
                  <c:v>2.5902267763886684</c:v>
                </c:pt>
                <c:pt idx="6181">
                  <c:v>2.5902267763886684</c:v>
                </c:pt>
                <c:pt idx="6182">
                  <c:v>2.5902267763886684</c:v>
                </c:pt>
                <c:pt idx="6183">
                  <c:v>2.5902267763886684</c:v>
                </c:pt>
                <c:pt idx="6184">
                  <c:v>2.5902267763886684</c:v>
                </c:pt>
                <c:pt idx="6185">
                  <c:v>2.5902267763886684</c:v>
                </c:pt>
                <c:pt idx="6186">
                  <c:v>2.5902267763886684</c:v>
                </c:pt>
                <c:pt idx="6187">
                  <c:v>2.5902267763886684</c:v>
                </c:pt>
                <c:pt idx="6188">
                  <c:v>2.5902267763886684</c:v>
                </c:pt>
                <c:pt idx="6189">
                  <c:v>2.5902267763886684</c:v>
                </c:pt>
                <c:pt idx="6190">
                  <c:v>2.5902267763886684</c:v>
                </c:pt>
                <c:pt idx="6191">
                  <c:v>2.5902267763886684</c:v>
                </c:pt>
                <c:pt idx="6192">
                  <c:v>2.5902267763886684</c:v>
                </c:pt>
                <c:pt idx="6193">
                  <c:v>2.5902267763886684</c:v>
                </c:pt>
                <c:pt idx="6194">
                  <c:v>2.5902267763886684</c:v>
                </c:pt>
                <c:pt idx="6195">
                  <c:v>2.5902267763886684</c:v>
                </c:pt>
                <c:pt idx="6196">
                  <c:v>2.5902267763886684</c:v>
                </c:pt>
                <c:pt idx="6197">
                  <c:v>2.5902267763886684</c:v>
                </c:pt>
                <c:pt idx="6198">
                  <c:v>2.5902267763886684</c:v>
                </c:pt>
                <c:pt idx="6199">
                  <c:v>2.5902267763886684</c:v>
                </c:pt>
                <c:pt idx="6200">
                  <c:v>2.5902267763886684</c:v>
                </c:pt>
                <c:pt idx="6201">
                  <c:v>2.5902267763886684</c:v>
                </c:pt>
                <c:pt idx="6202">
                  <c:v>2.5902267763886684</c:v>
                </c:pt>
                <c:pt idx="6203">
                  <c:v>2.5902267763886684</c:v>
                </c:pt>
                <c:pt idx="6204">
                  <c:v>2.5902267763886684</c:v>
                </c:pt>
                <c:pt idx="6205">
                  <c:v>2.5902267763886684</c:v>
                </c:pt>
                <c:pt idx="6206">
                  <c:v>2.5902267763886684</c:v>
                </c:pt>
                <c:pt idx="6207">
                  <c:v>2.5902267763886684</c:v>
                </c:pt>
                <c:pt idx="6208">
                  <c:v>2.5902267763886684</c:v>
                </c:pt>
                <c:pt idx="6209">
                  <c:v>2.5902267763886684</c:v>
                </c:pt>
                <c:pt idx="6210">
                  <c:v>2.5902267763886684</c:v>
                </c:pt>
                <c:pt idx="6211">
                  <c:v>2.5902267763886684</c:v>
                </c:pt>
                <c:pt idx="6212">
                  <c:v>2.5902267763886684</c:v>
                </c:pt>
                <c:pt idx="6213">
                  <c:v>2.5902267763886684</c:v>
                </c:pt>
                <c:pt idx="6214">
                  <c:v>2.5902267763886684</c:v>
                </c:pt>
                <c:pt idx="6215">
                  <c:v>2.5902267763886684</c:v>
                </c:pt>
                <c:pt idx="6216">
                  <c:v>2.5902267763886684</c:v>
                </c:pt>
                <c:pt idx="6217">
                  <c:v>2.5902267763886684</c:v>
                </c:pt>
                <c:pt idx="6218">
                  <c:v>2.5902267763886684</c:v>
                </c:pt>
                <c:pt idx="6219">
                  <c:v>2.5902267763886684</c:v>
                </c:pt>
                <c:pt idx="6220">
                  <c:v>2.5902267763886684</c:v>
                </c:pt>
                <c:pt idx="6221">
                  <c:v>2.5902267763886684</c:v>
                </c:pt>
                <c:pt idx="6222">
                  <c:v>2.5902267763886684</c:v>
                </c:pt>
                <c:pt idx="6223">
                  <c:v>2.5902267763886684</c:v>
                </c:pt>
                <c:pt idx="6224">
                  <c:v>2.5902267763886684</c:v>
                </c:pt>
                <c:pt idx="6225">
                  <c:v>2.5902267763886684</c:v>
                </c:pt>
                <c:pt idx="6226">
                  <c:v>2.5902267763886684</c:v>
                </c:pt>
                <c:pt idx="6227">
                  <c:v>2.5902267763886684</c:v>
                </c:pt>
                <c:pt idx="6228">
                  <c:v>2.5902267763886684</c:v>
                </c:pt>
                <c:pt idx="6229">
                  <c:v>2.5902267763886684</c:v>
                </c:pt>
                <c:pt idx="6230">
                  <c:v>2.5902267763886684</c:v>
                </c:pt>
                <c:pt idx="6231">
                  <c:v>2.5902267763886684</c:v>
                </c:pt>
                <c:pt idx="6232">
                  <c:v>2.5902267763886684</c:v>
                </c:pt>
                <c:pt idx="6233">
                  <c:v>2.5902267763886684</c:v>
                </c:pt>
                <c:pt idx="6234">
                  <c:v>2.5902267763886684</c:v>
                </c:pt>
                <c:pt idx="6235">
                  <c:v>2.5902267763886684</c:v>
                </c:pt>
                <c:pt idx="6236">
                  <c:v>2.5902267763886684</c:v>
                </c:pt>
                <c:pt idx="6237">
                  <c:v>2.5902267763886684</c:v>
                </c:pt>
                <c:pt idx="6238">
                  <c:v>2.5902267763886684</c:v>
                </c:pt>
                <c:pt idx="6239">
                  <c:v>2.5902267763886684</c:v>
                </c:pt>
                <c:pt idx="6240">
                  <c:v>2.5902267763886684</c:v>
                </c:pt>
                <c:pt idx="6241">
                  <c:v>2.5902267763886684</c:v>
                </c:pt>
                <c:pt idx="6242">
                  <c:v>2.5902267763886684</c:v>
                </c:pt>
                <c:pt idx="6243">
                  <c:v>2.5902267763886684</c:v>
                </c:pt>
                <c:pt idx="6244">
                  <c:v>2.5902267763886684</c:v>
                </c:pt>
                <c:pt idx="6245">
                  <c:v>2.5902267763886684</c:v>
                </c:pt>
                <c:pt idx="6246">
                  <c:v>2.5902267763886684</c:v>
                </c:pt>
                <c:pt idx="6247">
                  <c:v>2.5902267763886684</c:v>
                </c:pt>
                <c:pt idx="6248">
                  <c:v>2.5902267763886684</c:v>
                </c:pt>
                <c:pt idx="6249">
                  <c:v>2.5902267763886684</c:v>
                </c:pt>
                <c:pt idx="6250">
                  <c:v>2.5902267763886684</c:v>
                </c:pt>
                <c:pt idx="6251">
                  <c:v>2.5902267763886684</c:v>
                </c:pt>
                <c:pt idx="6252">
                  <c:v>2.5902267763886684</c:v>
                </c:pt>
                <c:pt idx="6253">
                  <c:v>2.5902267763886684</c:v>
                </c:pt>
                <c:pt idx="6254">
                  <c:v>2.5902267763886684</c:v>
                </c:pt>
                <c:pt idx="6255">
                  <c:v>2.5902267763886684</c:v>
                </c:pt>
                <c:pt idx="6256">
                  <c:v>2.5902267763886684</c:v>
                </c:pt>
                <c:pt idx="6257">
                  <c:v>2.5902267763886684</c:v>
                </c:pt>
                <c:pt idx="6258">
                  <c:v>2.5902267763886684</c:v>
                </c:pt>
                <c:pt idx="6259">
                  <c:v>2.5902267763886684</c:v>
                </c:pt>
                <c:pt idx="6260">
                  <c:v>2.5902267763886684</c:v>
                </c:pt>
                <c:pt idx="6261">
                  <c:v>2.5902267763886684</c:v>
                </c:pt>
                <c:pt idx="6262">
                  <c:v>2.5902267763886684</c:v>
                </c:pt>
                <c:pt idx="6263">
                  <c:v>2.5902267763886684</c:v>
                </c:pt>
                <c:pt idx="6264">
                  <c:v>2.5902267763886684</c:v>
                </c:pt>
                <c:pt idx="6265">
                  <c:v>2.5902267763886684</c:v>
                </c:pt>
                <c:pt idx="6266">
                  <c:v>2.5902267763886684</c:v>
                </c:pt>
                <c:pt idx="6267">
                  <c:v>2.5902267763886684</c:v>
                </c:pt>
                <c:pt idx="6268">
                  <c:v>2.5902267763886684</c:v>
                </c:pt>
                <c:pt idx="6269">
                  <c:v>2.5902267763886684</c:v>
                </c:pt>
                <c:pt idx="6270">
                  <c:v>2.5902267763886684</c:v>
                </c:pt>
                <c:pt idx="6271">
                  <c:v>2.5902267763886684</c:v>
                </c:pt>
                <c:pt idx="6272">
                  <c:v>2.5902267763886684</c:v>
                </c:pt>
                <c:pt idx="6273">
                  <c:v>2.5902267763886684</c:v>
                </c:pt>
                <c:pt idx="6274">
                  <c:v>2.5902267763886684</c:v>
                </c:pt>
                <c:pt idx="6275">
                  <c:v>2.5902267763886684</c:v>
                </c:pt>
                <c:pt idx="6276">
                  <c:v>2.5902267763886684</c:v>
                </c:pt>
                <c:pt idx="6277">
                  <c:v>2.5902267763886684</c:v>
                </c:pt>
                <c:pt idx="6278">
                  <c:v>2.5902267763886684</c:v>
                </c:pt>
                <c:pt idx="6279">
                  <c:v>2.5902267763886684</c:v>
                </c:pt>
                <c:pt idx="6280">
                  <c:v>2.5902267763886684</c:v>
                </c:pt>
                <c:pt idx="6281">
                  <c:v>2.5902267763886684</c:v>
                </c:pt>
                <c:pt idx="6282">
                  <c:v>2.5902267763886684</c:v>
                </c:pt>
                <c:pt idx="6283">
                  <c:v>2.5902267763886684</c:v>
                </c:pt>
                <c:pt idx="6284">
                  <c:v>2.5902267763886684</c:v>
                </c:pt>
                <c:pt idx="6285">
                  <c:v>2.5902267763886684</c:v>
                </c:pt>
                <c:pt idx="6286">
                  <c:v>2.5902267763886684</c:v>
                </c:pt>
                <c:pt idx="6287">
                  <c:v>2.5902267763886684</c:v>
                </c:pt>
                <c:pt idx="6288">
                  <c:v>2.5902267763886684</c:v>
                </c:pt>
                <c:pt idx="6289">
                  <c:v>2.5902267763886684</c:v>
                </c:pt>
                <c:pt idx="6290">
                  <c:v>2.5902267763886684</c:v>
                </c:pt>
                <c:pt idx="6291">
                  <c:v>2.5902267763886684</c:v>
                </c:pt>
                <c:pt idx="6292">
                  <c:v>2.5902267763886684</c:v>
                </c:pt>
                <c:pt idx="6293">
                  <c:v>2.5902267763886684</c:v>
                </c:pt>
                <c:pt idx="6294">
                  <c:v>2.5902267763886684</c:v>
                </c:pt>
                <c:pt idx="6295">
                  <c:v>2.5902267763886684</c:v>
                </c:pt>
                <c:pt idx="6296">
                  <c:v>2.5902267763886684</c:v>
                </c:pt>
                <c:pt idx="6297">
                  <c:v>2.5902267763886684</c:v>
                </c:pt>
                <c:pt idx="6298">
                  <c:v>2.5902267763886684</c:v>
                </c:pt>
                <c:pt idx="6299">
                  <c:v>2.5902267763886684</c:v>
                </c:pt>
                <c:pt idx="6300">
                  <c:v>2.5902267763886684</c:v>
                </c:pt>
                <c:pt idx="6301">
                  <c:v>2.5902267763886684</c:v>
                </c:pt>
                <c:pt idx="6302">
                  <c:v>2.5902267763886684</c:v>
                </c:pt>
                <c:pt idx="6303">
                  <c:v>2.5902267763886684</c:v>
                </c:pt>
                <c:pt idx="6304">
                  <c:v>2.5902267763886684</c:v>
                </c:pt>
                <c:pt idx="6305">
                  <c:v>2.5902267763886684</c:v>
                </c:pt>
                <c:pt idx="6306">
                  <c:v>2.5902267763886684</c:v>
                </c:pt>
                <c:pt idx="6307">
                  <c:v>2.5902267763886684</c:v>
                </c:pt>
                <c:pt idx="6308">
                  <c:v>2.5902267763886684</c:v>
                </c:pt>
                <c:pt idx="6309">
                  <c:v>2.5902267763886684</c:v>
                </c:pt>
                <c:pt idx="6310">
                  <c:v>2.5902267763886684</c:v>
                </c:pt>
                <c:pt idx="6311">
                  <c:v>2.5902267763886684</c:v>
                </c:pt>
                <c:pt idx="6312">
                  <c:v>2.5902267763886684</c:v>
                </c:pt>
                <c:pt idx="6313">
                  <c:v>2.5902267763886684</c:v>
                </c:pt>
                <c:pt idx="6314">
                  <c:v>2.5902267763886684</c:v>
                </c:pt>
                <c:pt idx="6315">
                  <c:v>2.5902267763886684</c:v>
                </c:pt>
                <c:pt idx="6316">
                  <c:v>2.5902267763886684</c:v>
                </c:pt>
                <c:pt idx="6317">
                  <c:v>2.5902267763886684</c:v>
                </c:pt>
                <c:pt idx="6318">
                  <c:v>2.5902267763886684</c:v>
                </c:pt>
              </c:numCache>
            </c:numRef>
          </c:val>
          <c:smooth val="0"/>
          <c:extLst>
            <c:ext xmlns:c16="http://schemas.microsoft.com/office/drawing/2014/chart" uri="{C3380CC4-5D6E-409C-BE32-E72D297353CC}">
              <c16:uniqueId val="{00000001-CCAC-4EE7-B3F1-8DBBC575A519}"/>
            </c:ext>
          </c:extLst>
        </c:ser>
        <c:dLbls>
          <c:showLegendKey val="0"/>
          <c:showVal val="0"/>
          <c:showCatName val="0"/>
          <c:showSerName val="0"/>
          <c:showPercent val="0"/>
          <c:showBubbleSize val="0"/>
        </c:dLbls>
        <c:smooth val="0"/>
        <c:axId val="361893231"/>
        <c:axId val="361891311"/>
      </c:lineChart>
      <c:dateAx>
        <c:axId val="361893231"/>
        <c:scaling>
          <c:orientation val="minMax"/>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61891311"/>
        <c:crosses val="autoZero"/>
        <c:auto val="0"/>
        <c:lblOffset val="100"/>
        <c:baseTimeUnit val="days"/>
      </c:dateAx>
      <c:valAx>
        <c:axId val="361891311"/>
        <c:scaling>
          <c:orientation val="minMax"/>
          <c:max val="6"/>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61893231"/>
        <c:crosses val="autoZero"/>
        <c:crossBetween val="between"/>
        <c:dispUnits>
          <c:builtInUnit val="hundreds"/>
          <c:dispUnitsLbl/>
        </c:dispUnits>
      </c:valAx>
    </c:plotArea>
    <c:plotVisOnly val="1"/>
    <c:dispBlanksAs val="gap"/>
    <c:showDLblsOverMax val="0"/>
  </c:chart>
  <c:txPr>
    <a:bodyPr/>
    <a:lstStyle/>
    <a:p>
      <a:pPr>
        <a:defRPr/>
      </a:pPr>
      <a:endParaRPr lang="en-US"/>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800" b="1" i="0" u="none" strike="noStrike" kern="1200" spc="0" baseline="0">
                <a:solidFill>
                  <a:schemeClr val="tx1">
                    <a:lumMod val="65000"/>
                    <a:lumOff val="35000"/>
                  </a:schemeClr>
                </a:solidFill>
                <a:latin typeface="Neue Haas Grotesk Text Pro" panose="020B0504020202020204" pitchFamily="34" charset="0"/>
                <a:ea typeface="+mn-ea"/>
                <a:cs typeface="+mn-cs"/>
              </a:defRPr>
            </a:pPr>
            <a:r>
              <a:rPr lang="en-US" sz="1800" b="1"/>
              <a:t>"</a:t>
            </a:r>
            <a:r>
              <a:rPr lang="en-US" sz="1800" b="1" err="1"/>
              <a:t>Eggstortion</a:t>
            </a:r>
            <a:r>
              <a:rPr lang="en-US" sz="1800" b="1"/>
              <a:t>!" U.S. Food Prices </a:t>
            </a:r>
            <a:r>
              <a:rPr lang="en-US" sz="1800" b="0"/>
              <a:t>Jan 2021 to Jan 2025</a:t>
            </a:r>
          </a:p>
        </c:rich>
      </c:tx>
      <c:layout>
        <c:manualLayout>
          <c:xMode val="edge"/>
          <c:yMode val="edge"/>
          <c:x val="0.17864523395790644"/>
          <c:y val="1.7391304347826087E-2"/>
        </c:manualLayout>
      </c:layout>
      <c:overlay val="0"/>
      <c:spPr>
        <a:noFill/>
        <a:ln>
          <a:noFill/>
        </a:ln>
        <a:effectLst/>
      </c:spPr>
      <c:txPr>
        <a:bodyPr rot="0" spcFirstLastPara="1" vertOverflow="ellipsis" vert="horz" wrap="square" anchor="ctr" anchorCtr="1"/>
        <a:lstStyle/>
        <a:p>
          <a:pPr algn="ctr">
            <a:defRPr sz="1800" b="1" i="0" u="none" strike="noStrike" kern="1200" spc="0" baseline="0">
              <a:solidFill>
                <a:schemeClr val="tx1">
                  <a:lumMod val="65000"/>
                  <a:lumOff val="35000"/>
                </a:schemeClr>
              </a:solidFill>
              <a:latin typeface="Neue Haas Grotesk Text Pro" panose="020B0504020202020204" pitchFamily="34" charset="0"/>
              <a:ea typeface="+mn-ea"/>
              <a:cs typeface="+mn-cs"/>
            </a:defRPr>
          </a:pPr>
          <a:endParaRPr lang="en-US"/>
        </a:p>
      </c:txPr>
    </c:title>
    <c:autoTitleDeleted val="0"/>
    <c:plotArea>
      <c:layout/>
      <c:barChart>
        <c:barDir val="bar"/>
        <c:grouping val="clustered"/>
        <c:varyColors val="0"/>
        <c:ser>
          <c:idx val="0"/>
          <c:order val="0"/>
          <c:spPr>
            <a:solidFill>
              <a:srgbClr val="00B2BA"/>
            </a:solidFill>
            <a:ln>
              <a:noFill/>
            </a:ln>
            <a:effectLst/>
          </c:spPr>
          <c:invertIfNegative val="0"/>
          <c:dPt>
            <c:idx val="16"/>
            <c:invertIfNegative val="0"/>
            <c:bubble3D val="0"/>
            <c:spPr>
              <a:solidFill>
                <a:schemeClr val="accent4"/>
              </a:solidFill>
              <a:ln>
                <a:noFill/>
              </a:ln>
              <a:effectLst/>
            </c:spPr>
            <c:extLst>
              <c:ext xmlns:c16="http://schemas.microsoft.com/office/drawing/2014/chart" uri="{C3380CC4-5D6E-409C-BE32-E72D297353CC}">
                <c16:uniqueId val="{00000001-C9D0-4DF6-9421-552512F32E78}"/>
              </c:ext>
            </c:extLst>
          </c:dPt>
          <c:dLbls>
            <c:dLbl>
              <c:idx val="16"/>
              <c:tx>
                <c:rich>
                  <a:bodyPr/>
                  <a:lstStyle/>
                  <a:p>
                    <a:fld id="{944A919B-67E5-453D-8F47-7794C17507E1}" type="VALUE">
                      <a:rPr lang="en-US" sz="2000">
                        <a:solidFill>
                          <a:schemeClr val="accent4"/>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9D0-4DF6-9421-552512F32E78}"/>
                </c:ext>
              </c:extLst>
            </c:dLbl>
            <c:spPr>
              <a:noFill/>
              <a:ln>
                <a:noFill/>
              </a:ln>
              <a:effectLst/>
            </c:spPr>
            <c:txPr>
              <a:bodyPr rot="0" spcFirstLastPara="1" vertOverflow="ellipsis" vert="horz" wrap="square" lIns="38100" tIns="19050" rIns="38100" bIns="19050" anchor="ctr" anchorCtr="1">
                <a:spAutoFit/>
              </a:bodyPr>
              <a:lstStyle/>
              <a:p>
                <a:pPr>
                  <a:defRPr lang="en-US" sz="1400" b="0" i="0" u="none" strike="noStrike" kern="1200" spc="-100" baseline="0">
                    <a:solidFill>
                      <a:srgbClr val="00B2BA"/>
                    </a:solidFill>
                    <a:latin typeface="Univers Condensed" panose="020B050602020205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Inflation!$C$3:$C$19</c:f>
              <c:strCache>
                <c:ptCount val="17"/>
                <c:pt idx="0">
                  <c:v>Cheddar</c:v>
                </c:pt>
                <c:pt idx="1">
                  <c:v>Bananas</c:v>
                </c:pt>
                <c:pt idx="2">
                  <c:v>Tomatoes</c:v>
                </c:pt>
                <c:pt idx="3">
                  <c:v>Pork Chops</c:v>
                </c:pt>
                <c:pt idx="4">
                  <c:v>Whole Milk</c:v>
                </c:pt>
                <c:pt idx="5">
                  <c:v>NOMINAL WAGES</c:v>
                </c:pt>
                <c:pt idx="6">
                  <c:v>Chicken Breast</c:v>
                </c:pt>
                <c:pt idx="7">
                  <c:v>Soft Drinks</c:v>
                </c:pt>
                <c:pt idx="8">
                  <c:v>White Bread</c:v>
                </c:pt>
                <c:pt idx="9">
                  <c:v>Flour</c:v>
                </c:pt>
                <c:pt idx="10">
                  <c:v>Rice</c:v>
                </c:pt>
                <c:pt idx="11">
                  <c:v>Ice Cream</c:v>
                </c:pt>
                <c:pt idx="12">
                  <c:v>Butter</c:v>
                </c:pt>
                <c:pt idx="13">
                  <c:v>Ground Beef</c:v>
                </c:pt>
                <c:pt idx="14">
                  <c:v>Sugar</c:v>
                </c:pt>
                <c:pt idx="15">
                  <c:v>Coffee</c:v>
                </c:pt>
                <c:pt idx="16">
                  <c:v>Eggs</c:v>
                </c:pt>
              </c:strCache>
            </c:strRef>
          </c:cat>
          <c:val>
            <c:numRef>
              <c:f>Inflation!$D$3:$D$19</c:f>
              <c:numCache>
                <c:formatCode>0%</c:formatCode>
                <c:ptCount val="17"/>
                <c:pt idx="0">
                  <c:v>0.01</c:v>
                </c:pt>
                <c:pt idx="1">
                  <c:v>0.04</c:v>
                </c:pt>
                <c:pt idx="2">
                  <c:v>0.06</c:v>
                </c:pt>
                <c:pt idx="3">
                  <c:v>0.15</c:v>
                </c:pt>
                <c:pt idx="4">
                  <c:v>0.16</c:v>
                </c:pt>
                <c:pt idx="5">
                  <c:v>0.2</c:v>
                </c:pt>
                <c:pt idx="6">
                  <c:v>0.22</c:v>
                </c:pt>
                <c:pt idx="7">
                  <c:v>0.25</c:v>
                </c:pt>
                <c:pt idx="8">
                  <c:v>0.25</c:v>
                </c:pt>
                <c:pt idx="9">
                  <c:v>0.26</c:v>
                </c:pt>
                <c:pt idx="10">
                  <c:v>0.27</c:v>
                </c:pt>
                <c:pt idx="11">
                  <c:v>0.28999999999999998</c:v>
                </c:pt>
                <c:pt idx="12">
                  <c:v>0.35</c:v>
                </c:pt>
                <c:pt idx="13">
                  <c:v>0.4</c:v>
                </c:pt>
                <c:pt idx="14">
                  <c:v>0.48</c:v>
                </c:pt>
                <c:pt idx="15">
                  <c:v>0.53</c:v>
                </c:pt>
                <c:pt idx="16">
                  <c:v>2.38</c:v>
                </c:pt>
              </c:numCache>
            </c:numRef>
          </c:val>
          <c:extLst>
            <c:ext xmlns:c16="http://schemas.microsoft.com/office/drawing/2014/chart" uri="{C3380CC4-5D6E-409C-BE32-E72D297353CC}">
              <c16:uniqueId val="{00000000-C9D0-4DF6-9421-552512F32E78}"/>
            </c:ext>
          </c:extLst>
        </c:ser>
        <c:dLbls>
          <c:showLegendKey val="0"/>
          <c:showVal val="0"/>
          <c:showCatName val="0"/>
          <c:showSerName val="0"/>
          <c:showPercent val="0"/>
          <c:showBubbleSize val="0"/>
        </c:dLbls>
        <c:gapWidth val="62"/>
        <c:axId val="2006546432"/>
        <c:axId val="1862710080"/>
      </c:barChart>
      <c:catAx>
        <c:axId val="20065464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Neue Haas Grotesk Text Pro" panose="020B0504020202020204" pitchFamily="34" charset="0"/>
                <a:ea typeface="+mn-ea"/>
                <a:cs typeface="+mn-cs"/>
              </a:defRPr>
            </a:pPr>
            <a:endParaRPr lang="en-US"/>
          </a:p>
        </c:txPr>
        <c:crossAx val="1862710080"/>
        <c:crosses val="autoZero"/>
        <c:auto val="1"/>
        <c:lblAlgn val="ctr"/>
        <c:lblOffset val="100"/>
        <c:noMultiLvlLbl val="0"/>
      </c:catAx>
      <c:valAx>
        <c:axId val="186271008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Neue Haas Grotesk Text Pro" panose="020B0504020202020204" pitchFamily="34" charset="0"/>
                <a:ea typeface="+mn-ea"/>
                <a:cs typeface="+mn-cs"/>
              </a:defRPr>
            </a:pPr>
            <a:endParaRPr lang="en-US"/>
          </a:p>
        </c:txPr>
        <c:crossAx val="2006546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Neue Haas Grotesk Text Pro" panose="020B05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162380206266675E-2"/>
          <c:y val="9.3191692756376468E-2"/>
          <c:w val="0.94967523958746669"/>
          <c:h val="0.77043771249945281"/>
        </c:manualLayout>
      </c:layout>
      <c:lineChart>
        <c:grouping val="standard"/>
        <c:varyColors val="0"/>
        <c:ser>
          <c:idx val="0"/>
          <c:order val="0"/>
          <c:tx>
            <c:v>LGIP7D</c:v>
          </c:tx>
          <c:spPr>
            <a:ln w="28575" cap="rnd">
              <a:solidFill>
                <a:schemeClr val="accent1"/>
              </a:solidFill>
              <a:round/>
            </a:ln>
            <a:effectLst/>
          </c:spPr>
          <c:marker>
            <c:symbol val="none"/>
          </c:marker>
          <c:cat>
            <c:numRef>
              <c:f>'LGIP7D vs H15T2Y vs H15T5Y'!$A$2:$A$233</c:f>
              <c:numCache>
                <c:formatCode>[$-409]mmm\-yy;@</c:formatCode>
                <c:ptCount val="232"/>
                <c:pt idx="0">
                  <c:v>45657</c:v>
                </c:pt>
                <c:pt idx="1">
                  <c:v>45625</c:v>
                </c:pt>
                <c:pt idx="2">
                  <c:v>45596</c:v>
                </c:pt>
                <c:pt idx="3">
                  <c:v>45565</c:v>
                </c:pt>
                <c:pt idx="4">
                  <c:v>45534</c:v>
                </c:pt>
                <c:pt idx="5">
                  <c:v>45504</c:v>
                </c:pt>
                <c:pt idx="6">
                  <c:v>45471</c:v>
                </c:pt>
                <c:pt idx="7">
                  <c:v>45443</c:v>
                </c:pt>
                <c:pt idx="8">
                  <c:v>45412</c:v>
                </c:pt>
                <c:pt idx="9">
                  <c:v>45380</c:v>
                </c:pt>
                <c:pt idx="10">
                  <c:v>45351</c:v>
                </c:pt>
                <c:pt idx="11">
                  <c:v>45322</c:v>
                </c:pt>
                <c:pt idx="12">
                  <c:v>45291</c:v>
                </c:pt>
                <c:pt idx="13">
                  <c:v>45260</c:v>
                </c:pt>
                <c:pt idx="14">
                  <c:v>45230</c:v>
                </c:pt>
                <c:pt idx="15">
                  <c:v>45199</c:v>
                </c:pt>
                <c:pt idx="16">
                  <c:v>45169</c:v>
                </c:pt>
                <c:pt idx="17">
                  <c:v>45138</c:v>
                </c:pt>
                <c:pt idx="18">
                  <c:v>45107</c:v>
                </c:pt>
                <c:pt idx="19">
                  <c:v>45077</c:v>
                </c:pt>
                <c:pt idx="20">
                  <c:v>45046</c:v>
                </c:pt>
                <c:pt idx="21">
                  <c:v>45016</c:v>
                </c:pt>
                <c:pt idx="22">
                  <c:v>44985</c:v>
                </c:pt>
                <c:pt idx="23">
                  <c:v>44957</c:v>
                </c:pt>
                <c:pt idx="24">
                  <c:v>44926</c:v>
                </c:pt>
                <c:pt idx="25">
                  <c:v>44895</c:v>
                </c:pt>
                <c:pt idx="26">
                  <c:v>44865</c:v>
                </c:pt>
                <c:pt idx="27">
                  <c:v>44834</c:v>
                </c:pt>
                <c:pt idx="28">
                  <c:v>44804</c:v>
                </c:pt>
                <c:pt idx="29">
                  <c:v>44773</c:v>
                </c:pt>
                <c:pt idx="30">
                  <c:v>44742</c:v>
                </c:pt>
                <c:pt idx="31">
                  <c:v>44712</c:v>
                </c:pt>
                <c:pt idx="32">
                  <c:v>44681</c:v>
                </c:pt>
                <c:pt idx="33">
                  <c:v>44651</c:v>
                </c:pt>
                <c:pt idx="34">
                  <c:v>44620</c:v>
                </c:pt>
                <c:pt idx="35">
                  <c:v>44592</c:v>
                </c:pt>
                <c:pt idx="36">
                  <c:v>44561</c:v>
                </c:pt>
                <c:pt idx="37">
                  <c:v>44530</c:v>
                </c:pt>
                <c:pt idx="38">
                  <c:v>44500</c:v>
                </c:pt>
                <c:pt idx="39">
                  <c:v>44469</c:v>
                </c:pt>
                <c:pt idx="40">
                  <c:v>44439</c:v>
                </c:pt>
                <c:pt idx="41">
                  <c:v>44408</c:v>
                </c:pt>
                <c:pt idx="42">
                  <c:v>44377</c:v>
                </c:pt>
                <c:pt idx="43">
                  <c:v>44347</c:v>
                </c:pt>
                <c:pt idx="44">
                  <c:v>44316</c:v>
                </c:pt>
                <c:pt idx="45">
                  <c:v>44286</c:v>
                </c:pt>
                <c:pt idx="46">
                  <c:v>44255</c:v>
                </c:pt>
                <c:pt idx="47">
                  <c:v>44227</c:v>
                </c:pt>
                <c:pt idx="48">
                  <c:v>44196</c:v>
                </c:pt>
                <c:pt idx="49">
                  <c:v>44165</c:v>
                </c:pt>
                <c:pt idx="50">
                  <c:v>44135</c:v>
                </c:pt>
                <c:pt idx="51">
                  <c:v>44104</c:v>
                </c:pt>
                <c:pt idx="52">
                  <c:v>44074</c:v>
                </c:pt>
                <c:pt idx="53">
                  <c:v>44043</c:v>
                </c:pt>
                <c:pt idx="54">
                  <c:v>44012</c:v>
                </c:pt>
                <c:pt idx="55">
                  <c:v>43982</c:v>
                </c:pt>
                <c:pt idx="56">
                  <c:v>43951</c:v>
                </c:pt>
                <c:pt idx="57">
                  <c:v>43921</c:v>
                </c:pt>
                <c:pt idx="58">
                  <c:v>43890</c:v>
                </c:pt>
                <c:pt idx="59">
                  <c:v>43861</c:v>
                </c:pt>
                <c:pt idx="60">
                  <c:v>43830</c:v>
                </c:pt>
                <c:pt idx="61">
                  <c:v>43799</c:v>
                </c:pt>
                <c:pt idx="62">
                  <c:v>43769</c:v>
                </c:pt>
                <c:pt idx="63">
                  <c:v>43738</c:v>
                </c:pt>
                <c:pt idx="64">
                  <c:v>43708</c:v>
                </c:pt>
                <c:pt idx="65">
                  <c:v>43677</c:v>
                </c:pt>
                <c:pt idx="66">
                  <c:v>43646</c:v>
                </c:pt>
                <c:pt idx="67">
                  <c:v>43616</c:v>
                </c:pt>
                <c:pt idx="68">
                  <c:v>43585</c:v>
                </c:pt>
                <c:pt idx="69">
                  <c:v>43555</c:v>
                </c:pt>
                <c:pt idx="70">
                  <c:v>43524</c:v>
                </c:pt>
                <c:pt idx="71">
                  <c:v>43496</c:v>
                </c:pt>
                <c:pt idx="72">
                  <c:v>43465</c:v>
                </c:pt>
                <c:pt idx="73">
                  <c:v>43434</c:v>
                </c:pt>
                <c:pt idx="74">
                  <c:v>43404</c:v>
                </c:pt>
                <c:pt idx="75">
                  <c:v>43373</c:v>
                </c:pt>
                <c:pt idx="76">
                  <c:v>43343</c:v>
                </c:pt>
                <c:pt idx="77">
                  <c:v>43312</c:v>
                </c:pt>
                <c:pt idx="78">
                  <c:v>43281</c:v>
                </c:pt>
                <c:pt idx="79">
                  <c:v>43251</c:v>
                </c:pt>
                <c:pt idx="80">
                  <c:v>43220</c:v>
                </c:pt>
                <c:pt idx="81">
                  <c:v>43190</c:v>
                </c:pt>
                <c:pt idx="82">
                  <c:v>43159</c:v>
                </c:pt>
                <c:pt idx="83">
                  <c:v>43131</c:v>
                </c:pt>
                <c:pt idx="84">
                  <c:v>43100</c:v>
                </c:pt>
                <c:pt idx="85">
                  <c:v>43069</c:v>
                </c:pt>
                <c:pt idx="86">
                  <c:v>43039</c:v>
                </c:pt>
                <c:pt idx="87">
                  <c:v>43008</c:v>
                </c:pt>
                <c:pt idx="88">
                  <c:v>42978</c:v>
                </c:pt>
                <c:pt idx="89">
                  <c:v>42947</c:v>
                </c:pt>
                <c:pt idx="90">
                  <c:v>42916</c:v>
                </c:pt>
                <c:pt idx="91">
                  <c:v>42886</c:v>
                </c:pt>
                <c:pt idx="92">
                  <c:v>42855</c:v>
                </c:pt>
                <c:pt idx="93">
                  <c:v>42825</c:v>
                </c:pt>
                <c:pt idx="94">
                  <c:v>42794</c:v>
                </c:pt>
                <c:pt idx="95">
                  <c:v>42766</c:v>
                </c:pt>
                <c:pt idx="96">
                  <c:v>42735</c:v>
                </c:pt>
                <c:pt idx="97">
                  <c:v>42704</c:v>
                </c:pt>
                <c:pt idx="98">
                  <c:v>42674</c:v>
                </c:pt>
                <c:pt idx="99">
                  <c:v>42643</c:v>
                </c:pt>
                <c:pt idx="100">
                  <c:v>42613</c:v>
                </c:pt>
                <c:pt idx="101">
                  <c:v>42582</c:v>
                </c:pt>
                <c:pt idx="102">
                  <c:v>42551</c:v>
                </c:pt>
                <c:pt idx="103">
                  <c:v>42521</c:v>
                </c:pt>
                <c:pt idx="104">
                  <c:v>42490</c:v>
                </c:pt>
                <c:pt idx="105">
                  <c:v>42460</c:v>
                </c:pt>
                <c:pt idx="106">
                  <c:v>42429</c:v>
                </c:pt>
                <c:pt idx="107">
                  <c:v>42400</c:v>
                </c:pt>
                <c:pt idx="108">
                  <c:v>42369</c:v>
                </c:pt>
                <c:pt idx="109">
                  <c:v>42338</c:v>
                </c:pt>
                <c:pt idx="110">
                  <c:v>42308</c:v>
                </c:pt>
                <c:pt idx="111">
                  <c:v>42277</c:v>
                </c:pt>
                <c:pt idx="112">
                  <c:v>42247</c:v>
                </c:pt>
                <c:pt idx="113">
                  <c:v>42216</c:v>
                </c:pt>
                <c:pt idx="114">
                  <c:v>42185</c:v>
                </c:pt>
                <c:pt idx="115">
                  <c:v>42155</c:v>
                </c:pt>
                <c:pt idx="116">
                  <c:v>42124</c:v>
                </c:pt>
                <c:pt idx="117">
                  <c:v>42094</c:v>
                </c:pt>
                <c:pt idx="118">
                  <c:v>42063</c:v>
                </c:pt>
                <c:pt idx="119">
                  <c:v>42035</c:v>
                </c:pt>
                <c:pt idx="120">
                  <c:v>42004</c:v>
                </c:pt>
                <c:pt idx="121">
                  <c:v>41973</c:v>
                </c:pt>
                <c:pt idx="122">
                  <c:v>41943</c:v>
                </c:pt>
                <c:pt idx="123">
                  <c:v>41912</c:v>
                </c:pt>
                <c:pt idx="124">
                  <c:v>41882</c:v>
                </c:pt>
                <c:pt idx="125">
                  <c:v>41851</c:v>
                </c:pt>
                <c:pt idx="126">
                  <c:v>41820</c:v>
                </c:pt>
                <c:pt idx="127">
                  <c:v>41790</c:v>
                </c:pt>
                <c:pt idx="128">
                  <c:v>41759</c:v>
                </c:pt>
                <c:pt idx="129">
                  <c:v>41729</c:v>
                </c:pt>
                <c:pt idx="130">
                  <c:v>41698</c:v>
                </c:pt>
                <c:pt idx="131">
                  <c:v>41670</c:v>
                </c:pt>
                <c:pt idx="132">
                  <c:v>41639</c:v>
                </c:pt>
                <c:pt idx="133">
                  <c:v>41608</c:v>
                </c:pt>
                <c:pt idx="134">
                  <c:v>41578</c:v>
                </c:pt>
                <c:pt idx="135">
                  <c:v>41547</c:v>
                </c:pt>
                <c:pt idx="136">
                  <c:v>41517</c:v>
                </c:pt>
                <c:pt idx="137">
                  <c:v>41486</c:v>
                </c:pt>
                <c:pt idx="138">
                  <c:v>41455</c:v>
                </c:pt>
                <c:pt idx="139">
                  <c:v>41425</c:v>
                </c:pt>
                <c:pt idx="140">
                  <c:v>41394</c:v>
                </c:pt>
                <c:pt idx="141">
                  <c:v>41364</c:v>
                </c:pt>
                <c:pt idx="142">
                  <c:v>41333</c:v>
                </c:pt>
                <c:pt idx="143">
                  <c:v>41305</c:v>
                </c:pt>
                <c:pt idx="144">
                  <c:v>41274</c:v>
                </c:pt>
                <c:pt idx="145">
                  <c:v>41243</c:v>
                </c:pt>
                <c:pt idx="146">
                  <c:v>41213</c:v>
                </c:pt>
                <c:pt idx="147">
                  <c:v>41182</c:v>
                </c:pt>
                <c:pt idx="148">
                  <c:v>41152</c:v>
                </c:pt>
                <c:pt idx="149">
                  <c:v>41121</c:v>
                </c:pt>
                <c:pt idx="150">
                  <c:v>41090</c:v>
                </c:pt>
                <c:pt idx="151">
                  <c:v>41060</c:v>
                </c:pt>
                <c:pt idx="152">
                  <c:v>41029</c:v>
                </c:pt>
                <c:pt idx="153">
                  <c:v>40999</c:v>
                </c:pt>
                <c:pt idx="154">
                  <c:v>40968</c:v>
                </c:pt>
                <c:pt idx="155">
                  <c:v>40939</c:v>
                </c:pt>
                <c:pt idx="156">
                  <c:v>40908</c:v>
                </c:pt>
                <c:pt idx="157">
                  <c:v>40877</c:v>
                </c:pt>
                <c:pt idx="158">
                  <c:v>40847</c:v>
                </c:pt>
                <c:pt idx="159">
                  <c:v>40816</c:v>
                </c:pt>
                <c:pt idx="160">
                  <c:v>40786</c:v>
                </c:pt>
                <c:pt idx="161">
                  <c:v>40755</c:v>
                </c:pt>
                <c:pt idx="162">
                  <c:v>40724</c:v>
                </c:pt>
                <c:pt idx="163">
                  <c:v>40694</c:v>
                </c:pt>
                <c:pt idx="164">
                  <c:v>40663</c:v>
                </c:pt>
                <c:pt idx="165">
                  <c:v>40633</c:v>
                </c:pt>
                <c:pt idx="166">
                  <c:v>40602</c:v>
                </c:pt>
                <c:pt idx="167">
                  <c:v>40574</c:v>
                </c:pt>
                <c:pt idx="168">
                  <c:v>40543</c:v>
                </c:pt>
                <c:pt idx="169">
                  <c:v>40512</c:v>
                </c:pt>
                <c:pt idx="170">
                  <c:v>40482</c:v>
                </c:pt>
                <c:pt idx="171">
                  <c:v>40451</c:v>
                </c:pt>
                <c:pt idx="172">
                  <c:v>40421</c:v>
                </c:pt>
                <c:pt idx="173">
                  <c:v>40390</c:v>
                </c:pt>
                <c:pt idx="174">
                  <c:v>40359</c:v>
                </c:pt>
                <c:pt idx="175">
                  <c:v>40329</c:v>
                </c:pt>
                <c:pt idx="176">
                  <c:v>40298</c:v>
                </c:pt>
                <c:pt idx="177">
                  <c:v>40268</c:v>
                </c:pt>
                <c:pt idx="178">
                  <c:v>40237</c:v>
                </c:pt>
                <c:pt idx="179">
                  <c:v>40209</c:v>
                </c:pt>
                <c:pt idx="180">
                  <c:v>40178</c:v>
                </c:pt>
                <c:pt idx="181">
                  <c:v>40147</c:v>
                </c:pt>
                <c:pt idx="182">
                  <c:v>40117</c:v>
                </c:pt>
                <c:pt idx="183">
                  <c:v>40086</c:v>
                </c:pt>
                <c:pt idx="184">
                  <c:v>40056</c:v>
                </c:pt>
                <c:pt idx="185">
                  <c:v>40025</c:v>
                </c:pt>
                <c:pt idx="186">
                  <c:v>39994</c:v>
                </c:pt>
                <c:pt idx="187">
                  <c:v>39964</c:v>
                </c:pt>
                <c:pt idx="188">
                  <c:v>39933</c:v>
                </c:pt>
                <c:pt idx="189">
                  <c:v>39903</c:v>
                </c:pt>
                <c:pt idx="190">
                  <c:v>39872</c:v>
                </c:pt>
                <c:pt idx="191">
                  <c:v>39844</c:v>
                </c:pt>
                <c:pt idx="192">
                  <c:v>39813</c:v>
                </c:pt>
                <c:pt idx="193">
                  <c:v>39782</c:v>
                </c:pt>
                <c:pt idx="194">
                  <c:v>39752</c:v>
                </c:pt>
                <c:pt idx="195">
                  <c:v>39721</c:v>
                </c:pt>
                <c:pt idx="196">
                  <c:v>39691</c:v>
                </c:pt>
                <c:pt idx="197">
                  <c:v>39660</c:v>
                </c:pt>
                <c:pt idx="198">
                  <c:v>39629</c:v>
                </c:pt>
                <c:pt idx="199">
                  <c:v>39599</c:v>
                </c:pt>
                <c:pt idx="200">
                  <c:v>39568</c:v>
                </c:pt>
                <c:pt idx="201">
                  <c:v>39538</c:v>
                </c:pt>
                <c:pt idx="202">
                  <c:v>39507</c:v>
                </c:pt>
                <c:pt idx="203">
                  <c:v>39478</c:v>
                </c:pt>
                <c:pt idx="204">
                  <c:v>39447</c:v>
                </c:pt>
                <c:pt idx="205">
                  <c:v>39416</c:v>
                </c:pt>
                <c:pt idx="206">
                  <c:v>39386</c:v>
                </c:pt>
                <c:pt idx="207">
                  <c:v>39355</c:v>
                </c:pt>
                <c:pt idx="208">
                  <c:v>39325</c:v>
                </c:pt>
                <c:pt idx="209">
                  <c:v>39294</c:v>
                </c:pt>
                <c:pt idx="210">
                  <c:v>39263</c:v>
                </c:pt>
                <c:pt idx="211">
                  <c:v>39233</c:v>
                </c:pt>
                <c:pt idx="212">
                  <c:v>39202</c:v>
                </c:pt>
                <c:pt idx="213">
                  <c:v>39172</c:v>
                </c:pt>
                <c:pt idx="214">
                  <c:v>39141</c:v>
                </c:pt>
                <c:pt idx="215">
                  <c:v>39113</c:v>
                </c:pt>
                <c:pt idx="216">
                  <c:v>39082</c:v>
                </c:pt>
                <c:pt idx="217">
                  <c:v>39051</c:v>
                </c:pt>
                <c:pt idx="218">
                  <c:v>39021</c:v>
                </c:pt>
                <c:pt idx="219">
                  <c:v>38990</c:v>
                </c:pt>
                <c:pt idx="220">
                  <c:v>38960</c:v>
                </c:pt>
                <c:pt idx="221">
                  <c:v>38929</c:v>
                </c:pt>
                <c:pt idx="222">
                  <c:v>38898</c:v>
                </c:pt>
                <c:pt idx="223">
                  <c:v>38868</c:v>
                </c:pt>
                <c:pt idx="224">
                  <c:v>38837</c:v>
                </c:pt>
                <c:pt idx="225">
                  <c:v>38807</c:v>
                </c:pt>
                <c:pt idx="226">
                  <c:v>38776</c:v>
                </c:pt>
                <c:pt idx="227">
                  <c:v>38748</c:v>
                </c:pt>
                <c:pt idx="228">
                  <c:v>38717</c:v>
                </c:pt>
                <c:pt idx="229">
                  <c:v>38686</c:v>
                </c:pt>
                <c:pt idx="230">
                  <c:v>38656</c:v>
                </c:pt>
                <c:pt idx="231">
                  <c:v>38625</c:v>
                </c:pt>
              </c:numCache>
            </c:numRef>
          </c:cat>
          <c:val>
            <c:numRef>
              <c:f>'LGIP7D vs H15T2Y vs H15T5Y'!$F$2:$F$233</c:f>
              <c:numCache>
                <c:formatCode>_("$"* #,##0.00_);_("$"* \(#,##0.00\);_("$"* "-"??_);_(@_)</c:formatCode>
                <c:ptCount val="232"/>
                <c:pt idx="0">
                  <c:v>68930592.82885085</c:v>
                </c:pt>
                <c:pt idx="1">
                  <c:v>68674209.114822179</c:v>
                </c:pt>
                <c:pt idx="2">
                  <c:v>68408555.889451474</c:v>
                </c:pt>
                <c:pt idx="3">
                  <c:v>68131487.838906586</c:v>
                </c:pt>
                <c:pt idx="4">
                  <c:v>67848784.56986548</c:v>
                </c:pt>
                <c:pt idx="5">
                  <c:v>67551557.715915456</c:v>
                </c:pt>
                <c:pt idx="6">
                  <c:v>67254516.932795614</c:v>
                </c:pt>
                <c:pt idx="7">
                  <c:v>66958782.310922377</c:v>
                </c:pt>
                <c:pt idx="8">
                  <c:v>66663795.017967872</c:v>
                </c:pt>
                <c:pt idx="9">
                  <c:v>66370657.945375793</c:v>
                </c:pt>
                <c:pt idx="10">
                  <c:v>66073876.118476965</c:v>
                </c:pt>
                <c:pt idx="11">
                  <c:v>65781150.000972636</c:v>
                </c:pt>
                <c:pt idx="12">
                  <c:v>65488090.794666506</c:v>
                </c:pt>
                <c:pt idx="13">
                  <c:v>65194714.579060733</c:v>
                </c:pt>
                <c:pt idx="14">
                  <c:v>64902114.214145295</c:v>
                </c:pt>
                <c:pt idx="15">
                  <c:v>64612435.129979223</c:v>
                </c:pt>
                <c:pt idx="16">
                  <c:v>64324582.622742452</c:v>
                </c:pt>
                <c:pt idx="17">
                  <c:v>64039606.374376476</c:v>
                </c:pt>
                <c:pt idx="18">
                  <c:v>63765415.089491665</c:v>
                </c:pt>
                <c:pt idx="19">
                  <c:v>63495558.963895112</c:v>
                </c:pt>
                <c:pt idx="20">
                  <c:v>63229468.28486298</c:v>
                </c:pt>
                <c:pt idx="21">
                  <c:v>62975467.23368711</c:v>
                </c:pt>
                <c:pt idx="22">
                  <c:v>62733420.78515771</c:v>
                </c:pt>
                <c:pt idx="23">
                  <c:v>62502681.718480319</c:v>
                </c:pt>
                <c:pt idx="24">
                  <c:v>62283133.672285512</c:v>
                </c:pt>
                <c:pt idx="25">
                  <c:v>62068480.178335436</c:v>
                </c:pt>
                <c:pt idx="26">
                  <c:v>61881289.278268673</c:v>
                </c:pt>
                <c:pt idx="27">
                  <c:v>61730563.818279043</c:v>
                </c:pt>
                <c:pt idx="28">
                  <c:v>61594542.536843516</c:v>
                </c:pt>
                <c:pt idx="29">
                  <c:v>61488474.917610638</c:v>
                </c:pt>
                <c:pt idx="30">
                  <c:v>61412221.409360684</c:v>
                </c:pt>
                <c:pt idx="31">
                  <c:v>61352913.592887558</c:v>
                </c:pt>
                <c:pt idx="32">
                  <c:v>61317145.258153632</c:v>
                </c:pt>
                <c:pt idx="33">
                  <c:v>61300287.679041892</c:v>
                </c:pt>
                <c:pt idx="34">
                  <c:v>61290583.336680248</c:v>
                </c:pt>
                <c:pt idx="35">
                  <c:v>61287518.960732214</c:v>
                </c:pt>
                <c:pt idx="36">
                  <c:v>61284965.420506358</c:v>
                </c:pt>
                <c:pt idx="37">
                  <c:v>61282922.656417809</c:v>
                </c:pt>
                <c:pt idx="38">
                  <c:v>61280879.960419126</c:v>
                </c:pt>
                <c:pt idx="39">
                  <c:v>61279347.976719707</c:v>
                </c:pt>
                <c:pt idx="40">
                  <c:v>61277816.031318925</c:v>
                </c:pt>
                <c:pt idx="41">
                  <c:v>61276284.124215819</c:v>
                </c:pt>
                <c:pt idx="42">
                  <c:v>61274241.649494171</c:v>
                </c:pt>
                <c:pt idx="43">
                  <c:v>61272199.24285274</c:v>
                </c:pt>
                <c:pt idx="44">
                  <c:v>61270156.904289261</c:v>
                </c:pt>
                <c:pt idx="45">
                  <c:v>61268114.633801468</c:v>
                </c:pt>
                <c:pt idx="46">
                  <c:v>61265561.902055547</c:v>
                </c:pt>
                <c:pt idx="47">
                  <c:v>61263009.276669018</c:v>
                </c:pt>
                <c:pt idx="48">
                  <c:v>61259435.809580125</c:v>
                </c:pt>
                <c:pt idx="49">
                  <c:v>61255352.119438827</c:v>
                </c:pt>
                <c:pt idx="50">
                  <c:v>61251268.70152539</c:v>
                </c:pt>
                <c:pt idx="51">
                  <c:v>61246675.200885326</c:v>
                </c:pt>
                <c:pt idx="52">
                  <c:v>61240040.863125153</c:v>
                </c:pt>
                <c:pt idx="53">
                  <c:v>61232386.814773306</c:v>
                </c:pt>
                <c:pt idx="54">
                  <c:v>61222183.117587045</c:v>
                </c:pt>
                <c:pt idx="55">
                  <c:v>61205861.55450584</c:v>
                </c:pt>
                <c:pt idx="56">
                  <c:v>61183937.31030298</c:v>
                </c:pt>
                <c:pt idx="57">
                  <c:v>61146230.468180932</c:v>
                </c:pt>
                <c:pt idx="58">
                  <c:v>61096843.852733307</c:v>
                </c:pt>
                <c:pt idx="59">
                  <c:v>61016505.453885689</c:v>
                </c:pt>
                <c:pt idx="60">
                  <c:v>60934751.329185702</c:v>
                </c:pt>
                <c:pt idx="61">
                  <c:v>60851587.492945343</c:v>
                </c:pt>
                <c:pt idx="62">
                  <c:v>60766514.372823387</c:v>
                </c:pt>
                <c:pt idx="63">
                  <c:v>60669948.038861535</c:v>
                </c:pt>
                <c:pt idx="64">
                  <c:v>60567991.919130996</c:v>
                </c:pt>
                <c:pt idx="65">
                  <c:v>60460674.222386263</c:v>
                </c:pt>
                <c:pt idx="66">
                  <c:v>60345514.864852503</c:v>
                </c:pt>
                <c:pt idx="67">
                  <c:v>60228571.056051999</c:v>
                </c:pt>
                <c:pt idx="68">
                  <c:v>60109854.094215922</c:v>
                </c:pt>
                <c:pt idx="69">
                  <c:v>59989874.34552487</c:v>
                </c:pt>
                <c:pt idx="70">
                  <c:v>59869138.250053927</c:v>
                </c:pt>
                <c:pt idx="71">
                  <c:v>59748148.249847986</c:v>
                </c:pt>
                <c:pt idx="72">
                  <c:v>59627898.654228628</c:v>
                </c:pt>
                <c:pt idx="73">
                  <c:v>59510860.628326252</c:v>
                </c:pt>
                <c:pt idx="74">
                  <c:v>59400968.835979693</c:v>
                </c:pt>
                <c:pt idx="75">
                  <c:v>59294239.205409952</c:v>
                </c:pt>
                <c:pt idx="76">
                  <c:v>59194102.51532153</c:v>
                </c:pt>
                <c:pt idx="77">
                  <c:v>59096593.136646062</c:v>
                </c:pt>
                <c:pt idx="78">
                  <c:v>59000226.100681618</c:v>
                </c:pt>
                <c:pt idx="79">
                  <c:v>58905976.538220465</c:v>
                </c:pt>
                <c:pt idx="80">
                  <c:v>58818239.331218064</c:v>
                </c:pt>
                <c:pt idx="81">
                  <c:v>58733565.108187094</c:v>
                </c:pt>
                <c:pt idx="82">
                  <c:v>58655846.112088576</c:v>
                </c:pt>
                <c:pt idx="83">
                  <c:v>58587981.699952796</c:v>
                </c:pt>
                <c:pt idx="84">
                  <c:v>58523118.576863438</c:v>
                </c:pt>
                <c:pt idx="85">
                  <c:v>58462220.430581585</c:v>
                </c:pt>
                <c:pt idx="86">
                  <c:v>58408679.141368665</c:v>
                </c:pt>
                <c:pt idx="87">
                  <c:v>58356644.466719173</c:v>
                </c:pt>
                <c:pt idx="88">
                  <c:v>58305627.043056495</c:v>
                </c:pt>
                <c:pt idx="89">
                  <c:v>58255624.298866637</c:v>
                </c:pt>
                <c:pt idx="90">
                  <c:v>58207118.366894223</c:v>
                </c:pt>
                <c:pt idx="91">
                  <c:v>58160589.89497824</c:v>
                </c:pt>
                <c:pt idx="92">
                  <c:v>58120389.958590217</c:v>
                </c:pt>
                <c:pt idx="93">
                  <c:v>58081185.158608153</c:v>
                </c:pt>
                <c:pt idx="94">
                  <c:v>58043940.296917632</c:v>
                </c:pt>
                <c:pt idx="95">
                  <c:v>58011550.514547013</c:v>
                </c:pt>
                <c:pt idx="96">
                  <c:v>57980144.602887116</c:v>
                </c:pt>
                <c:pt idx="97">
                  <c:v>57951169.01837793</c:v>
                </c:pt>
                <c:pt idx="98">
                  <c:v>57927032.754730128</c:v>
                </c:pt>
                <c:pt idx="99">
                  <c:v>57903388.870941162</c:v>
                </c:pt>
                <c:pt idx="100">
                  <c:v>57881201.077194907</c:v>
                </c:pt>
                <c:pt idx="101">
                  <c:v>57860467.742920361</c:v>
                </c:pt>
                <c:pt idx="102">
                  <c:v>57841187.34713798</c:v>
                </c:pt>
                <c:pt idx="103">
                  <c:v>57822395.068740636</c:v>
                </c:pt>
                <c:pt idx="104">
                  <c:v>57804571.99237632</c:v>
                </c:pt>
                <c:pt idx="105">
                  <c:v>57787235.82162983</c:v>
                </c:pt>
                <c:pt idx="106">
                  <c:v>57770386.125676505</c:v>
                </c:pt>
                <c:pt idx="107">
                  <c:v>57755465.963635899</c:v>
                </c:pt>
                <c:pt idx="108">
                  <c:v>57742473.907006823</c:v>
                </c:pt>
                <c:pt idx="109">
                  <c:v>57733332.795980789</c:v>
                </c:pt>
                <c:pt idx="110">
                  <c:v>57728041.058883727</c:v>
                </c:pt>
                <c:pt idx="111">
                  <c:v>57723230.789651252</c:v>
                </c:pt>
                <c:pt idx="112">
                  <c:v>57718901.872010849</c:v>
                </c:pt>
                <c:pt idx="113">
                  <c:v>57715054.201730736</c:v>
                </c:pt>
                <c:pt idx="114">
                  <c:v>57711687.686615683</c:v>
                </c:pt>
                <c:pt idx="115">
                  <c:v>57708321.367869221</c:v>
                </c:pt>
                <c:pt idx="116">
                  <c:v>57705436.096064419</c:v>
                </c:pt>
                <c:pt idx="117">
                  <c:v>57702550.968515992</c:v>
                </c:pt>
                <c:pt idx="118">
                  <c:v>57699665.985216729</c:v>
                </c:pt>
                <c:pt idx="119">
                  <c:v>57696781.146159418</c:v>
                </c:pt>
                <c:pt idx="120">
                  <c:v>57694377.213775508</c:v>
                </c:pt>
                <c:pt idx="121">
                  <c:v>57691973.381551273</c:v>
                </c:pt>
                <c:pt idx="122">
                  <c:v>57689569.649482548</c:v>
                </c:pt>
                <c:pt idx="123">
                  <c:v>57687166.017565146</c:v>
                </c:pt>
                <c:pt idx="124">
                  <c:v>57684762.485794902</c:v>
                </c:pt>
                <c:pt idx="125">
                  <c:v>57682359.054167643</c:v>
                </c:pt>
                <c:pt idx="126">
                  <c:v>57679955.722679198</c:v>
                </c:pt>
                <c:pt idx="127">
                  <c:v>57677552.491325393</c:v>
                </c:pt>
                <c:pt idx="128">
                  <c:v>57675149.360102057</c:v>
                </c:pt>
                <c:pt idx="129">
                  <c:v>57672746.329005018</c:v>
                </c:pt>
                <c:pt idx="130">
                  <c:v>57670343.398030102</c:v>
                </c:pt>
                <c:pt idx="131">
                  <c:v>57667940.567173138</c:v>
                </c:pt>
                <c:pt idx="132">
                  <c:v>57666018.366560921</c:v>
                </c:pt>
                <c:pt idx="133">
                  <c:v>57663615.715906091</c:v>
                </c:pt>
                <c:pt idx="134">
                  <c:v>57661213.165357538</c:v>
                </c:pt>
                <c:pt idx="135">
                  <c:v>57658810.714911081</c:v>
                </c:pt>
                <c:pt idx="136">
                  <c:v>57656408.364562556</c:v>
                </c:pt>
                <c:pt idx="137">
                  <c:v>57654006.114307791</c:v>
                </c:pt>
                <c:pt idx="138">
                  <c:v>57651603.964142621</c:v>
                </c:pt>
                <c:pt idx="139">
                  <c:v>57649201.914062865</c:v>
                </c:pt>
                <c:pt idx="140">
                  <c:v>57646799.96406436</c:v>
                </c:pt>
                <c:pt idx="141">
                  <c:v>57643917.768175952</c:v>
                </c:pt>
                <c:pt idx="142">
                  <c:v>57640555.402444147</c:v>
                </c:pt>
                <c:pt idx="143">
                  <c:v>57637193.232838899</c:v>
                </c:pt>
                <c:pt idx="144">
                  <c:v>57633831.259348772</c:v>
                </c:pt>
                <c:pt idx="145">
                  <c:v>57629989.260064766</c:v>
                </c:pt>
                <c:pt idx="146">
                  <c:v>57625667.335014641</c:v>
                </c:pt>
                <c:pt idx="147">
                  <c:v>57620865.596214958</c:v>
                </c:pt>
                <c:pt idx="148">
                  <c:v>57616064.25752683</c:v>
                </c:pt>
                <c:pt idx="149">
                  <c:v>57611263.318916917</c:v>
                </c:pt>
                <c:pt idx="150">
                  <c:v>57606462.780351885</c:v>
                </c:pt>
                <c:pt idx="151">
                  <c:v>57601182.671940289</c:v>
                </c:pt>
                <c:pt idx="152">
                  <c:v>57596382.973359175</c:v>
                </c:pt>
                <c:pt idx="153">
                  <c:v>57591583.674719617</c:v>
                </c:pt>
                <c:pt idx="154">
                  <c:v>57586784.775988281</c:v>
                </c:pt>
                <c:pt idx="155">
                  <c:v>57582466.091031455</c:v>
                </c:pt>
                <c:pt idx="156">
                  <c:v>57578147.72995171</c:v>
                </c:pt>
                <c:pt idx="157">
                  <c:v>57574309.442655534</c:v>
                </c:pt>
                <c:pt idx="158">
                  <c:v>57570471.41122812</c:v>
                </c:pt>
                <c:pt idx="159">
                  <c:v>57566633.635652408</c:v>
                </c:pt>
                <c:pt idx="160">
                  <c:v>57563275.777898699</c:v>
                </c:pt>
                <c:pt idx="161">
                  <c:v>57559918.116008602</c:v>
                </c:pt>
                <c:pt idx="162">
                  <c:v>57556560.649970688</c:v>
                </c:pt>
                <c:pt idx="163">
                  <c:v>57552723.801717237</c:v>
                </c:pt>
                <c:pt idx="164">
                  <c:v>57548407.6711419</c:v>
                </c:pt>
                <c:pt idx="165">
                  <c:v>57543612.370111056</c:v>
                </c:pt>
                <c:pt idx="166">
                  <c:v>57537858.584252633</c:v>
                </c:pt>
                <c:pt idx="167">
                  <c:v>57531625.991436891</c:v>
                </c:pt>
                <c:pt idx="168">
                  <c:v>57525394.073745571</c:v>
                </c:pt>
                <c:pt idx="169">
                  <c:v>57519162.831105538</c:v>
                </c:pt>
                <c:pt idx="170">
                  <c:v>57511973.834376238</c:v>
                </c:pt>
                <c:pt idx="171">
                  <c:v>57504785.73615922</c:v>
                </c:pt>
                <c:pt idx="172">
                  <c:v>57496640.378772229</c:v>
                </c:pt>
                <c:pt idx="173">
                  <c:v>57487538.185226232</c:v>
                </c:pt>
                <c:pt idx="174">
                  <c:v>57478437.432632729</c:v>
                </c:pt>
                <c:pt idx="175">
                  <c:v>57469816.960088715</c:v>
                </c:pt>
                <c:pt idx="176">
                  <c:v>57461676.555909961</c:v>
                </c:pt>
                <c:pt idx="177">
                  <c:v>57454016.020440571</c:v>
                </c:pt>
                <c:pt idx="178">
                  <c:v>57447313.833826624</c:v>
                </c:pt>
                <c:pt idx="179">
                  <c:v>57440133.817099489</c:v>
                </c:pt>
                <c:pt idx="180">
                  <c:v>57432954.697762266</c:v>
                </c:pt>
                <c:pt idx="181">
                  <c:v>57423862.586186118</c:v>
                </c:pt>
                <c:pt idx="182">
                  <c:v>57413815.168531626</c:v>
                </c:pt>
                <c:pt idx="183">
                  <c:v>57402812.962713771</c:v>
                </c:pt>
                <c:pt idx="184">
                  <c:v>57388943.967921525</c:v>
                </c:pt>
                <c:pt idx="185">
                  <c:v>57374122.319655612</c:v>
                </c:pt>
                <c:pt idx="186">
                  <c:v>57358348.773742832</c:v>
                </c:pt>
                <c:pt idx="187">
                  <c:v>57339235.695177771</c:v>
                </c:pt>
                <c:pt idx="188">
                  <c:v>57317741.542099483</c:v>
                </c:pt>
                <c:pt idx="189">
                  <c:v>57291960.160027474</c:v>
                </c:pt>
                <c:pt idx="190">
                  <c:v>57261897.663754001</c:v>
                </c:pt>
                <c:pt idx="191">
                  <c:v>57226607.922201976</c:v>
                </c:pt>
                <c:pt idx="192">
                  <c:v>57184196.309938774</c:v>
                </c:pt>
                <c:pt idx="193">
                  <c:v>57119936.381509572</c:v>
                </c:pt>
                <c:pt idx="194">
                  <c:v>57044352.614295632</c:v>
                </c:pt>
                <c:pt idx="195">
                  <c:v>56947541.793247111</c:v>
                </c:pt>
                <c:pt idx="196">
                  <c:v>56838601.141060077</c:v>
                </c:pt>
                <c:pt idx="197">
                  <c:v>56730340.740813024</c:v>
                </c:pt>
                <c:pt idx="198">
                  <c:v>56623699.440200649</c:v>
                </c:pt>
                <c:pt idx="199">
                  <c:v>56518668.913802497</c:v>
                </c:pt>
                <c:pt idx="200">
                  <c:v>56409610.33382377</c:v>
                </c:pt>
                <c:pt idx="201">
                  <c:v>56292802.768080004</c:v>
                </c:pt>
                <c:pt idx="202">
                  <c:v>56165961.305465162</c:v>
                </c:pt>
                <c:pt idx="203">
                  <c:v>56010532.078946084</c:v>
                </c:pt>
                <c:pt idx="204">
                  <c:v>55816105.976461411</c:v>
                </c:pt>
                <c:pt idx="205">
                  <c:v>55608962.590810642</c:v>
                </c:pt>
                <c:pt idx="206">
                  <c:v>55395229.330975294</c:v>
                </c:pt>
                <c:pt idx="207">
                  <c:v>55172699.443220973</c:v>
                </c:pt>
                <c:pt idx="208">
                  <c:v>54946503.005846903</c:v>
                </c:pt>
                <c:pt idx="209">
                  <c:v>54714876.694506824</c:v>
                </c:pt>
                <c:pt idx="210">
                  <c:v>54482870.471084125</c:v>
                </c:pt>
                <c:pt idx="211">
                  <c:v>54251848.018272981</c:v>
                </c:pt>
                <c:pt idx="212">
                  <c:v>54022701.725122251</c:v>
                </c:pt>
                <c:pt idx="213">
                  <c:v>53794969.686781541</c:v>
                </c:pt>
                <c:pt idx="214">
                  <c:v>53566419.629694842</c:v>
                </c:pt>
                <c:pt idx="215">
                  <c:v>53338397.978337452</c:v>
                </c:pt>
                <c:pt idx="216">
                  <c:v>53113109.870636173</c:v>
                </c:pt>
                <c:pt idx="217">
                  <c:v>52887895.581949703</c:v>
                </c:pt>
                <c:pt idx="218">
                  <c:v>52664073.270549864</c:v>
                </c:pt>
                <c:pt idx="219">
                  <c:v>52441198.178292125</c:v>
                </c:pt>
                <c:pt idx="220">
                  <c:v>52218832.981180601</c:v>
                </c:pt>
                <c:pt idx="221">
                  <c:v>51998705.129465863</c:v>
                </c:pt>
                <c:pt idx="222">
                  <c:v>51781223.988713264</c:v>
                </c:pt>
                <c:pt idx="223">
                  <c:v>51570215.85550449</c:v>
                </c:pt>
                <c:pt idx="224">
                  <c:v>51366462.222023793</c:v>
                </c:pt>
                <c:pt idx="225">
                  <c:v>51172008.589384131</c:v>
                </c:pt>
                <c:pt idx="226">
                  <c:v>50982100.265893675</c:v>
                </c:pt>
                <c:pt idx="227">
                  <c:v>50799223.062867351</c:v>
                </c:pt>
                <c:pt idx="228">
                  <c:v>50625409.15809124</c:v>
                </c:pt>
                <c:pt idx="229">
                  <c:v>50455123.117569439</c:v>
                </c:pt>
                <c:pt idx="230">
                  <c:v>50295852.916666664</c:v>
                </c:pt>
                <c:pt idx="231">
                  <c:v>50145416.666666664</c:v>
                </c:pt>
              </c:numCache>
            </c:numRef>
          </c:val>
          <c:smooth val="0"/>
          <c:extLst>
            <c:ext xmlns:c16="http://schemas.microsoft.com/office/drawing/2014/chart" uri="{C3380CC4-5D6E-409C-BE32-E72D297353CC}">
              <c16:uniqueId val="{00000000-6842-4721-A8A9-E8E823122DF8}"/>
            </c:ext>
          </c:extLst>
        </c:ser>
        <c:ser>
          <c:idx val="1"/>
          <c:order val="1"/>
          <c:tx>
            <c:v>2-Yr</c:v>
          </c:tx>
          <c:spPr>
            <a:ln w="28575" cap="rnd">
              <a:solidFill>
                <a:schemeClr val="accent2"/>
              </a:solidFill>
              <a:round/>
            </a:ln>
            <a:effectLst/>
          </c:spPr>
          <c:marker>
            <c:symbol val="none"/>
          </c:marker>
          <c:cat>
            <c:numRef>
              <c:f>'LGIP7D vs H15T2Y vs H15T5Y'!$A$2:$A$233</c:f>
              <c:numCache>
                <c:formatCode>[$-409]mmm\-yy;@</c:formatCode>
                <c:ptCount val="232"/>
                <c:pt idx="0">
                  <c:v>45657</c:v>
                </c:pt>
                <c:pt idx="1">
                  <c:v>45625</c:v>
                </c:pt>
                <c:pt idx="2">
                  <c:v>45596</c:v>
                </c:pt>
                <c:pt idx="3">
                  <c:v>45565</c:v>
                </c:pt>
                <c:pt idx="4">
                  <c:v>45534</c:v>
                </c:pt>
                <c:pt idx="5">
                  <c:v>45504</c:v>
                </c:pt>
                <c:pt idx="6">
                  <c:v>45471</c:v>
                </c:pt>
                <c:pt idx="7">
                  <c:v>45443</c:v>
                </c:pt>
                <c:pt idx="8">
                  <c:v>45412</c:v>
                </c:pt>
                <c:pt idx="9">
                  <c:v>45380</c:v>
                </c:pt>
                <c:pt idx="10">
                  <c:v>45351</c:v>
                </c:pt>
                <c:pt idx="11">
                  <c:v>45322</c:v>
                </c:pt>
                <c:pt idx="12">
                  <c:v>45291</c:v>
                </c:pt>
                <c:pt idx="13">
                  <c:v>45260</c:v>
                </c:pt>
                <c:pt idx="14">
                  <c:v>45230</c:v>
                </c:pt>
                <c:pt idx="15">
                  <c:v>45199</c:v>
                </c:pt>
                <c:pt idx="16">
                  <c:v>45169</c:v>
                </c:pt>
                <c:pt idx="17">
                  <c:v>45138</c:v>
                </c:pt>
                <c:pt idx="18">
                  <c:v>45107</c:v>
                </c:pt>
                <c:pt idx="19">
                  <c:v>45077</c:v>
                </c:pt>
                <c:pt idx="20">
                  <c:v>45046</c:v>
                </c:pt>
                <c:pt idx="21">
                  <c:v>45016</c:v>
                </c:pt>
                <c:pt idx="22">
                  <c:v>44985</c:v>
                </c:pt>
                <c:pt idx="23">
                  <c:v>44957</c:v>
                </c:pt>
                <c:pt idx="24">
                  <c:v>44926</c:v>
                </c:pt>
                <c:pt idx="25">
                  <c:v>44895</c:v>
                </c:pt>
                <c:pt idx="26">
                  <c:v>44865</c:v>
                </c:pt>
                <c:pt idx="27">
                  <c:v>44834</c:v>
                </c:pt>
                <c:pt idx="28">
                  <c:v>44804</c:v>
                </c:pt>
                <c:pt idx="29">
                  <c:v>44773</c:v>
                </c:pt>
                <c:pt idx="30">
                  <c:v>44742</c:v>
                </c:pt>
                <c:pt idx="31">
                  <c:v>44712</c:v>
                </c:pt>
                <c:pt idx="32">
                  <c:v>44681</c:v>
                </c:pt>
                <c:pt idx="33">
                  <c:v>44651</c:v>
                </c:pt>
                <c:pt idx="34">
                  <c:v>44620</c:v>
                </c:pt>
                <c:pt idx="35">
                  <c:v>44592</c:v>
                </c:pt>
                <c:pt idx="36">
                  <c:v>44561</c:v>
                </c:pt>
                <c:pt idx="37">
                  <c:v>44530</c:v>
                </c:pt>
                <c:pt idx="38">
                  <c:v>44500</c:v>
                </c:pt>
                <c:pt idx="39">
                  <c:v>44469</c:v>
                </c:pt>
                <c:pt idx="40">
                  <c:v>44439</c:v>
                </c:pt>
                <c:pt idx="41">
                  <c:v>44408</c:v>
                </c:pt>
                <c:pt idx="42">
                  <c:v>44377</c:v>
                </c:pt>
                <c:pt idx="43">
                  <c:v>44347</c:v>
                </c:pt>
                <c:pt idx="44">
                  <c:v>44316</c:v>
                </c:pt>
                <c:pt idx="45">
                  <c:v>44286</c:v>
                </c:pt>
                <c:pt idx="46">
                  <c:v>44255</c:v>
                </c:pt>
                <c:pt idx="47">
                  <c:v>44227</c:v>
                </c:pt>
                <c:pt idx="48">
                  <c:v>44196</c:v>
                </c:pt>
                <c:pt idx="49">
                  <c:v>44165</c:v>
                </c:pt>
                <c:pt idx="50">
                  <c:v>44135</c:v>
                </c:pt>
                <c:pt idx="51">
                  <c:v>44104</c:v>
                </c:pt>
                <c:pt idx="52">
                  <c:v>44074</c:v>
                </c:pt>
                <c:pt idx="53">
                  <c:v>44043</c:v>
                </c:pt>
                <c:pt idx="54">
                  <c:v>44012</c:v>
                </c:pt>
                <c:pt idx="55">
                  <c:v>43982</c:v>
                </c:pt>
                <c:pt idx="56">
                  <c:v>43951</c:v>
                </c:pt>
                <c:pt idx="57">
                  <c:v>43921</c:v>
                </c:pt>
                <c:pt idx="58">
                  <c:v>43890</c:v>
                </c:pt>
                <c:pt idx="59">
                  <c:v>43861</c:v>
                </c:pt>
                <c:pt idx="60">
                  <c:v>43830</c:v>
                </c:pt>
                <c:pt idx="61">
                  <c:v>43799</c:v>
                </c:pt>
                <c:pt idx="62">
                  <c:v>43769</c:v>
                </c:pt>
                <c:pt idx="63">
                  <c:v>43738</c:v>
                </c:pt>
                <c:pt idx="64">
                  <c:v>43708</c:v>
                </c:pt>
                <c:pt idx="65">
                  <c:v>43677</c:v>
                </c:pt>
                <c:pt idx="66">
                  <c:v>43646</c:v>
                </c:pt>
                <c:pt idx="67">
                  <c:v>43616</c:v>
                </c:pt>
                <c:pt idx="68">
                  <c:v>43585</c:v>
                </c:pt>
                <c:pt idx="69">
                  <c:v>43555</c:v>
                </c:pt>
                <c:pt idx="70">
                  <c:v>43524</c:v>
                </c:pt>
                <c:pt idx="71">
                  <c:v>43496</c:v>
                </c:pt>
                <c:pt idx="72">
                  <c:v>43465</c:v>
                </c:pt>
                <c:pt idx="73">
                  <c:v>43434</c:v>
                </c:pt>
                <c:pt idx="74">
                  <c:v>43404</c:v>
                </c:pt>
                <c:pt idx="75">
                  <c:v>43373</c:v>
                </c:pt>
                <c:pt idx="76">
                  <c:v>43343</c:v>
                </c:pt>
                <c:pt idx="77">
                  <c:v>43312</c:v>
                </c:pt>
                <c:pt idx="78">
                  <c:v>43281</c:v>
                </c:pt>
                <c:pt idx="79">
                  <c:v>43251</c:v>
                </c:pt>
                <c:pt idx="80">
                  <c:v>43220</c:v>
                </c:pt>
                <c:pt idx="81">
                  <c:v>43190</c:v>
                </c:pt>
                <c:pt idx="82">
                  <c:v>43159</c:v>
                </c:pt>
                <c:pt idx="83">
                  <c:v>43131</c:v>
                </c:pt>
                <c:pt idx="84">
                  <c:v>43100</c:v>
                </c:pt>
                <c:pt idx="85">
                  <c:v>43069</c:v>
                </c:pt>
                <c:pt idx="86">
                  <c:v>43039</c:v>
                </c:pt>
                <c:pt idx="87">
                  <c:v>43008</c:v>
                </c:pt>
                <c:pt idx="88">
                  <c:v>42978</c:v>
                </c:pt>
                <c:pt idx="89">
                  <c:v>42947</c:v>
                </c:pt>
                <c:pt idx="90">
                  <c:v>42916</c:v>
                </c:pt>
                <c:pt idx="91">
                  <c:v>42886</c:v>
                </c:pt>
                <c:pt idx="92">
                  <c:v>42855</c:v>
                </c:pt>
                <c:pt idx="93">
                  <c:v>42825</c:v>
                </c:pt>
                <c:pt idx="94">
                  <c:v>42794</c:v>
                </c:pt>
                <c:pt idx="95">
                  <c:v>42766</c:v>
                </c:pt>
                <c:pt idx="96">
                  <c:v>42735</c:v>
                </c:pt>
                <c:pt idx="97">
                  <c:v>42704</c:v>
                </c:pt>
                <c:pt idx="98">
                  <c:v>42674</c:v>
                </c:pt>
                <c:pt idx="99">
                  <c:v>42643</c:v>
                </c:pt>
                <c:pt idx="100">
                  <c:v>42613</c:v>
                </c:pt>
                <c:pt idx="101">
                  <c:v>42582</c:v>
                </c:pt>
                <c:pt idx="102">
                  <c:v>42551</c:v>
                </c:pt>
                <c:pt idx="103">
                  <c:v>42521</c:v>
                </c:pt>
                <c:pt idx="104">
                  <c:v>42490</c:v>
                </c:pt>
                <c:pt idx="105">
                  <c:v>42460</c:v>
                </c:pt>
                <c:pt idx="106">
                  <c:v>42429</c:v>
                </c:pt>
                <c:pt idx="107">
                  <c:v>42400</c:v>
                </c:pt>
                <c:pt idx="108">
                  <c:v>42369</c:v>
                </c:pt>
                <c:pt idx="109">
                  <c:v>42338</c:v>
                </c:pt>
                <c:pt idx="110">
                  <c:v>42308</c:v>
                </c:pt>
                <c:pt idx="111">
                  <c:v>42277</c:v>
                </c:pt>
                <c:pt idx="112">
                  <c:v>42247</c:v>
                </c:pt>
                <c:pt idx="113">
                  <c:v>42216</c:v>
                </c:pt>
                <c:pt idx="114">
                  <c:v>42185</c:v>
                </c:pt>
                <c:pt idx="115">
                  <c:v>42155</c:v>
                </c:pt>
                <c:pt idx="116">
                  <c:v>42124</c:v>
                </c:pt>
                <c:pt idx="117">
                  <c:v>42094</c:v>
                </c:pt>
                <c:pt idx="118">
                  <c:v>42063</c:v>
                </c:pt>
                <c:pt idx="119">
                  <c:v>42035</c:v>
                </c:pt>
                <c:pt idx="120">
                  <c:v>42004</c:v>
                </c:pt>
                <c:pt idx="121">
                  <c:v>41973</c:v>
                </c:pt>
                <c:pt idx="122">
                  <c:v>41943</c:v>
                </c:pt>
                <c:pt idx="123">
                  <c:v>41912</c:v>
                </c:pt>
                <c:pt idx="124">
                  <c:v>41882</c:v>
                </c:pt>
                <c:pt idx="125">
                  <c:v>41851</c:v>
                </c:pt>
                <c:pt idx="126">
                  <c:v>41820</c:v>
                </c:pt>
                <c:pt idx="127">
                  <c:v>41790</c:v>
                </c:pt>
                <c:pt idx="128">
                  <c:v>41759</c:v>
                </c:pt>
                <c:pt idx="129">
                  <c:v>41729</c:v>
                </c:pt>
                <c:pt idx="130">
                  <c:v>41698</c:v>
                </c:pt>
                <c:pt idx="131">
                  <c:v>41670</c:v>
                </c:pt>
                <c:pt idx="132">
                  <c:v>41639</c:v>
                </c:pt>
                <c:pt idx="133">
                  <c:v>41608</c:v>
                </c:pt>
                <c:pt idx="134">
                  <c:v>41578</c:v>
                </c:pt>
                <c:pt idx="135">
                  <c:v>41547</c:v>
                </c:pt>
                <c:pt idx="136">
                  <c:v>41517</c:v>
                </c:pt>
                <c:pt idx="137">
                  <c:v>41486</c:v>
                </c:pt>
                <c:pt idx="138">
                  <c:v>41455</c:v>
                </c:pt>
                <c:pt idx="139">
                  <c:v>41425</c:v>
                </c:pt>
                <c:pt idx="140">
                  <c:v>41394</c:v>
                </c:pt>
                <c:pt idx="141">
                  <c:v>41364</c:v>
                </c:pt>
                <c:pt idx="142">
                  <c:v>41333</c:v>
                </c:pt>
                <c:pt idx="143">
                  <c:v>41305</c:v>
                </c:pt>
                <c:pt idx="144">
                  <c:v>41274</c:v>
                </c:pt>
                <c:pt idx="145">
                  <c:v>41243</c:v>
                </c:pt>
                <c:pt idx="146">
                  <c:v>41213</c:v>
                </c:pt>
                <c:pt idx="147">
                  <c:v>41182</c:v>
                </c:pt>
                <c:pt idx="148">
                  <c:v>41152</c:v>
                </c:pt>
                <c:pt idx="149">
                  <c:v>41121</c:v>
                </c:pt>
                <c:pt idx="150">
                  <c:v>41090</c:v>
                </c:pt>
                <c:pt idx="151">
                  <c:v>41060</c:v>
                </c:pt>
                <c:pt idx="152">
                  <c:v>41029</c:v>
                </c:pt>
                <c:pt idx="153">
                  <c:v>40999</c:v>
                </c:pt>
                <c:pt idx="154">
                  <c:v>40968</c:v>
                </c:pt>
                <c:pt idx="155">
                  <c:v>40939</c:v>
                </c:pt>
                <c:pt idx="156">
                  <c:v>40908</c:v>
                </c:pt>
                <c:pt idx="157">
                  <c:v>40877</c:v>
                </c:pt>
                <c:pt idx="158">
                  <c:v>40847</c:v>
                </c:pt>
                <c:pt idx="159">
                  <c:v>40816</c:v>
                </c:pt>
                <c:pt idx="160">
                  <c:v>40786</c:v>
                </c:pt>
                <c:pt idx="161">
                  <c:v>40755</c:v>
                </c:pt>
                <c:pt idx="162">
                  <c:v>40724</c:v>
                </c:pt>
                <c:pt idx="163">
                  <c:v>40694</c:v>
                </c:pt>
                <c:pt idx="164">
                  <c:v>40663</c:v>
                </c:pt>
                <c:pt idx="165">
                  <c:v>40633</c:v>
                </c:pt>
                <c:pt idx="166">
                  <c:v>40602</c:v>
                </c:pt>
                <c:pt idx="167">
                  <c:v>40574</c:v>
                </c:pt>
                <c:pt idx="168">
                  <c:v>40543</c:v>
                </c:pt>
                <c:pt idx="169">
                  <c:v>40512</c:v>
                </c:pt>
                <c:pt idx="170">
                  <c:v>40482</c:v>
                </c:pt>
                <c:pt idx="171">
                  <c:v>40451</c:v>
                </c:pt>
                <c:pt idx="172">
                  <c:v>40421</c:v>
                </c:pt>
                <c:pt idx="173">
                  <c:v>40390</c:v>
                </c:pt>
                <c:pt idx="174">
                  <c:v>40359</c:v>
                </c:pt>
                <c:pt idx="175">
                  <c:v>40329</c:v>
                </c:pt>
                <c:pt idx="176">
                  <c:v>40298</c:v>
                </c:pt>
                <c:pt idx="177">
                  <c:v>40268</c:v>
                </c:pt>
                <c:pt idx="178">
                  <c:v>40237</c:v>
                </c:pt>
                <c:pt idx="179">
                  <c:v>40209</c:v>
                </c:pt>
                <c:pt idx="180">
                  <c:v>40178</c:v>
                </c:pt>
                <c:pt idx="181">
                  <c:v>40147</c:v>
                </c:pt>
                <c:pt idx="182">
                  <c:v>40117</c:v>
                </c:pt>
                <c:pt idx="183">
                  <c:v>40086</c:v>
                </c:pt>
                <c:pt idx="184">
                  <c:v>40056</c:v>
                </c:pt>
                <c:pt idx="185">
                  <c:v>40025</c:v>
                </c:pt>
                <c:pt idx="186">
                  <c:v>39994</c:v>
                </c:pt>
                <c:pt idx="187">
                  <c:v>39964</c:v>
                </c:pt>
                <c:pt idx="188">
                  <c:v>39933</c:v>
                </c:pt>
                <c:pt idx="189">
                  <c:v>39903</c:v>
                </c:pt>
                <c:pt idx="190">
                  <c:v>39872</c:v>
                </c:pt>
                <c:pt idx="191">
                  <c:v>39844</c:v>
                </c:pt>
                <c:pt idx="192">
                  <c:v>39813</c:v>
                </c:pt>
                <c:pt idx="193">
                  <c:v>39782</c:v>
                </c:pt>
                <c:pt idx="194">
                  <c:v>39752</c:v>
                </c:pt>
                <c:pt idx="195">
                  <c:v>39721</c:v>
                </c:pt>
                <c:pt idx="196">
                  <c:v>39691</c:v>
                </c:pt>
                <c:pt idx="197">
                  <c:v>39660</c:v>
                </c:pt>
                <c:pt idx="198">
                  <c:v>39629</c:v>
                </c:pt>
                <c:pt idx="199">
                  <c:v>39599</c:v>
                </c:pt>
                <c:pt idx="200">
                  <c:v>39568</c:v>
                </c:pt>
                <c:pt idx="201">
                  <c:v>39538</c:v>
                </c:pt>
                <c:pt idx="202">
                  <c:v>39507</c:v>
                </c:pt>
                <c:pt idx="203">
                  <c:v>39478</c:v>
                </c:pt>
                <c:pt idx="204">
                  <c:v>39447</c:v>
                </c:pt>
                <c:pt idx="205">
                  <c:v>39416</c:v>
                </c:pt>
                <c:pt idx="206">
                  <c:v>39386</c:v>
                </c:pt>
                <c:pt idx="207">
                  <c:v>39355</c:v>
                </c:pt>
                <c:pt idx="208">
                  <c:v>39325</c:v>
                </c:pt>
                <c:pt idx="209">
                  <c:v>39294</c:v>
                </c:pt>
                <c:pt idx="210">
                  <c:v>39263</c:v>
                </c:pt>
                <c:pt idx="211">
                  <c:v>39233</c:v>
                </c:pt>
                <c:pt idx="212">
                  <c:v>39202</c:v>
                </c:pt>
                <c:pt idx="213">
                  <c:v>39172</c:v>
                </c:pt>
                <c:pt idx="214">
                  <c:v>39141</c:v>
                </c:pt>
                <c:pt idx="215">
                  <c:v>39113</c:v>
                </c:pt>
                <c:pt idx="216">
                  <c:v>39082</c:v>
                </c:pt>
                <c:pt idx="217">
                  <c:v>39051</c:v>
                </c:pt>
                <c:pt idx="218">
                  <c:v>39021</c:v>
                </c:pt>
                <c:pt idx="219">
                  <c:v>38990</c:v>
                </c:pt>
                <c:pt idx="220">
                  <c:v>38960</c:v>
                </c:pt>
                <c:pt idx="221">
                  <c:v>38929</c:v>
                </c:pt>
                <c:pt idx="222">
                  <c:v>38898</c:v>
                </c:pt>
                <c:pt idx="223">
                  <c:v>38868</c:v>
                </c:pt>
                <c:pt idx="224">
                  <c:v>38837</c:v>
                </c:pt>
                <c:pt idx="225">
                  <c:v>38807</c:v>
                </c:pt>
                <c:pt idx="226">
                  <c:v>38776</c:v>
                </c:pt>
                <c:pt idx="227">
                  <c:v>38748</c:v>
                </c:pt>
                <c:pt idx="228">
                  <c:v>38717</c:v>
                </c:pt>
                <c:pt idx="229">
                  <c:v>38686</c:v>
                </c:pt>
                <c:pt idx="230">
                  <c:v>38656</c:v>
                </c:pt>
                <c:pt idx="231">
                  <c:v>38625</c:v>
                </c:pt>
              </c:numCache>
            </c:numRef>
          </c:cat>
          <c:val>
            <c:numRef>
              <c:f>'LGIP7D vs H15T2Y vs H15T5Y'!$L$2:$L$233</c:f>
              <c:numCache>
                <c:formatCode>_("$"* #,##0.00_);_("$"* \(#,##0.00\);_("$"* "-"??_);_(@_)</c:formatCode>
                <c:ptCount val="232"/>
                <c:pt idx="0">
                  <c:v>70610197.162634209</c:v>
                </c:pt>
                <c:pt idx="1">
                  <c:v>70347712.261259392</c:v>
                </c:pt>
                <c:pt idx="2">
                  <c:v>70086057.646047488</c:v>
                </c:pt>
                <c:pt idx="3">
                  <c:v>69824796.532355592</c:v>
                </c:pt>
                <c:pt idx="4">
                  <c:v>69563522.704198882</c:v>
                </c:pt>
                <c:pt idx="5">
                  <c:v>69302651.16209878</c:v>
                </c:pt>
                <c:pt idx="6">
                  <c:v>69044477.558339834</c:v>
                </c:pt>
                <c:pt idx="7">
                  <c:v>68790740.047394186</c:v>
                </c:pt>
                <c:pt idx="8">
                  <c:v>68542060.882753938</c:v>
                </c:pt>
                <c:pt idx="9">
                  <c:v>68299573.68105644</c:v>
                </c:pt>
                <c:pt idx="10">
                  <c:v>68063431.387160435</c:v>
                </c:pt>
                <c:pt idx="11">
                  <c:v>67834396.085931405</c:v>
                </c:pt>
                <c:pt idx="12">
                  <c:v>67613384.834254444</c:v>
                </c:pt>
                <c:pt idx="13">
                  <c:v>67400884.822383866</c:v>
                </c:pt>
                <c:pt idx="14">
                  <c:v>67197844.668112367</c:v>
                </c:pt>
                <c:pt idx="15">
                  <c:v>67005552.691378251</c:v>
                </c:pt>
                <c:pt idx="16">
                  <c:v>66824638.903347209</c:v>
                </c:pt>
                <c:pt idx="17">
                  <c:v>66655246.629014656</c:v>
                </c:pt>
                <c:pt idx="18">
                  <c:v>66497062.124634147</c:v>
                </c:pt>
                <c:pt idx="19">
                  <c:v>66349848.398499973</c:v>
                </c:pt>
                <c:pt idx="20">
                  <c:v>66213145.841148771</c:v>
                </c:pt>
                <c:pt idx="21">
                  <c:v>66085815.913196571</c:v>
                </c:pt>
                <c:pt idx="22">
                  <c:v>65967555.327032171</c:v>
                </c:pt>
                <c:pt idx="23">
                  <c:v>65858979.481692217</c:v>
                </c:pt>
                <c:pt idx="24">
                  <c:v>65760635.364846244</c:v>
                </c:pt>
                <c:pt idx="25">
                  <c:v>65671727.702931754</c:v>
                </c:pt>
                <c:pt idx="26">
                  <c:v>65592379.144272499</c:v>
                </c:pt>
                <c:pt idx="27">
                  <c:v>65522965.752428517</c:v>
                </c:pt>
                <c:pt idx="28">
                  <c:v>65463230.554547489</c:v>
                </c:pt>
                <c:pt idx="29">
                  <c:v>65412013.856198281</c:v>
                </c:pt>
                <c:pt idx="30">
                  <c:v>65367890.530090474</c:v>
                </c:pt>
                <c:pt idx="31">
                  <c:v>65330348.263987385</c:v>
                </c:pt>
                <c:pt idx="32">
                  <c:v>65299195.10632208</c:v>
                </c:pt>
                <c:pt idx="33">
                  <c:v>65273606.945821442</c:v>
                </c:pt>
                <c:pt idx="34">
                  <c:v>65253283.266970582</c:v>
                </c:pt>
                <c:pt idx="35">
                  <c:v>65236272.002986468</c:v>
                </c:pt>
                <c:pt idx="36">
                  <c:v>65219514.211140551</c:v>
                </c:pt>
                <c:pt idx="37">
                  <c:v>65201538.509204336</c:v>
                </c:pt>
                <c:pt idx="38">
                  <c:v>65181463.523737133</c:v>
                </c:pt>
                <c:pt idx="39">
                  <c:v>65158906.777189612</c:v>
                </c:pt>
                <c:pt idx="40">
                  <c:v>65133735.302400872</c:v>
                </c:pt>
                <c:pt idx="41">
                  <c:v>65105387.331666872</c:v>
                </c:pt>
                <c:pt idx="42">
                  <c:v>65074002.682456478</c:v>
                </c:pt>
                <c:pt idx="43">
                  <c:v>65038976.483662672</c:v>
                </c:pt>
                <c:pt idx="44">
                  <c:v>65000337.394211672</c:v>
                </c:pt>
                <c:pt idx="45">
                  <c:v>64957100.324308306</c:v>
                </c:pt>
                <c:pt idx="46">
                  <c:v>64908982.033807546</c:v>
                </c:pt>
                <c:pt idx="47">
                  <c:v>64855813.778137341</c:v>
                </c:pt>
                <c:pt idx="48">
                  <c:v>64797338.679794014</c:v>
                </c:pt>
                <c:pt idx="49">
                  <c:v>64733504.251989968</c:v>
                </c:pt>
                <c:pt idx="50">
                  <c:v>64664035.319601476</c:v>
                </c:pt>
                <c:pt idx="51">
                  <c:v>64588614.656029172</c:v>
                </c:pt>
                <c:pt idx="52">
                  <c:v>64507219.088609725</c:v>
                </c:pt>
                <c:pt idx="53">
                  <c:v>64420028.36965663</c:v>
                </c:pt>
                <c:pt idx="54">
                  <c:v>64327379.075072117</c:v>
                </c:pt>
                <c:pt idx="55">
                  <c:v>64229384.659726687</c:v>
                </c:pt>
                <c:pt idx="56">
                  <c:v>64126337.19842311</c:v>
                </c:pt>
                <c:pt idx="57">
                  <c:v>64018261.924299516</c:v>
                </c:pt>
                <c:pt idx="58">
                  <c:v>63905583.953703366</c:v>
                </c:pt>
                <c:pt idx="59">
                  <c:v>63789058.177636512</c:v>
                </c:pt>
                <c:pt idx="60">
                  <c:v>63670869.126819849</c:v>
                </c:pt>
                <c:pt idx="61">
                  <c:v>63551775.747060515</c:v>
                </c:pt>
                <c:pt idx="62">
                  <c:v>63432399.495232679</c:v>
                </c:pt>
                <c:pt idx="63">
                  <c:v>63313049.999244519</c:v>
                </c:pt>
                <c:pt idx="64">
                  <c:v>63193925.062035561</c:v>
                </c:pt>
                <c:pt idx="65">
                  <c:v>63075614.482371055</c:v>
                </c:pt>
                <c:pt idx="66">
                  <c:v>62958027.250225581</c:v>
                </c:pt>
                <c:pt idx="67">
                  <c:v>62841682.856825374</c:v>
                </c:pt>
                <c:pt idx="68">
                  <c:v>62726575.235256508</c:v>
                </c:pt>
                <c:pt idx="69">
                  <c:v>62613653.250886679</c:v>
                </c:pt>
                <c:pt idx="70">
                  <c:v>62503317.533407569</c:v>
                </c:pt>
                <c:pt idx="71">
                  <c:v>62395555.20993042</c:v>
                </c:pt>
                <c:pt idx="72">
                  <c:v>62290785.569202222</c:v>
                </c:pt>
                <c:pt idx="73">
                  <c:v>62189058.95228409</c:v>
                </c:pt>
                <c:pt idx="74">
                  <c:v>62090684.024782322</c:v>
                </c:pt>
                <c:pt idx="75">
                  <c:v>61996505.305784822</c:v>
                </c:pt>
                <c:pt idx="76">
                  <c:v>61906804.924898848</c:v>
                </c:pt>
                <c:pt idx="77">
                  <c:v>61821521.277664073</c:v>
                </c:pt>
                <c:pt idx="78">
                  <c:v>61740422.659982577</c:v>
                </c:pt>
                <c:pt idx="79">
                  <c:v>61663578.707211681</c:v>
                </c:pt>
                <c:pt idx="80">
                  <c:v>61590675.022783667</c:v>
                </c:pt>
                <c:pt idx="81">
                  <c:v>61521463.376485124</c:v>
                </c:pt>
                <c:pt idx="82">
                  <c:v>61455761.192904241</c:v>
                </c:pt>
                <c:pt idx="83">
                  <c:v>61393110.376447164</c:v>
                </c:pt>
                <c:pt idx="84">
                  <c:v>61333608.257880315</c:v>
                </c:pt>
                <c:pt idx="85">
                  <c:v>61276565.732627131</c:v>
                </c:pt>
                <c:pt idx="86">
                  <c:v>61221402.697904542</c:v>
                </c:pt>
                <c:pt idx="87">
                  <c:v>61168029.344521634</c:v>
                </c:pt>
                <c:pt idx="88">
                  <c:v>61116631.954731926</c:v>
                </c:pt>
                <c:pt idx="89">
                  <c:v>61066697.207536183</c:v>
                </c:pt>
                <c:pt idx="90">
                  <c:v>61018158.11023391</c:v>
                </c:pt>
                <c:pt idx="91">
                  <c:v>60971138.353885308</c:v>
                </c:pt>
                <c:pt idx="92">
                  <c:v>60925528.826055802</c:v>
                </c:pt>
                <c:pt idx="93">
                  <c:v>60881410.942501292</c:v>
                </c:pt>
                <c:pt idx="94">
                  <c:v>60838802.656057797</c:v>
                </c:pt>
                <c:pt idx="95">
                  <c:v>60797637.588940285</c:v>
                </c:pt>
                <c:pt idx="96">
                  <c:v>60757723.140266195</c:v>
                </c:pt>
                <c:pt idx="97">
                  <c:v>60719225.46467644</c:v>
                </c:pt>
                <c:pt idx="98">
                  <c:v>60681931.361027472</c:v>
                </c:pt>
                <c:pt idx="99">
                  <c:v>60645607.169233397</c:v>
                </c:pt>
                <c:pt idx="100">
                  <c:v>60610124.991894394</c:v>
                </c:pt>
                <c:pt idx="101">
                  <c:v>60575083.988448299</c:v>
                </c:pt>
                <c:pt idx="102">
                  <c:v>60540630.483808383</c:v>
                </c:pt>
                <c:pt idx="103">
                  <c:v>60506532.531621292</c:v>
                </c:pt>
                <c:pt idx="104">
                  <c:v>60473041.385437347</c:v>
                </c:pt>
                <c:pt idx="105">
                  <c:v>60440470.687344722</c:v>
                </c:pt>
                <c:pt idx="106">
                  <c:v>60408651.269297667</c:v>
                </c:pt>
                <c:pt idx="107">
                  <c:v>60377854.370662078</c:v>
                </c:pt>
                <c:pt idx="108">
                  <c:v>60347910.910699792</c:v>
                </c:pt>
                <c:pt idx="109">
                  <c:v>60319049.920841835</c:v>
                </c:pt>
                <c:pt idx="110">
                  <c:v>60291541.904847749</c:v>
                </c:pt>
                <c:pt idx="111">
                  <c:v>60265259.555541582</c:v>
                </c:pt>
                <c:pt idx="112">
                  <c:v>60239615.885723561</c:v>
                </c:pt>
                <c:pt idx="113">
                  <c:v>60214630.995432056</c:v>
                </c:pt>
                <c:pt idx="114">
                  <c:v>60190366.753834419</c:v>
                </c:pt>
                <c:pt idx="115">
                  <c:v>60166801.423276968</c:v>
                </c:pt>
                <c:pt idx="116">
                  <c:v>60143996.824481018</c:v>
                </c:pt>
                <c:pt idx="117">
                  <c:v>60121952.108707823</c:v>
                </c:pt>
                <c:pt idx="118">
                  <c:v>60100562.151692033</c:v>
                </c:pt>
                <c:pt idx="119">
                  <c:v>60079972.244537391</c:v>
                </c:pt>
                <c:pt idx="120">
                  <c:v>60060119.038521878</c:v>
                </c:pt>
                <c:pt idx="121">
                  <c:v>60040855.930577487</c:v>
                </c:pt>
                <c:pt idx="122">
                  <c:v>60022390.708991319</c:v>
                </c:pt>
                <c:pt idx="123">
                  <c:v>60004472.706724726</c:v>
                </c:pt>
                <c:pt idx="124">
                  <c:v>59986914.037095115</c:v>
                </c:pt>
                <c:pt idx="125">
                  <c:v>59970005.827118859</c:v>
                </c:pt>
                <c:pt idx="126">
                  <c:v>59953518.609501243</c:v>
                </c:pt>
                <c:pt idx="127">
                  <c:v>59937576.878984123</c:v>
                </c:pt>
                <c:pt idx="128">
                  <c:v>59921972.198724039</c:v>
                </c:pt>
                <c:pt idx="129">
                  <c:v>59906600.331486203</c:v>
                </c:pt>
                <c:pt idx="130">
                  <c:v>59891502.681851819</c:v>
                </c:pt>
                <c:pt idx="131">
                  <c:v>59876533.548464701</c:v>
                </c:pt>
                <c:pt idx="132">
                  <c:v>59861672.05696445</c:v>
                </c:pt>
                <c:pt idx="133">
                  <c:v>59847125.880535156</c:v>
                </c:pt>
                <c:pt idx="134">
                  <c:v>59832749.400470875</c:v>
                </c:pt>
                <c:pt idx="135">
                  <c:v>59818480.200506382</c:v>
                </c:pt>
                <c:pt idx="136">
                  <c:v>59804338.966188334</c:v>
                </c:pt>
                <c:pt idx="137">
                  <c:v>59790595.433487996</c:v>
                </c:pt>
                <c:pt idx="138">
                  <c:v>59777124.824456371</c:v>
                </c:pt>
                <c:pt idx="139">
                  <c:v>59763512.024495237</c:v>
                </c:pt>
                <c:pt idx="140">
                  <c:v>59749736.39082735</c:v>
                </c:pt>
                <c:pt idx="141">
                  <c:v>59735321.096326672</c:v>
                </c:pt>
                <c:pt idx="142">
                  <c:v>59719872.72647208</c:v>
                </c:pt>
                <c:pt idx="143">
                  <c:v>59703516.450611129</c:v>
                </c:pt>
                <c:pt idx="144">
                  <c:v>59686128.720751159</c:v>
                </c:pt>
                <c:pt idx="145">
                  <c:v>59668041.84556672</c:v>
                </c:pt>
                <c:pt idx="146">
                  <c:v>59649215.062062755</c:v>
                </c:pt>
                <c:pt idx="147">
                  <c:v>59630021.648844533</c:v>
                </c:pt>
                <c:pt idx="148">
                  <c:v>59610627.496773534</c:v>
                </c:pt>
                <c:pt idx="149">
                  <c:v>59590784.593153797</c:v>
                </c:pt>
                <c:pt idx="150">
                  <c:v>59570431.362438299</c:v>
                </c:pt>
                <c:pt idx="151">
                  <c:v>59549320.301317587</c:v>
                </c:pt>
                <c:pt idx="152">
                  <c:v>59527328.260599092</c:v>
                </c:pt>
                <c:pt idx="153">
                  <c:v>59504208.396295115</c:v>
                </c:pt>
                <c:pt idx="154">
                  <c:v>59479507.878440037</c:v>
                </c:pt>
                <c:pt idx="155">
                  <c:v>59453538.242638215</c:v>
                </c:pt>
                <c:pt idx="156">
                  <c:v>59426383.686759129</c:v>
                </c:pt>
                <c:pt idx="157">
                  <c:v>59397819.110554919</c:v>
                </c:pt>
                <c:pt idx="158">
                  <c:v>59368011.421487048</c:v>
                </c:pt>
                <c:pt idx="159">
                  <c:v>59337086.085995704</c:v>
                </c:pt>
                <c:pt idx="160">
                  <c:v>59304797.918240219</c:v>
                </c:pt>
                <c:pt idx="161">
                  <c:v>59270984.644708537</c:v>
                </c:pt>
                <c:pt idx="162">
                  <c:v>59235361.156679586</c:v>
                </c:pt>
                <c:pt idx="163">
                  <c:v>59198505.975702353</c:v>
                </c:pt>
                <c:pt idx="164">
                  <c:v>59160092.998651147</c:v>
                </c:pt>
                <c:pt idx="165">
                  <c:v>59120945.900098547</c:v>
                </c:pt>
                <c:pt idx="166">
                  <c:v>59081414.689644746</c:v>
                </c:pt>
                <c:pt idx="167">
                  <c:v>59041438.715514451</c:v>
                </c:pt>
                <c:pt idx="168">
                  <c:v>59001059.865169227</c:v>
                </c:pt>
                <c:pt idx="169">
                  <c:v>58960299.463699706</c:v>
                </c:pt>
                <c:pt idx="170">
                  <c:v>58919158.343065016</c:v>
                </c:pt>
                <c:pt idx="171">
                  <c:v>58876493.328628607</c:v>
                </c:pt>
                <c:pt idx="172">
                  <c:v>58831348.439721741</c:v>
                </c:pt>
                <c:pt idx="173">
                  <c:v>58782974.949919201</c:v>
                </c:pt>
                <c:pt idx="174">
                  <c:v>58730769.821189255</c:v>
                </c:pt>
                <c:pt idx="175">
                  <c:v>58674641.82180763</c:v>
                </c:pt>
                <c:pt idx="176">
                  <c:v>58614399.244806021</c:v>
                </c:pt>
                <c:pt idx="177">
                  <c:v>58550928.411992744</c:v>
                </c:pt>
                <c:pt idx="178">
                  <c:v>58485518.046150155</c:v>
                </c:pt>
                <c:pt idx="179">
                  <c:v>58418843.48415973</c:v>
                </c:pt>
                <c:pt idx="180">
                  <c:v>58349998.589990012</c:v>
                </c:pt>
                <c:pt idx="181">
                  <c:v>58278102.02870252</c:v>
                </c:pt>
                <c:pt idx="182">
                  <c:v>58201752.646238111</c:v>
                </c:pt>
                <c:pt idx="183">
                  <c:v>58120384.108486228</c:v>
                </c:pt>
                <c:pt idx="184">
                  <c:v>58033052.424733177</c:v>
                </c:pt>
                <c:pt idx="185">
                  <c:v>57939725.207636572</c:v>
                </c:pt>
                <c:pt idx="186">
                  <c:v>57840151.779676974</c:v>
                </c:pt>
                <c:pt idx="187">
                  <c:v>57733144.99911958</c:v>
                </c:pt>
                <c:pt idx="188">
                  <c:v>57618747.776970722</c:v>
                </c:pt>
                <c:pt idx="189">
                  <c:v>57496926.164659351</c:v>
                </c:pt>
                <c:pt idx="190">
                  <c:v>57367928.004327402</c:v>
                </c:pt>
                <c:pt idx="191">
                  <c:v>57232001.999578401</c:v>
                </c:pt>
                <c:pt idx="192">
                  <c:v>57088744.93026901</c:v>
                </c:pt>
                <c:pt idx="193">
                  <c:v>56937820.166674428</c:v>
                </c:pt>
                <c:pt idx="194">
                  <c:v>56779724.122321337</c:v>
                </c:pt>
                <c:pt idx="195">
                  <c:v>56615147.035176024</c:v>
                </c:pt>
                <c:pt idx="196">
                  <c:v>56444813.052454188</c:v>
                </c:pt>
                <c:pt idx="197">
                  <c:v>56269751.60302256</c:v>
                </c:pt>
                <c:pt idx="198">
                  <c:v>56090418.071909316</c:v>
                </c:pt>
                <c:pt idx="199">
                  <c:v>55906721.784324229</c:v>
                </c:pt>
                <c:pt idx="200">
                  <c:v>55719095.469095312</c:v>
                </c:pt>
                <c:pt idx="201">
                  <c:v>55527256.509972319</c:v>
                </c:pt>
                <c:pt idx="202">
                  <c:v>55330640.615507349</c:v>
                </c:pt>
                <c:pt idx="203">
                  <c:v>55128788.85215804</c:v>
                </c:pt>
                <c:pt idx="204">
                  <c:v>54922543.260020152</c:v>
                </c:pt>
                <c:pt idx="205">
                  <c:v>54713435.349294566</c:v>
                </c:pt>
                <c:pt idx="206">
                  <c:v>54502710.460067883</c:v>
                </c:pt>
                <c:pt idx="207">
                  <c:v>54290769.100001454</c:v>
                </c:pt>
                <c:pt idx="208">
                  <c:v>54079090.770053253</c:v>
                </c:pt>
                <c:pt idx="209">
                  <c:v>53868349.556700699</c:v>
                </c:pt>
                <c:pt idx="210">
                  <c:v>53658930.674484998</c:v>
                </c:pt>
                <c:pt idx="211">
                  <c:v>53452082.25202015</c:v>
                </c:pt>
                <c:pt idx="212">
                  <c:v>53248499.187937379</c:v>
                </c:pt>
                <c:pt idx="213">
                  <c:v>53047764.971735306</c:v>
                </c:pt>
                <c:pt idx="214">
                  <c:v>52849652.178361148</c:v>
                </c:pt>
                <c:pt idx="215">
                  <c:v>52653809.260030091</c:v>
                </c:pt>
                <c:pt idx="216">
                  <c:v>52461359.861787111</c:v>
                </c:pt>
                <c:pt idx="217">
                  <c:v>52272615.788320877</c:v>
                </c:pt>
                <c:pt idx="218">
                  <c:v>52087542.239800088</c:v>
                </c:pt>
                <c:pt idx="219">
                  <c:v>51906518.257377483</c:v>
                </c:pt>
                <c:pt idx="220">
                  <c:v>51730097.072154321</c:v>
                </c:pt>
                <c:pt idx="221">
                  <c:v>51558271.969943374</c:v>
                </c:pt>
                <c:pt idx="222">
                  <c:v>51391268.192508064</c:v>
                </c:pt>
                <c:pt idx="223">
                  <c:v>51229202.475925371</c:v>
                </c:pt>
                <c:pt idx="224">
                  <c:v>51071819.698209532</c:v>
                </c:pt>
                <c:pt idx="225">
                  <c:v>50919221.157303736</c:v>
                </c:pt>
                <c:pt idx="226">
                  <c:v>50772035.142925858</c:v>
                </c:pt>
                <c:pt idx="227">
                  <c:v>50630796.317365542</c:v>
                </c:pt>
                <c:pt idx="228">
                  <c:v>50495073.274927624</c:v>
                </c:pt>
                <c:pt idx="229">
                  <c:v>50364318.410775758</c:v>
                </c:pt>
                <c:pt idx="230">
                  <c:v>50238234.397503138</c:v>
                </c:pt>
                <c:pt idx="231">
                  <c:v>50116788.194444448</c:v>
                </c:pt>
              </c:numCache>
            </c:numRef>
          </c:val>
          <c:smooth val="0"/>
          <c:extLst>
            <c:ext xmlns:c16="http://schemas.microsoft.com/office/drawing/2014/chart" uri="{C3380CC4-5D6E-409C-BE32-E72D297353CC}">
              <c16:uniqueId val="{00000001-6842-4721-A8A9-E8E823122DF8}"/>
            </c:ext>
          </c:extLst>
        </c:ser>
        <c:ser>
          <c:idx val="2"/>
          <c:order val="2"/>
          <c:tx>
            <c:v>5-Yr</c:v>
          </c:tx>
          <c:spPr>
            <a:ln w="28575" cap="rnd">
              <a:solidFill>
                <a:schemeClr val="accent3"/>
              </a:solidFill>
              <a:round/>
            </a:ln>
            <a:effectLst/>
          </c:spPr>
          <c:marker>
            <c:symbol val="none"/>
          </c:marker>
          <c:cat>
            <c:numRef>
              <c:f>'LGIP7D vs H15T2Y vs H15T5Y'!$A$2:$A$233</c:f>
              <c:numCache>
                <c:formatCode>[$-409]mmm\-yy;@</c:formatCode>
                <c:ptCount val="232"/>
                <c:pt idx="0">
                  <c:v>45657</c:v>
                </c:pt>
                <c:pt idx="1">
                  <c:v>45625</c:v>
                </c:pt>
                <c:pt idx="2">
                  <c:v>45596</c:v>
                </c:pt>
                <c:pt idx="3">
                  <c:v>45565</c:v>
                </c:pt>
                <c:pt idx="4">
                  <c:v>45534</c:v>
                </c:pt>
                <c:pt idx="5">
                  <c:v>45504</c:v>
                </c:pt>
                <c:pt idx="6">
                  <c:v>45471</c:v>
                </c:pt>
                <c:pt idx="7">
                  <c:v>45443</c:v>
                </c:pt>
                <c:pt idx="8">
                  <c:v>45412</c:v>
                </c:pt>
                <c:pt idx="9">
                  <c:v>45380</c:v>
                </c:pt>
                <c:pt idx="10">
                  <c:v>45351</c:v>
                </c:pt>
                <c:pt idx="11">
                  <c:v>45322</c:v>
                </c:pt>
                <c:pt idx="12">
                  <c:v>45291</c:v>
                </c:pt>
                <c:pt idx="13">
                  <c:v>45260</c:v>
                </c:pt>
                <c:pt idx="14">
                  <c:v>45230</c:v>
                </c:pt>
                <c:pt idx="15">
                  <c:v>45199</c:v>
                </c:pt>
                <c:pt idx="16">
                  <c:v>45169</c:v>
                </c:pt>
                <c:pt idx="17">
                  <c:v>45138</c:v>
                </c:pt>
                <c:pt idx="18">
                  <c:v>45107</c:v>
                </c:pt>
                <c:pt idx="19">
                  <c:v>45077</c:v>
                </c:pt>
                <c:pt idx="20">
                  <c:v>45046</c:v>
                </c:pt>
                <c:pt idx="21">
                  <c:v>45016</c:v>
                </c:pt>
                <c:pt idx="22">
                  <c:v>44985</c:v>
                </c:pt>
                <c:pt idx="23">
                  <c:v>44957</c:v>
                </c:pt>
                <c:pt idx="24">
                  <c:v>44926</c:v>
                </c:pt>
                <c:pt idx="25">
                  <c:v>44895</c:v>
                </c:pt>
                <c:pt idx="26">
                  <c:v>44865</c:v>
                </c:pt>
                <c:pt idx="27">
                  <c:v>44834</c:v>
                </c:pt>
                <c:pt idx="28">
                  <c:v>44804</c:v>
                </c:pt>
                <c:pt idx="29">
                  <c:v>44773</c:v>
                </c:pt>
                <c:pt idx="30">
                  <c:v>44742</c:v>
                </c:pt>
                <c:pt idx="31">
                  <c:v>44712</c:v>
                </c:pt>
                <c:pt idx="32">
                  <c:v>44681</c:v>
                </c:pt>
                <c:pt idx="33">
                  <c:v>44651</c:v>
                </c:pt>
                <c:pt idx="34">
                  <c:v>44620</c:v>
                </c:pt>
                <c:pt idx="35">
                  <c:v>44592</c:v>
                </c:pt>
                <c:pt idx="36">
                  <c:v>44561</c:v>
                </c:pt>
                <c:pt idx="37">
                  <c:v>44530</c:v>
                </c:pt>
                <c:pt idx="38">
                  <c:v>44500</c:v>
                </c:pt>
                <c:pt idx="39">
                  <c:v>44469</c:v>
                </c:pt>
                <c:pt idx="40">
                  <c:v>44439</c:v>
                </c:pt>
                <c:pt idx="41">
                  <c:v>44408</c:v>
                </c:pt>
                <c:pt idx="42">
                  <c:v>44377</c:v>
                </c:pt>
                <c:pt idx="43">
                  <c:v>44347</c:v>
                </c:pt>
                <c:pt idx="44">
                  <c:v>44316</c:v>
                </c:pt>
                <c:pt idx="45">
                  <c:v>44286</c:v>
                </c:pt>
                <c:pt idx="46">
                  <c:v>44255</c:v>
                </c:pt>
                <c:pt idx="47">
                  <c:v>44227</c:v>
                </c:pt>
                <c:pt idx="48">
                  <c:v>44196</c:v>
                </c:pt>
                <c:pt idx="49">
                  <c:v>44165</c:v>
                </c:pt>
                <c:pt idx="50">
                  <c:v>44135</c:v>
                </c:pt>
                <c:pt idx="51">
                  <c:v>44104</c:v>
                </c:pt>
                <c:pt idx="52">
                  <c:v>44074</c:v>
                </c:pt>
                <c:pt idx="53">
                  <c:v>44043</c:v>
                </c:pt>
                <c:pt idx="54">
                  <c:v>44012</c:v>
                </c:pt>
                <c:pt idx="55">
                  <c:v>43982</c:v>
                </c:pt>
                <c:pt idx="56">
                  <c:v>43951</c:v>
                </c:pt>
                <c:pt idx="57">
                  <c:v>43921</c:v>
                </c:pt>
                <c:pt idx="58">
                  <c:v>43890</c:v>
                </c:pt>
                <c:pt idx="59">
                  <c:v>43861</c:v>
                </c:pt>
                <c:pt idx="60">
                  <c:v>43830</c:v>
                </c:pt>
                <c:pt idx="61">
                  <c:v>43799</c:v>
                </c:pt>
                <c:pt idx="62">
                  <c:v>43769</c:v>
                </c:pt>
                <c:pt idx="63">
                  <c:v>43738</c:v>
                </c:pt>
                <c:pt idx="64">
                  <c:v>43708</c:v>
                </c:pt>
                <c:pt idx="65">
                  <c:v>43677</c:v>
                </c:pt>
                <c:pt idx="66">
                  <c:v>43646</c:v>
                </c:pt>
                <c:pt idx="67">
                  <c:v>43616</c:v>
                </c:pt>
                <c:pt idx="68">
                  <c:v>43585</c:v>
                </c:pt>
                <c:pt idx="69">
                  <c:v>43555</c:v>
                </c:pt>
                <c:pt idx="70">
                  <c:v>43524</c:v>
                </c:pt>
                <c:pt idx="71">
                  <c:v>43496</c:v>
                </c:pt>
                <c:pt idx="72">
                  <c:v>43465</c:v>
                </c:pt>
                <c:pt idx="73">
                  <c:v>43434</c:v>
                </c:pt>
                <c:pt idx="74">
                  <c:v>43404</c:v>
                </c:pt>
                <c:pt idx="75">
                  <c:v>43373</c:v>
                </c:pt>
                <c:pt idx="76">
                  <c:v>43343</c:v>
                </c:pt>
                <c:pt idx="77">
                  <c:v>43312</c:v>
                </c:pt>
                <c:pt idx="78">
                  <c:v>43281</c:v>
                </c:pt>
                <c:pt idx="79">
                  <c:v>43251</c:v>
                </c:pt>
                <c:pt idx="80">
                  <c:v>43220</c:v>
                </c:pt>
                <c:pt idx="81">
                  <c:v>43190</c:v>
                </c:pt>
                <c:pt idx="82">
                  <c:v>43159</c:v>
                </c:pt>
                <c:pt idx="83">
                  <c:v>43131</c:v>
                </c:pt>
                <c:pt idx="84">
                  <c:v>43100</c:v>
                </c:pt>
                <c:pt idx="85">
                  <c:v>43069</c:v>
                </c:pt>
                <c:pt idx="86">
                  <c:v>43039</c:v>
                </c:pt>
                <c:pt idx="87">
                  <c:v>43008</c:v>
                </c:pt>
                <c:pt idx="88">
                  <c:v>42978</c:v>
                </c:pt>
                <c:pt idx="89">
                  <c:v>42947</c:v>
                </c:pt>
                <c:pt idx="90">
                  <c:v>42916</c:v>
                </c:pt>
                <c:pt idx="91">
                  <c:v>42886</c:v>
                </c:pt>
                <c:pt idx="92">
                  <c:v>42855</c:v>
                </c:pt>
                <c:pt idx="93">
                  <c:v>42825</c:v>
                </c:pt>
                <c:pt idx="94">
                  <c:v>42794</c:v>
                </c:pt>
                <c:pt idx="95">
                  <c:v>42766</c:v>
                </c:pt>
                <c:pt idx="96">
                  <c:v>42735</c:v>
                </c:pt>
                <c:pt idx="97">
                  <c:v>42704</c:v>
                </c:pt>
                <c:pt idx="98">
                  <c:v>42674</c:v>
                </c:pt>
                <c:pt idx="99">
                  <c:v>42643</c:v>
                </c:pt>
                <c:pt idx="100">
                  <c:v>42613</c:v>
                </c:pt>
                <c:pt idx="101">
                  <c:v>42582</c:v>
                </c:pt>
                <c:pt idx="102">
                  <c:v>42551</c:v>
                </c:pt>
                <c:pt idx="103">
                  <c:v>42521</c:v>
                </c:pt>
                <c:pt idx="104">
                  <c:v>42490</c:v>
                </c:pt>
                <c:pt idx="105">
                  <c:v>42460</c:v>
                </c:pt>
                <c:pt idx="106">
                  <c:v>42429</c:v>
                </c:pt>
                <c:pt idx="107">
                  <c:v>42400</c:v>
                </c:pt>
                <c:pt idx="108">
                  <c:v>42369</c:v>
                </c:pt>
                <c:pt idx="109">
                  <c:v>42338</c:v>
                </c:pt>
                <c:pt idx="110">
                  <c:v>42308</c:v>
                </c:pt>
                <c:pt idx="111">
                  <c:v>42277</c:v>
                </c:pt>
                <c:pt idx="112">
                  <c:v>42247</c:v>
                </c:pt>
                <c:pt idx="113">
                  <c:v>42216</c:v>
                </c:pt>
                <c:pt idx="114">
                  <c:v>42185</c:v>
                </c:pt>
                <c:pt idx="115">
                  <c:v>42155</c:v>
                </c:pt>
                <c:pt idx="116">
                  <c:v>42124</c:v>
                </c:pt>
                <c:pt idx="117">
                  <c:v>42094</c:v>
                </c:pt>
                <c:pt idx="118">
                  <c:v>42063</c:v>
                </c:pt>
                <c:pt idx="119">
                  <c:v>42035</c:v>
                </c:pt>
                <c:pt idx="120">
                  <c:v>42004</c:v>
                </c:pt>
                <c:pt idx="121">
                  <c:v>41973</c:v>
                </c:pt>
                <c:pt idx="122">
                  <c:v>41943</c:v>
                </c:pt>
                <c:pt idx="123">
                  <c:v>41912</c:v>
                </c:pt>
                <c:pt idx="124">
                  <c:v>41882</c:v>
                </c:pt>
                <c:pt idx="125">
                  <c:v>41851</c:v>
                </c:pt>
                <c:pt idx="126">
                  <c:v>41820</c:v>
                </c:pt>
                <c:pt idx="127">
                  <c:v>41790</c:v>
                </c:pt>
                <c:pt idx="128">
                  <c:v>41759</c:v>
                </c:pt>
                <c:pt idx="129">
                  <c:v>41729</c:v>
                </c:pt>
                <c:pt idx="130">
                  <c:v>41698</c:v>
                </c:pt>
                <c:pt idx="131">
                  <c:v>41670</c:v>
                </c:pt>
                <c:pt idx="132">
                  <c:v>41639</c:v>
                </c:pt>
                <c:pt idx="133">
                  <c:v>41608</c:v>
                </c:pt>
                <c:pt idx="134">
                  <c:v>41578</c:v>
                </c:pt>
                <c:pt idx="135">
                  <c:v>41547</c:v>
                </c:pt>
                <c:pt idx="136">
                  <c:v>41517</c:v>
                </c:pt>
                <c:pt idx="137">
                  <c:v>41486</c:v>
                </c:pt>
                <c:pt idx="138">
                  <c:v>41455</c:v>
                </c:pt>
                <c:pt idx="139">
                  <c:v>41425</c:v>
                </c:pt>
                <c:pt idx="140">
                  <c:v>41394</c:v>
                </c:pt>
                <c:pt idx="141">
                  <c:v>41364</c:v>
                </c:pt>
                <c:pt idx="142">
                  <c:v>41333</c:v>
                </c:pt>
                <c:pt idx="143">
                  <c:v>41305</c:v>
                </c:pt>
                <c:pt idx="144">
                  <c:v>41274</c:v>
                </c:pt>
                <c:pt idx="145">
                  <c:v>41243</c:v>
                </c:pt>
                <c:pt idx="146">
                  <c:v>41213</c:v>
                </c:pt>
                <c:pt idx="147">
                  <c:v>41182</c:v>
                </c:pt>
                <c:pt idx="148">
                  <c:v>41152</c:v>
                </c:pt>
                <c:pt idx="149">
                  <c:v>41121</c:v>
                </c:pt>
                <c:pt idx="150">
                  <c:v>41090</c:v>
                </c:pt>
                <c:pt idx="151">
                  <c:v>41060</c:v>
                </c:pt>
                <c:pt idx="152">
                  <c:v>41029</c:v>
                </c:pt>
                <c:pt idx="153">
                  <c:v>40999</c:v>
                </c:pt>
                <c:pt idx="154">
                  <c:v>40968</c:v>
                </c:pt>
                <c:pt idx="155">
                  <c:v>40939</c:v>
                </c:pt>
                <c:pt idx="156">
                  <c:v>40908</c:v>
                </c:pt>
                <c:pt idx="157">
                  <c:v>40877</c:v>
                </c:pt>
                <c:pt idx="158">
                  <c:v>40847</c:v>
                </c:pt>
                <c:pt idx="159">
                  <c:v>40816</c:v>
                </c:pt>
                <c:pt idx="160">
                  <c:v>40786</c:v>
                </c:pt>
                <c:pt idx="161">
                  <c:v>40755</c:v>
                </c:pt>
                <c:pt idx="162">
                  <c:v>40724</c:v>
                </c:pt>
                <c:pt idx="163">
                  <c:v>40694</c:v>
                </c:pt>
                <c:pt idx="164">
                  <c:v>40663</c:v>
                </c:pt>
                <c:pt idx="165">
                  <c:v>40633</c:v>
                </c:pt>
                <c:pt idx="166">
                  <c:v>40602</c:v>
                </c:pt>
                <c:pt idx="167">
                  <c:v>40574</c:v>
                </c:pt>
                <c:pt idx="168">
                  <c:v>40543</c:v>
                </c:pt>
                <c:pt idx="169">
                  <c:v>40512</c:v>
                </c:pt>
                <c:pt idx="170">
                  <c:v>40482</c:v>
                </c:pt>
                <c:pt idx="171">
                  <c:v>40451</c:v>
                </c:pt>
                <c:pt idx="172">
                  <c:v>40421</c:v>
                </c:pt>
                <c:pt idx="173">
                  <c:v>40390</c:v>
                </c:pt>
                <c:pt idx="174">
                  <c:v>40359</c:v>
                </c:pt>
                <c:pt idx="175">
                  <c:v>40329</c:v>
                </c:pt>
                <c:pt idx="176">
                  <c:v>40298</c:v>
                </c:pt>
                <c:pt idx="177">
                  <c:v>40268</c:v>
                </c:pt>
                <c:pt idx="178">
                  <c:v>40237</c:v>
                </c:pt>
                <c:pt idx="179">
                  <c:v>40209</c:v>
                </c:pt>
                <c:pt idx="180">
                  <c:v>40178</c:v>
                </c:pt>
                <c:pt idx="181">
                  <c:v>40147</c:v>
                </c:pt>
                <c:pt idx="182">
                  <c:v>40117</c:v>
                </c:pt>
                <c:pt idx="183">
                  <c:v>40086</c:v>
                </c:pt>
                <c:pt idx="184">
                  <c:v>40056</c:v>
                </c:pt>
                <c:pt idx="185">
                  <c:v>40025</c:v>
                </c:pt>
                <c:pt idx="186">
                  <c:v>39994</c:v>
                </c:pt>
                <c:pt idx="187">
                  <c:v>39964</c:v>
                </c:pt>
                <c:pt idx="188">
                  <c:v>39933</c:v>
                </c:pt>
                <c:pt idx="189">
                  <c:v>39903</c:v>
                </c:pt>
                <c:pt idx="190">
                  <c:v>39872</c:v>
                </c:pt>
                <c:pt idx="191">
                  <c:v>39844</c:v>
                </c:pt>
                <c:pt idx="192">
                  <c:v>39813</c:v>
                </c:pt>
                <c:pt idx="193">
                  <c:v>39782</c:v>
                </c:pt>
                <c:pt idx="194">
                  <c:v>39752</c:v>
                </c:pt>
                <c:pt idx="195">
                  <c:v>39721</c:v>
                </c:pt>
                <c:pt idx="196">
                  <c:v>39691</c:v>
                </c:pt>
                <c:pt idx="197">
                  <c:v>39660</c:v>
                </c:pt>
                <c:pt idx="198">
                  <c:v>39629</c:v>
                </c:pt>
                <c:pt idx="199">
                  <c:v>39599</c:v>
                </c:pt>
                <c:pt idx="200">
                  <c:v>39568</c:v>
                </c:pt>
                <c:pt idx="201">
                  <c:v>39538</c:v>
                </c:pt>
                <c:pt idx="202">
                  <c:v>39507</c:v>
                </c:pt>
                <c:pt idx="203">
                  <c:v>39478</c:v>
                </c:pt>
                <c:pt idx="204">
                  <c:v>39447</c:v>
                </c:pt>
                <c:pt idx="205">
                  <c:v>39416</c:v>
                </c:pt>
                <c:pt idx="206">
                  <c:v>39386</c:v>
                </c:pt>
                <c:pt idx="207">
                  <c:v>39355</c:v>
                </c:pt>
                <c:pt idx="208">
                  <c:v>39325</c:v>
                </c:pt>
                <c:pt idx="209">
                  <c:v>39294</c:v>
                </c:pt>
                <c:pt idx="210">
                  <c:v>39263</c:v>
                </c:pt>
                <c:pt idx="211">
                  <c:v>39233</c:v>
                </c:pt>
                <c:pt idx="212">
                  <c:v>39202</c:v>
                </c:pt>
                <c:pt idx="213">
                  <c:v>39172</c:v>
                </c:pt>
                <c:pt idx="214">
                  <c:v>39141</c:v>
                </c:pt>
                <c:pt idx="215">
                  <c:v>39113</c:v>
                </c:pt>
                <c:pt idx="216">
                  <c:v>39082</c:v>
                </c:pt>
                <c:pt idx="217">
                  <c:v>39051</c:v>
                </c:pt>
                <c:pt idx="218">
                  <c:v>39021</c:v>
                </c:pt>
                <c:pt idx="219">
                  <c:v>38990</c:v>
                </c:pt>
                <c:pt idx="220">
                  <c:v>38960</c:v>
                </c:pt>
                <c:pt idx="221">
                  <c:v>38929</c:v>
                </c:pt>
                <c:pt idx="222">
                  <c:v>38898</c:v>
                </c:pt>
                <c:pt idx="223">
                  <c:v>38868</c:v>
                </c:pt>
                <c:pt idx="224">
                  <c:v>38837</c:v>
                </c:pt>
                <c:pt idx="225">
                  <c:v>38807</c:v>
                </c:pt>
                <c:pt idx="226">
                  <c:v>38776</c:v>
                </c:pt>
                <c:pt idx="227">
                  <c:v>38748</c:v>
                </c:pt>
                <c:pt idx="228">
                  <c:v>38717</c:v>
                </c:pt>
                <c:pt idx="229">
                  <c:v>38686</c:v>
                </c:pt>
                <c:pt idx="230">
                  <c:v>38656</c:v>
                </c:pt>
                <c:pt idx="231">
                  <c:v>38625</c:v>
                </c:pt>
              </c:numCache>
            </c:numRef>
          </c:cat>
          <c:val>
            <c:numRef>
              <c:f>'LGIP7D vs H15T2Y vs H15T5Y'!$R$2:$R$233</c:f>
              <c:numCache>
                <c:formatCode>_("$"* #,##0.00_);_("$"* \(#,##0.00\);_("$"* "-"??_);_(@_)</c:formatCode>
                <c:ptCount val="232"/>
                <c:pt idx="0">
                  <c:v>78486607.184589416</c:v>
                </c:pt>
                <c:pt idx="1">
                  <c:v>78322434.659051299</c:v>
                </c:pt>
                <c:pt idx="2">
                  <c:v>78161389.629169524</c:v>
                </c:pt>
                <c:pt idx="3">
                  <c:v>78003475.925684422</c:v>
                </c:pt>
                <c:pt idx="4">
                  <c:v>77848449.388554826</c:v>
                </c:pt>
                <c:pt idx="5">
                  <c:v>77695809.496148854</c:v>
                </c:pt>
                <c:pt idx="6">
                  <c:v>77545855.198658451</c:v>
                </c:pt>
                <c:pt idx="7">
                  <c:v>77398690.189118311</c:v>
                </c:pt>
                <c:pt idx="8">
                  <c:v>77254471.11325258</c:v>
                </c:pt>
                <c:pt idx="9">
                  <c:v>77112990.19651702</c:v>
                </c:pt>
                <c:pt idx="10">
                  <c:v>76974148.076923266</c:v>
                </c:pt>
                <c:pt idx="11">
                  <c:v>76837505.379856095</c:v>
                </c:pt>
                <c:pt idx="12">
                  <c:v>76702913.073776364</c:v>
                </c:pt>
                <c:pt idx="13">
                  <c:v>76570085.245343819</c:v>
                </c:pt>
                <c:pt idx="14">
                  <c:v>76438886.390064865</c:v>
                </c:pt>
                <c:pt idx="15">
                  <c:v>76309541.716854796</c:v>
                </c:pt>
                <c:pt idx="16">
                  <c:v>76182285.557355031</c:v>
                </c:pt>
                <c:pt idx="17">
                  <c:v>76056928.949598804</c:v>
                </c:pt>
                <c:pt idx="18">
                  <c:v>75933400.072508618</c:v>
                </c:pt>
                <c:pt idx="19">
                  <c:v>75811501.495728612</c:v>
                </c:pt>
                <c:pt idx="20">
                  <c:v>75691026.611704975</c:v>
                </c:pt>
                <c:pt idx="21">
                  <c:v>75571550.090222061</c:v>
                </c:pt>
                <c:pt idx="22">
                  <c:v>75453141.056777537</c:v>
                </c:pt>
                <c:pt idx="23">
                  <c:v>75336160.740516573</c:v>
                </c:pt>
                <c:pt idx="24">
                  <c:v>75220759.558560476</c:v>
                </c:pt>
                <c:pt idx="25">
                  <c:v>75106847.506508932</c:v>
                </c:pt>
                <c:pt idx="26">
                  <c:v>74994751.185362145</c:v>
                </c:pt>
                <c:pt idx="27">
                  <c:v>74884909.583957121</c:v>
                </c:pt>
                <c:pt idx="28">
                  <c:v>74777510.384667143</c:v>
                </c:pt>
                <c:pt idx="29">
                  <c:v>74672232.907411158</c:v>
                </c:pt>
                <c:pt idx="30">
                  <c:v>74568396.41540271</c:v>
                </c:pt>
                <c:pt idx="31">
                  <c:v>74465830.076948121</c:v>
                </c:pt>
                <c:pt idx="32">
                  <c:v>74364869.438231632</c:v>
                </c:pt>
                <c:pt idx="33">
                  <c:v>74265106.644971892</c:v>
                </c:pt>
                <c:pt idx="34">
                  <c:v>74166465.246194452</c:v>
                </c:pt>
                <c:pt idx="35">
                  <c:v>74068057.601886168</c:v>
                </c:pt>
                <c:pt idx="36">
                  <c:v>73969688.190161064</c:v>
                </c:pt>
                <c:pt idx="37">
                  <c:v>73871060.065104693</c:v>
                </c:pt>
                <c:pt idx="38">
                  <c:v>73771816.479768157</c:v>
                </c:pt>
                <c:pt idx="39">
                  <c:v>73672297.484582737</c:v>
                </c:pt>
                <c:pt idx="40">
                  <c:v>73572749.467178673</c:v>
                </c:pt>
                <c:pt idx="41">
                  <c:v>73473009.856298745</c:v>
                </c:pt>
                <c:pt idx="42">
                  <c:v>73373039.090537891</c:v>
                </c:pt>
                <c:pt idx="43">
                  <c:v>73272889.298373267</c:v>
                </c:pt>
                <c:pt idx="44">
                  <c:v>73172541.288278759</c:v>
                </c:pt>
                <c:pt idx="45">
                  <c:v>73071844.227386519</c:v>
                </c:pt>
                <c:pt idx="46">
                  <c:v>72970880.905777723</c:v>
                </c:pt>
                <c:pt idx="47">
                  <c:v>72869491.105514526</c:v>
                </c:pt>
                <c:pt idx="48">
                  <c:v>72767555.887641922</c:v>
                </c:pt>
                <c:pt idx="49">
                  <c:v>72664684.896926031</c:v>
                </c:pt>
                <c:pt idx="50">
                  <c:v>72560641.000025436</c:v>
                </c:pt>
                <c:pt idx="51">
                  <c:v>72455459.824180663</c:v>
                </c:pt>
                <c:pt idx="52">
                  <c:v>72349377.549348935</c:v>
                </c:pt>
                <c:pt idx="53">
                  <c:v>72242228.27771315</c:v>
                </c:pt>
                <c:pt idx="54">
                  <c:v>72133967.215250924</c:v>
                </c:pt>
                <c:pt idx="55">
                  <c:v>72024519.955135763</c:v>
                </c:pt>
                <c:pt idx="56">
                  <c:v>71913902.390001148</c:v>
                </c:pt>
                <c:pt idx="57">
                  <c:v>71802259.848472863</c:v>
                </c:pt>
                <c:pt idx="58">
                  <c:v>71689836.245549455</c:v>
                </c:pt>
                <c:pt idx="59">
                  <c:v>71576665.584297836</c:v>
                </c:pt>
                <c:pt idx="60">
                  <c:v>71463524.928650379</c:v>
                </c:pt>
                <c:pt idx="61">
                  <c:v>71350751.102602094</c:v>
                </c:pt>
                <c:pt idx="62">
                  <c:v>71238194.754889369</c:v>
                </c:pt>
                <c:pt idx="63">
                  <c:v>71125835.6916731</c:v>
                </c:pt>
                <c:pt idx="64">
                  <c:v>71013634.149716541</c:v>
                </c:pt>
                <c:pt idx="65">
                  <c:v>70901412.968856394</c:v>
                </c:pt>
                <c:pt idx="66">
                  <c:v>70789231.70028691</c:v>
                </c:pt>
                <c:pt idx="67">
                  <c:v>70677355.336568728</c:v>
                </c:pt>
                <c:pt idx="68">
                  <c:v>70565802.563682646</c:v>
                </c:pt>
                <c:pt idx="69">
                  <c:v>70455012.057222664</c:v>
                </c:pt>
                <c:pt idx="70">
                  <c:v>70345010.047760472</c:v>
                </c:pt>
                <c:pt idx="71">
                  <c:v>70235890.787434325</c:v>
                </c:pt>
                <c:pt idx="72">
                  <c:v>70127884.105927289</c:v>
                </c:pt>
                <c:pt idx="73">
                  <c:v>70020907.719134167</c:v>
                </c:pt>
                <c:pt idx="74">
                  <c:v>69915161.038064092</c:v>
                </c:pt>
                <c:pt idx="75">
                  <c:v>69811103.709590301</c:v>
                </c:pt>
                <c:pt idx="76">
                  <c:v>69708777.033969194</c:v>
                </c:pt>
                <c:pt idx="77">
                  <c:v>69607845.657765433</c:v>
                </c:pt>
                <c:pt idx="78">
                  <c:v>69508265.413634643</c:v>
                </c:pt>
                <c:pt idx="79">
                  <c:v>69410156.086066872</c:v>
                </c:pt>
                <c:pt idx="80">
                  <c:v>69313704.141373485</c:v>
                </c:pt>
                <c:pt idx="81">
                  <c:v>69219287.110996112</c:v>
                </c:pt>
                <c:pt idx="82">
                  <c:v>69126906.680984393</c:v>
                </c:pt>
                <c:pt idx="83">
                  <c:v>69036382.724137366</c:v>
                </c:pt>
                <c:pt idx="84">
                  <c:v>68947650.927818313</c:v>
                </c:pt>
                <c:pt idx="85">
                  <c:v>68860532.789876238</c:v>
                </c:pt>
                <c:pt idx="86">
                  <c:v>68774936.649970621</c:v>
                </c:pt>
                <c:pt idx="87">
                  <c:v>68690771.37426731</c:v>
                </c:pt>
                <c:pt idx="88">
                  <c:v>68607917.784664854</c:v>
                </c:pt>
                <c:pt idx="89">
                  <c:v>68526238.315605894</c:v>
                </c:pt>
                <c:pt idx="90">
                  <c:v>68445672.055790231</c:v>
                </c:pt>
                <c:pt idx="91">
                  <c:v>68366386.038648188</c:v>
                </c:pt>
                <c:pt idx="92">
                  <c:v>68288196.054166168</c:v>
                </c:pt>
                <c:pt idx="93">
                  <c:v>68211117.491400883</c:v>
                </c:pt>
                <c:pt idx="94">
                  <c:v>68135005.012884408</c:v>
                </c:pt>
                <c:pt idx="95">
                  <c:v>68059912.243042916</c:v>
                </c:pt>
                <c:pt idx="96">
                  <c:v>67985911.466908723</c:v>
                </c:pt>
                <c:pt idx="97">
                  <c:v>67913018.160749525</c:v>
                </c:pt>
                <c:pt idx="98">
                  <c:v>67841210.124311</c:v>
                </c:pt>
                <c:pt idx="99">
                  <c:v>67770126.791320994</c:v>
                </c:pt>
                <c:pt idx="100">
                  <c:v>67699315.188170701</c:v>
                </c:pt>
                <c:pt idx="101">
                  <c:v>67628840.300840527</c:v>
                </c:pt>
                <c:pt idx="102">
                  <c:v>67558541.884757116</c:v>
                </c:pt>
                <c:pt idx="103">
                  <c:v>67487876.454119951</c:v>
                </c:pt>
                <c:pt idx="104">
                  <c:v>67416901.438438922</c:v>
                </c:pt>
                <c:pt idx="105">
                  <c:v>67345496.505061194</c:v>
                </c:pt>
                <c:pt idx="106">
                  <c:v>67273317.841127485</c:v>
                </c:pt>
                <c:pt idx="107">
                  <c:v>67200535.927355051</c:v>
                </c:pt>
                <c:pt idx="108">
                  <c:v>67126864.193902239</c:v>
                </c:pt>
                <c:pt idx="109">
                  <c:v>67052836.000379041</c:v>
                </c:pt>
                <c:pt idx="110">
                  <c:v>66978675.722204402</c:v>
                </c:pt>
                <c:pt idx="111">
                  <c:v>66904894.491334789</c:v>
                </c:pt>
                <c:pt idx="112">
                  <c:v>66831389.245302349</c:v>
                </c:pt>
                <c:pt idx="113">
                  <c:v>66758038.850115784</c:v>
                </c:pt>
                <c:pt idx="114">
                  <c:v>66684833.721541472</c:v>
                </c:pt>
                <c:pt idx="115">
                  <c:v>66611588.72876846</c:v>
                </c:pt>
                <c:pt idx="116">
                  <c:v>66538128.786307022</c:v>
                </c:pt>
                <c:pt idx="117">
                  <c:v>66464159.715223953</c:v>
                </c:pt>
                <c:pt idx="118">
                  <c:v>66389139.987038597</c:v>
                </c:pt>
                <c:pt idx="119">
                  <c:v>66313367.754189469</c:v>
                </c:pt>
                <c:pt idx="120">
                  <c:v>66236864.176066115</c:v>
                </c:pt>
                <c:pt idx="121">
                  <c:v>66159430.076447472</c:v>
                </c:pt>
                <c:pt idx="122">
                  <c:v>66081444.793612562</c:v>
                </c:pt>
                <c:pt idx="123">
                  <c:v>66002992.902881607</c:v>
                </c:pt>
                <c:pt idx="124">
                  <c:v>65923920.822295308</c:v>
                </c:pt>
                <c:pt idx="125">
                  <c:v>65844395.424710132</c:v>
                </c:pt>
                <c:pt idx="126">
                  <c:v>65764108.409027442</c:v>
                </c:pt>
                <c:pt idx="127">
                  <c:v>65683226.813343123</c:v>
                </c:pt>
                <c:pt idx="128">
                  <c:v>65601507.380052611</c:v>
                </c:pt>
                <c:pt idx="129">
                  <c:v>65519398.833431214</c:v>
                </c:pt>
                <c:pt idx="130">
                  <c:v>65437247.82189481</c:v>
                </c:pt>
                <c:pt idx="131">
                  <c:v>65355036.632064722</c:v>
                </c:pt>
                <c:pt idx="132">
                  <c:v>65272611.828350365</c:v>
                </c:pt>
                <c:pt idx="133">
                  <c:v>65190336.191548616</c:v>
                </c:pt>
                <c:pt idx="134">
                  <c:v>65108218.451027259</c:v>
                </c:pt>
                <c:pt idx="135">
                  <c:v>65025374.317885876</c:v>
                </c:pt>
                <c:pt idx="136">
                  <c:v>64941410.485911801</c:v>
                </c:pt>
                <c:pt idx="137">
                  <c:v>64856403.558081575</c:v>
                </c:pt>
                <c:pt idx="138">
                  <c:v>64770052.483943604</c:v>
                </c:pt>
                <c:pt idx="139">
                  <c:v>64682111.762826063</c:v>
                </c:pt>
                <c:pt idx="140">
                  <c:v>64592238.839396469</c:v>
                </c:pt>
                <c:pt idx="141">
                  <c:v>64500424.277116448</c:v>
                </c:pt>
                <c:pt idx="142">
                  <c:v>64406837.563978344</c:v>
                </c:pt>
                <c:pt idx="143">
                  <c:v>64311906.04488875</c:v>
                </c:pt>
                <c:pt idx="144">
                  <c:v>64215395.656500004</c:v>
                </c:pt>
                <c:pt idx="145">
                  <c:v>64117100.579250872</c:v>
                </c:pt>
                <c:pt idx="146">
                  <c:v>64016479.121720247</c:v>
                </c:pt>
                <c:pt idx="147">
                  <c:v>63913347.833507791</c:v>
                </c:pt>
                <c:pt idx="148">
                  <c:v>63807294.792288445</c:v>
                </c:pt>
                <c:pt idx="149">
                  <c:v>63698299.923530407</c:v>
                </c:pt>
                <c:pt idx="150">
                  <c:v>63586211.5628144</c:v>
                </c:pt>
                <c:pt idx="151">
                  <c:v>63470571.707306556</c:v>
                </c:pt>
                <c:pt idx="152">
                  <c:v>63351347.989908881</c:v>
                </c:pt>
                <c:pt idx="153">
                  <c:v>63228920.991638824</c:v>
                </c:pt>
                <c:pt idx="154">
                  <c:v>63103494.032874316</c:v>
                </c:pt>
                <c:pt idx="155">
                  <c:v>62975295.57353802</c:v>
                </c:pt>
                <c:pt idx="156">
                  <c:v>62843977.844833091</c:v>
                </c:pt>
                <c:pt idx="157">
                  <c:v>62709526.877276905</c:v>
                </c:pt>
                <c:pt idx="158">
                  <c:v>62572206.954764098</c:v>
                </c:pt>
                <c:pt idx="159">
                  <c:v>62432012.402469218</c:v>
                </c:pt>
                <c:pt idx="160">
                  <c:v>62288998.591952056</c:v>
                </c:pt>
                <c:pt idx="161">
                  <c:v>62143065.958725646</c:v>
                </c:pt>
                <c:pt idx="162">
                  <c:v>61994210.969941154</c:v>
                </c:pt>
                <c:pt idx="163">
                  <c:v>61842713.500396714</c:v>
                </c:pt>
                <c:pt idx="164">
                  <c:v>61688603.374161847</c:v>
                </c:pt>
                <c:pt idx="165">
                  <c:v>61532183.436185114</c:v>
                </c:pt>
                <c:pt idx="166">
                  <c:v>61373838.931741223</c:v>
                </c:pt>
                <c:pt idx="167">
                  <c:v>61213688.618892044</c:v>
                </c:pt>
                <c:pt idx="168">
                  <c:v>61052002.56543126</c:v>
                </c:pt>
                <c:pt idx="169">
                  <c:v>60888753.053078949</c:v>
                </c:pt>
                <c:pt idx="170">
                  <c:v>60723870.875908948</c:v>
                </c:pt>
                <c:pt idx="171">
                  <c:v>60556834.939534068</c:v>
                </c:pt>
                <c:pt idx="172">
                  <c:v>60387623.785385437</c:v>
                </c:pt>
                <c:pt idx="173">
                  <c:v>60216717.033637881</c:v>
                </c:pt>
                <c:pt idx="174">
                  <c:v>60044090.274099842</c:v>
                </c:pt>
                <c:pt idx="175">
                  <c:v>59870117.690444358</c:v>
                </c:pt>
                <c:pt idx="176">
                  <c:v>59695185.922696725</c:v>
                </c:pt>
                <c:pt idx="177">
                  <c:v>59519388.794626378</c:v>
                </c:pt>
                <c:pt idx="178">
                  <c:v>59342942.445754334</c:v>
                </c:pt>
                <c:pt idx="179">
                  <c:v>59165593.579001278</c:v>
                </c:pt>
                <c:pt idx="180">
                  <c:v>58987623.004760668</c:v>
                </c:pt>
                <c:pt idx="181">
                  <c:v>58809186.132503629</c:v>
                </c:pt>
                <c:pt idx="182">
                  <c:v>58630266.103776939</c:v>
                </c:pt>
                <c:pt idx="183">
                  <c:v>58450838.26664231</c:v>
                </c:pt>
                <c:pt idx="184">
                  <c:v>58271136.556074105</c:v>
                </c:pt>
                <c:pt idx="185">
                  <c:v>58091191.023657352</c:v>
                </c:pt>
                <c:pt idx="186">
                  <c:v>57911079.52313491</c:v>
                </c:pt>
                <c:pt idx="187">
                  <c:v>57730543.285272241</c:v>
                </c:pt>
                <c:pt idx="188">
                  <c:v>57549597.758320458</c:v>
                </c:pt>
                <c:pt idx="189">
                  <c:v>57367853.212241121</c:v>
                </c:pt>
                <c:pt idx="190">
                  <c:v>57185471.271019399</c:v>
                </c:pt>
                <c:pt idx="191">
                  <c:v>57002903.637978874</c:v>
                </c:pt>
                <c:pt idx="192">
                  <c:v>56819974.885500275</c:v>
                </c:pt>
                <c:pt idx="193">
                  <c:v>56636441.35083393</c:v>
                </c:pt>
                <c:pt idx="194">
                  <c:v>56452132.977237277</c:v>
                </c:pt>
                <c:pt idx="195">
                  <c:v>56267645.434768029</c:v>
                </c:pt>
                <c:pt idx="196">
                  <c:v>56083403.664368957</c:v>
                </c:pt>
                <c:pt idx="197">
                  <c:v>55899533.019853793</c:v>
                </c:pt>
                <c:pt idx="198">
                  <c:v>55716087.800769761</c:v>
                </c:pt>
                <c:pt idx="199">
                  <c:v>55533575.163395949</c:v>
                </c:pt>
                <c:pt idx="200">
                  <c:v>55352595.240540728</c:v>
                </c:pt>
                <c:pt idx="201">
                  <c:v>55172686.305944763</c:v>
                </c:pt>
                <c:pt idx="202">
                  <c:v>54993293.599448897</c:v>
                </c:pt>
                <c:pt idx="203">
                  <c:v>54814256.534044571</c:v>
                </c:pt>
                <c:pt idx="204">
                  <c:v>54635711.581571959</c:v>
                </c:pt>
                <c:pt idx="205">
                  <c:v>54457695.426079154</c:v>
                </c:pt>
                <c:pt idx="206">
                  <c:v>54280604.952421881</c:v>
                </c:pt>
                <c:pt idx="207">
                  <c:v>54104554.742905661</c:v>
                </c:pt>
                <c:pt idx="208">
                  <c:v>53930008.771461032</c:v>
                </c:pt>
                <c:pt idx="209">
                  <c:v>53756963.612343907</c:v>
                </c:pt>
                <c:pt idx="210">
                  <c:v>53585319.414890349</c:v>
                </c:pt>
                <c:pt idx="211">
                  <c:v>53415014.543520756</c:v>
                </c:pt>
                <c:pt idx="212">
                  <c:v>53245870.162637442</c:v>
                </c:pt>
                <c:pt idx="213">
                  <c:v>53077393.668900073</c:v>
                </c:pt>
                <c:pt idx="214">
                  <c:v>52909406.303885236</c:v>
                </c:pt>
                <c:pt idx="215">
                  <c:v>52741760.757123083</c:v>
                </c:pt>
                <c:pt idx="216">
                  <c:v>52574944.838396251</c:v>
                </c:pt>
                <c:pt idx="217">
                  <c:v>52408954.034534648</c:v>
                </c:pt>
                <c:pt idx="218">
                  <c:v>52243588.56461969</c:v>
                </c:pt>
                <c:pt idx="219">
                  <c:v>52079184.705014095</c:v>
                </c:pt>
                <c:pt idx="220">
                  <c:v>51915858.855162941</c:v>
                </c:pt>
                <c:pt idx="221">
                  <c:v>51753439.31145715</c:v>
                </c:pt>
                <c:pt idx="222">
                  <c:v>51591706.477166019</c:v>
                </c:pt>
                <c:pt idx="223">
                  <c:v>51430678.451564126</c:v>
                </c:pt>
                <c:pt idx="224">
                  <c:v>51270337.591626532</c:v>
                </c:pt>
                <c:pt idx="225">
                  <c:v>51110546.148044243</c:v>
                </c:pt>
                <c:pt idx="226">
                  <c:v>50951351.480972581</c:v>
                </c:pt>
                <c:pt idx="227">
                  <c:v>50792708.920112096</c:v>
                </c:pt>
                <c:pt idx="228">
                  <c:v>50634335.969274864</c:v>
                </c:pt>
                <c:pt idx="229">
                  <c:v>50476100.405074455</c:v>
                </c:pt>
                <c:pt idx="230">
                  <c:v>50317815.931043595</c:v>
                </c:pt>
                <c:pt idx="231">
                  <c:v>50159159.722222224</c:v>
                </c:pt>
              </c:numCache>
            </c:numRef>
          </c:val>
          <c:smooth val="0"/>
          <c:extLst>
            <c:ext xmlns:c16="http://schemas.microsoft.com/office/drawing/2014/chart" uri="{C3380CC4-5D6E-409C-BE32-E72D297353CC}">
              <c16:uniqueId val="{00000002-6842-4721-A8A9-E8E823122DF8}"/>
            </c:ext>
          </c:extLst>
        </c:ser>
        <c:dLbls>
          <c:showLegendKey val="0"/>
          <c:showVal val="0"/>
          <c:showCatName val="0"/>
          <c:showSerName val="0"/>
          <c:showPercent val="0"/>
          <c:showBubbleSize val="0"/>
        </c:dLbls>
        <c:smooth val="0"/>
        <c:axId val="1862945679"/>
        <c:axId val="1862962479"/>
      </c:lineChart>
      <c:dateAx>
        <c:axId val="1862945679"/>
        <c:scaling>
          <c:orientation val="minMax"/>
          <c:max val="45658"/>
          <c:min val="38718"/>
        </c:scaling>
        <c:delete val="0"/>
        <c:axPos val="b"/>
        <c:numFmt formatCode="[$-409]mmm\-yy;@"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62962479"/>
        <c:crosses val="autoZero"/>
        <c:auto val="1"/>
        <c:lblOffset val="100"/>
        <c:baseTimeUnit val="months"/>
        <c:majorUnit val="1"/>
        <c:majorTimeUnit val="years"/>
      </c:dateAx>
      <c:valAx>
        <c:axId val="1862962479"/>
        <c:scaling>
          <c:orientation val="minMax"/>
          <c:min val="1000000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62945679"/>
        <c:crosses val="autoZero"/>
        <c:crossBetween val="between"/>
        <c:majorUnit val="5000000"/>
      </c:valAx>
      <c:spPr>
        <a:noFill/>
        <a:ln>
          <a:noFill/>
        </a:ln>
        <a:effectLst/>
      </c:spPr>
    </c:plotArea>
    <c:legend>
      <c:legendPos val="b"/>
      <c:layout>
        <c:manualLayout>
          <c:xMode val="edge"/>
          <c:yMode val="edge"/>
          <c:x val="0.37201381355234636"/>
          <c:y val="0"/>
          <c:w val="0.36433147752159512"/>
          <c:h val="9.5126881640983485E-2"/>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4497826795287191E-2"/>
          <c:y val="9.6556995490965705E-2"/>
          <c:w val="0.91043039197656894"/>
          <c:h val="0.76685768563272461"/>
        </c:manualLayout>
      </c:layout>
      <c:lineChart>
        <c:grouping val="standard"/>
        <c:varyColors val="0"/>
        <c:ser>
          <c:idx val="0"/>
          <c:order val="0"/>
          <c:tx>
            <c:v>LGIP7D</c:v>
          </c:tx>
          <c:spPr>
            <a:ln w="28575" cap="rnd">
              <a:solidFill>
                <a:schemeClr val="accent1"/>
              </a:solidFill>
              <a:round/>
            </a:ln>
            <a:effectLst/>
          </c:spPr>
          <c:marker>
            <c:symbol val="none"/>
          </c:marker>
          <c:cat>
            <c:numRef>
              <c:f>'LGIP7D vs H15T2Y vs H15T5Y'!$A$2:$A$233</c:f>
              <c:numCache>
                <c:formatCode>[$-409]mmm\-yy;@</c:formatCode>
                <c:ptCount val="232"/>
                <c:pt idx="0">
                  <c:v>45657</c:v>
                </c:pt>
                <c:pt idx="1">
                  <c:v>45625</c:v>
                </c:pt>
                <c:pt idx="2">
                  <c:v>45596</c:v>
                </c:pt>
                <c:pt idx="3">
                  <c:v>45565</c:v>
                </c:pt>
                <c:pt idx="4">
                  <c:v>45534</c:v>
                </c:pt>
                <c:pt idx="5">
                  <c:v>45504</c:v>
                </c:pt>
                <c:pt idx="6">
                  <c:v>45471</c:v>
                </c:pt>
                <c:pt idx="7">
                  <c:v>45443</c:v>
                </c:pt>
                <c:pt idx="8">
                  <c:v>45412</c:v>
                </c:pt>
                <c:pt idx="9">
                  <c:v>45380</c:v>
                </c:pt>
                <c:pt idx="10">
                  <c:v>45351</c:v>
                </c:pt>
                <c:pt idx="11">
                  <c:v>45322</c:v>
                </c:pt>
                <c:pt idx="12">
                  <c:v>45291</c:v>
                </c:pt>
                <c:pt idx="13">
                  <c:v>45260</c:v>
                </c:pt>
                <c:pt idx="14">
                  <c:v>45230</c:v>
                </c:pt>
                <c:pt idx="15">
                  <c:v>45199</c:v>
                </c:pt>
                <c:pt idx="16">
                  <c:v>45169</c:v>
                </c:pt>
                <c:pt idx="17">
                  <c:v>45138</c:v>
                </c:pt>
                <c:pt idx="18">
                  <c:v>45107</c:v>
                </c:pt>
                <c:pt idx="19">
                  <c:v>45077</c:v>
                </c:pt>
                <c:pt idx="20">
                  <c:v>45046</c:v>
                </c:pt>
                <c:pt idx="21">
                  <c:v>45016</c:v>
                </c:pt>
                <c:pt idx="22">
                  <c:v>44985</c:v>
                </c:pt>
                <c:pt idx="23">
                  <c:v>44957</c:v>
                </c:pt>
                <c:pt idx="24">
                  <c:v>44926</c:v>
                </c:pt>
                <c:pt idx="25">
                  <c:v>44895</c:v>
                </c:pt>
                <c:pt idx="26">
                  <c:v>44865</c:v>
                </c:pt>
                <c:pt idx="27">
                  <c:v>44834</c:v>
                </c:pt>
                <c:pt idx="28">
                  <c:v>44804</c:v>
                </c:pt>
                <c:pt idx="29">
                  <c:v>44773</c:v>
                </c:pt>
                <c:pt idx="30">
                  <c:v>44742</c:v>
                </c:pt>
                <c:pt idx="31">
                  <c:v>44712</c:v>
                </c:pt>
                <c:pt idx="32">
                  <c:v>44681</c:v>
                </c:pt>
                <c:pt idx="33">
                  <c:v>44651</c:v>
                </c:pt>
                <c:pt idx="34">
                  <c:v>44620</c:v>
                </c:pt>
                <c:pt idx="35">
                  <c:v>44592</c:v>
                </c:pt>
                <c:pt idx="36">
                  <c:v>44561</c:v>
                </c:pt>
                <c:pt idx="37">
                  <c:v>44530</c:v>
                </c:pt>
                <c:pt idx="38">
                  <c:v>44500</c:v>
                </c:pt>
                <c:pt idx="39">
                  <c:v>44469</c:v>
                </c:pt>
                <c:pt idx="40">
                  <c:v>44439</c:v>
                </c:pt>
                <c:pt idx="41">
                  <c:v>44408</c:v>
                </c:pt>
                <c:pt idx="42">
                  <c:v>44377</c:v>
                </c:pt>
                <c:pt idx="43">
                  <c:v>44347</c:v>
                </c:pt>
                <c:pt idx="44">
                  <c:v>44316</c:v>
                </c:pt>
                <c:pt idx="45">
                  <c:v>44286</c:v>
                </c:pt>
                <c:pt idx="46">
                  <c:v>44255</c:v>
                </c:pt>
                <c:pt idx="47">
                  <c:v>44227</c:v>
                </c:pt>
                <c:pt idx="48">
                  <c:v>44196</c:v>
                </c:pt>
                <c:pt idx="49">
                  <c:v>44165</c:v>
                </c:pt>
                <c:pt idx="50">
                  <c:v>44135</c:v>
                </c:pt>
                <c:pt idx="51">
                  <c:v>44104</c:v>
                </c:pt>
                <c:pt idx="52">
                  <c:v>44074</c:v>
                </c:pt>
                <c:pt idx="53">
                  <c:v>44043</c:v>
                </c:pt>
                <c:pt idx="54">
                  <c:v>44012</c:v>
                </c:pt>
                <c:pt idx="55">
                  <c:v>43982</c:v>
                </c:pt>
                <c:pt idx="56">
                  <c:v>43951</c:v>
                </c:pt>
                <c:pt idx="57">
                  <c:v>43921</c:v>
                </c:pt>
                <c:pt idx="58">
                  <c:v>43890</c:v>
                </c:pt>
                <c:pt idx="59">
                  <c:v>43861</c:v>
                </c:pt>
                <c:pt idx="60">
                  <c:v>43830</c:v>
                </c:pt>
                <c:pt idx="61">
                  <c:v>43799</c:v>
                </c:pt>
                <c:pt idx="62">
                  <c:v>43769</c:v>
                </c:pt>
                <c:pt idx="63">
                  <c:v>43738</c:v>
                </c:pt>
                <c:pt idx="64">
                  <c:v>43708</c:v>
                </c:pt>
                <c:pt idx="65">
                  <c:v>43677</c:v>
                </c:pt>
                <c:pt idx="66">
                  <c:v>43646</c:v>
                </c:pt>
                <c:pt idx="67">
                  <c:v>43616</c:v>
                </c:pt>
                <c:pt idx="68">
                  <c:v>43585</c:v>
                </c:pt>
                <c:pt idx="69">
                  <c:v>43555</c:v>
                </c:pt>
                <c:pt idx="70">
                  <c:v>43524</c:v>
                </c:pt>
                <c:pt idx="71">
                  <c:v>43496</c:v>
                </c:pt>
                <c:pt idx="72">
                  <c:v>43465</c:v>
                </c:pt>
                <c:pt idx="73">
                  <c:v>43434</c:v>
                </c:pt>
                <c:pt idx="74">
                  <c:v>43404</c:v>
                </c:pt>
                <c:pt idx="75">
                  <c:v>43373</c:v>
                </c:pt>
                <c:pt idx="76">
                  <c:v>43343</c:v>
                </c:pt>
                <c:pt idx="77">
                  <c:v>43312</c:v>
                </c:pt>
                <c:pt idx="78">
                  <c:v>43281</c:v>
                </c:pt>
                <c:pt idx="79">
                  <c:v>43251</c:v>
                </c:pt>
                <c:pt idx="80">
                  <c:v>43220</c:v>
                </c:pt>
                <c:pt idx="81">
                  <c:v>43190</c:v>
                </c:pt>
                <c:pt idx="82">
                  <c:v>43159</c:v>
                </c:pt>
                <c:pt idx="83">
                  <c:v>43131</c:v>
                </c:pt>
                <c:pt idx="84">
                  <c:v>43100</c:v>
                </c:pt>
                <c:pt idx="85">
                  <c:v>43069</c:v>
                </c:pt>
                <c:pt idx="86">
                  <c:v>43039</c:v>
                </c:pt>
                <c:pt idx="87">
                  <c:v>43008</c:v>
                </c:pt>
                <c:pt idx="88">
                  <c:v>42978</c:v>
                </c:pt>
                <c:pt idx="89">
                  <c:v>42947</c:v>
                </c:pt>
                <c:pt idx="90">
                  <c:v>42916</c:v>
                </c:pt>
                <c:pt idx="91">
                  <c:v>42886</c:v>
                </c:pt>
                <c:pt idx="92">
                  <c:v>42855</c:v>
                </c:pt>
                <c:pt idx="93">
                  <c:v>42825</c:v>
                </c:pt>
                <c:pt idx="94">
                  <c:v>42794</c:v>
                </c:pt>
                <c:pt idx="95">
                  <c:v>42766</c:v>
                </c:pt>
                <c:pt idx="96">
                  <c:v>42735</c:v>
                </c:pt>
                <c:pt idx="97">
                  <c:v>42704</c:v>
                </c:pt>
                <c:pt idx="98">
                  <c:v>42674</c:v>
                </c:pt>
                <c:pt idx="99">
                  <c:v>42643</c:v>
                </c:pt>
                <c:pt idx="100">
                  <c:v>42613</c:v>
                </c:pt>
                <c:pt idx="101">
                  <c:v>42582</c:v>
                </c:pt>
                <c:pt idx="102">
                  <c:v>42551</c:v>
                </c:pt>
                <c:pt idx="103">
                  <c:v>42521</c:v>
                </c:pt>
                <c:pt idx="104">
                  <c:v>42490</c:v>
                </c:pt>
                <c:pt idx="105">
                  <c:v>42460</c:v>
                </c:pt>
                <c:pt idx="106">
                  <c:v>42429</c:v>
                </c:pt>
                <c:pt idx="107">
                  <c:v>42400</c:v>
                </c:pt>
                <c:pt idx="108">
                  <c:v>42369</c:v>
                </c:pt>
                <c:pt idx="109">
                  <c:v>42338</c:v>
                </c:pt>
                <c:pt idx="110">
                  <c:v>42308</c:v>
                </c:pt>
                <c:pt idx="111">
                  <c:v>42277</c:v>
                </c:pt>
                <c:pt idx="112">
                  <c:v>42247</c:v>
                </c:pt>
                <c:pt idx="113">
                  <c:v>42216</c:v>
                </c:pt>
                <c:pt idx="114">
                  <c:v>42185</c:v>
                </c:pt>
                <c:pt idx="115">
                  <c:v>42155</c:v>
                </c:pt>
                <c:pt idx="116">
                  <c:v>42124</c:v>
                </c:pt>
                <c:pt idx="117">
                  <c:v>42094</c:v>
                </c:pt>
                <c:pt idx="118">
                  <c:v>42063</c:v>
                </c:pt>
                <c:pt idx="119">
                  <c:v>42035</c:v>
                </c:pt>
                <c:pt idx="120">
                  <c:v>42004</c:v>
                </c:pt>
                <c:pt idx="121">
                  <c:v>41973</c:v>
                </c:pt>
                <c:pt idx="122">
                  <c:v>41943</c:v>
                </c:pt>
                <c:pt idx="123">
                  <c:v>41912</c:v>
                </c:pt>
                <c:pt idx="124">
                  <c:v>41882</c:v>
                </c:pt>
                <c:pt idx="125">
                  <c:v>41851</c:v>
                </c:pt>
                <c:pt idx="126">
                  <c:v>41820</c:v>
                </c:pt>
                <c:pt idx="127">
                  <c:v>41790</c:v>
                </c:pt>
                <c:pt idx="128">
                  <c:v>41759</c:v>
                </c:pt>
                <c:pt idx="129">
                  <c:v>41729</c:v>
                </c:pt>
                <c:pt idx="130">
                  <c:v>41698</c:v>
                </c:pt>
                <c:pt idx="131">
                  <c:v>41670</c:v>
                </c:pt>
                <c:pt idx="132">
                  <c:v>41639</c:v>
                </c:pt>
                <c:pt idx="133">
                  <c:v>41608</c:v>
                </c:pt>
                <c:pt idx="134">
                  <c:v>41578</c:v>
                </c:pt>
                <c:pt idx="135">
                  <c:v>41547</c:v>
                </c:pt>
                <c:pt idx="136">
                  <c:v>41517</c:v>
                </c:pt>
                <c:pt idx="137">
                  <c:v>41486</c:v>
                </c:pt>
                <c:pt idx="138">
                  <c:v>41455</c:v>
                </c:pt>
                <c:pt idx="139">
                  <c:v>41425</c:v>
                </c:pt>
                <c:pt idx="140">
                  <c:v>41394</c:v>
                </c:pt>
                <c:pt idx="141">
                  <c:v>41364</c:v>
                </c:pt>
                <c:pt idx="142">
                  <c:v>41333</c:v>
                </c:pt>
                <c:pt idx="143">
                  <c:v>41305</c:v>
                </c:pt>
                <c:pt idx="144">
                  <c:v>41274</c:v>
                </c:pt>
                <c:pt idx="145">
                  <c:v>41243</c:v>
                </c:pt>
                <c:pt idx="146">
                  <c:v>41213</c:v>
                </c:pt>
                <c:pt idx="147">
                  <c:v>41182</c:v>
                </c:pt>
                <c:pt idx="148">
                  <c:v>41152</c:v>
                </c:pt>
                <c:pt idx="149">
                  <c:v>41121</c:v>
                </c:pt>
                <c:pt idx="150">
                  <c:v>41090</c:v>
                </c:pt>
                <c:pt idx="151">
                  <c:v>41060</c:v>
                </c:pt>
                <c:pt idx="152">
                  <c:v>41029</c:v>
                </c:pt>
                <c:pt idx="153">
                  <c:v>40999</c:v>
                </c:pt>
                <c:pt idx="154">
                  <c:v>40968</c:v>
                </c:pt>
                <c:pt idx="155">
                  <c:v>40939</c:v>
                </c:pt>
                <c:pt idx="156">
                  <c:v>40908</c:v>
                </c:pt>
                <c:pt idx="157">
                  <c:v>40877</c:v>
                </c:pt>
                <c:pt idx="158">
                  <c:v>40847</c:v>
                </c:pt>
                <c:pt idx="159">
                  <c:v>40816</c:v>
                </c:pt>
                <c:pt idx="160">
                  <c:v>40786</c:v>
                </c:pt>
                <c:pt idx="161">
                  <c:v>40755</c:v>
                </c:pt>
                <c:pt idx="162">
                  <c:v>40724</c:v>
                </c:pt>
                <c:pt idx="163">
                  <c:v>40694</c:v>
                </c:pt>
                <c:pt idx="164">
                  <c:v>40663</c:v>
                </c:pt>
                <c:pt idx="165">
                  <c:v>40633</c:v>
                </c:pt>
                <c:pt idx="166">
                  <c:v>40602</c:v>
                </c:pt>
                <c:pt idx="167">
                  <c:v>40574</c:v>
                </c:pt>
                <c:pt idx="168">
                  <c:v>40543</c:v>
                </c:pt>
                <c:pt idx="169">
                  <c:v>40512</c:v>
                </c:pt>
                <c:pt idx="170">
                  <c:v>40482</c:v>
                </c:pt>
                <c:pt idx="171">
                  <c:v>40451</c:v>
                </c:pt>
                <c:pt idx="172">
                  <c:v>40421</c:v>
                </c:pt>
                <c:pt idx="173">
                  <c:v>40390</c:v>
                </c:pt>
                <c:pt idx="174">
                  <c:v>40359</c:v>
                </c:pt>
                <c:pt idx="175">
                  <c:v>40329</c:v>
                </c:pt>
                <c:pt idx="176">
                  <c:v>40298</c:v>
                </c:pt>
                <c:pt idx="177">
                  <c:v>40268</c:v>
                </c:pt>
                <c:pt idx="178">
                  <c:v>40237</c:v>
                </c:pt>
                <c:pt idx="179">
                  <c:v>40209</c:v>
                </c:pt>
                <c:pt idx="180">
                  <c:v>40178</c:v>
                </c:pt>
                <c:pt idx="181">
                  <c:v>40147</c:v>
                </c:pt>
                <c:pt idx="182">
                  <c:v>40117</c:v>
                </c:pt>
                <c:pt idx="183">
                  <c:v>40086</c:v>
                </c:pt>
                <c:pt idx="184">
                  <c:v>40056</c:v>
                </c:pt>
                <c:pt idx="185">
                  <c:v>40025</c:v>
                </c:pt>
                <c:pt idx="186">
                  <c:v>39994</c:v>
                </c:pt>
                <c:pt idx="187">
                  <c:v>39964</c:v>
                </c:pt>
                <c:pt idx="188">
                  <c:v>39933</c:v>
                </c:pt>
                <c:pt idx="189">
                  <c:v>39903</c:v>
                </c:pt>
                <c:pt idx="190">
                  <c:v>39872</c:v>
                </c:pt>
                <c:pt idx="191">
                  <c:v>39844</c:v>
                </c:pt>
                <c:pt idx="192">
                  <c:v>39813</c:v>
                </c:pt>
                <c:pt idx="193">
                  <c:v>39782</c:v>
                </c:pt>
                <c:pt idx="194">
                  <c:v>39752</c:v>
                </c:pt>
                <c:pt idx="195">
                  <c:v>39721</c:v>
                </c:pt>
                <c:pt idx="196">
                  <c:v>39691</c:v>
                </c:pt>
                <c:pt idx="197">
                  <c:v>39660</c:v>
                </c:pt>
                <c:pt idx="198">
                  <c:v>39629</c:v>
                </c:pt>
                <c:pt idx="199">
                  <c:v>39599</c:v>
                </c:pt>
                <c:pt idx="200">
                  <c:v>39568</c:v>
                </c:pt>
                <c:pt idx="201">
                  <c:v>39538</c:v>
                </c:pt>
                <c:pt idx="202">
                  <c:v>39507</c:v>
                </c:pt>
                <c:pt idx="203">
                  <c:v>39478</c:v>
                </c:pt>
                <c:pt idx="204">
                  <c:v>39447</c:v>
                </c:pt>
                <c:pt idx="205">
                  <c:v>39416</c:v>
                </c:pt>
                <c:pt idx="206">
                  <c:v>39386</c:v>
                </c:pt>
                <c:pt idx="207">
                  <c:v>39355</c:v>
                </c:pt>
                <c:pt idx="208">
                  <c:v>39325</c:v>
                </c:pt>
                <c:pt idx="209">
                  <c:v>39294</c:v>
                </c:pt>
                <c:pt idx="210">
                  <c:v>39263</c:v>
                </c:pt>
                <c:pt idx="211">
                  <c:v>39233</c:v>
                </c:pt>
                <c:pt idx="212">
                  <c:v>39202</c:v>
                </c:pt>
                <c:pt idx="213">
                  <c:v>39172</c:v>
                </c:pt>
                <c:pt idx="214">
                  <c:v>39141</c:v>
                </c:pt>
                <c:pt idx="215">
                  <c:v>39113</c:v>
                </c:pt>
                <c:pt idx="216">
                  <c:v>39082</c:v>
                </c:pt>
                <c:pt idx="217">
                  <c:v>39051</c:v>
                </c:pt>
                <c:pt idx="218">
                  <c:v>39021</c:v>
                </c:pt>
                <c:pt idx="219">
                  <c:v>38990</c:v>
                </c:pt>
                <c:pt idx="220">
                  <c:v>38960</c:v>
                </c:pt>
                <c:pt idx="221">
                  <c:v>38929</c:v>
                </c:pt>
                <c:pt idx="222">
                  <c:v>38898</c:v>
                </c:pt>
                <c:pt idx="223">
                  <c:v>38868</c:v>
                </c:pt>
                <c:pt idx="224">
                  <c:v>38837</c:v>
                </c:pt>
                <c:pt idx="225">
                  <c:v>38807</c:v>
                </c:pt>
                <c:pt idx="226">
                  <c:v>38776</c:v>
                </c:pt>
                <c:pt idx="227">
                  <c:v>38748</c:v>
                </c:pt>
                <c:pt idx="228">
                  <c:v>38717</c:v>
                </c:pt>
                <c:pt idx="229">
                  <c:v>38686</c:v>
                </c:pt>
                <c:pt idx="230">
                  <c:v>38656</c:v>
                </c:pt>
                <c:pt idx="231">
                  <c:v>38625</c:v>
                </c:pt>
              </c:numCache>
            </c:numRef>
          </c:cat>
          <c:val>
            <c:numRef>
              <c:f>'LGIP7D vs H15T2Y vs H15T5Y'!$B$2:$B$233</c:f>
              <c:numCache>
                <c:formatCode>General</c:formatCode>
                <c:ptCount val="232"/>
                <c:pt idx="0">
                  <c:v>4.4800000000000004</c:v>
                </c:pt>
                <c:pt idx="1">
                  <c:v>4.66</c:v>
                </c:pt>
                <c:pt idx="2">
                  <c:v>4.88</c:v>
                </c:pt>
                <c:pt idx="3">
                  <c:v>5</c:v>
                </c:pt>
                <c:pt idx="4">
                  <c:v>5.28</c:v>
                </c:pt>
                <c:pt idx="5">
                  <c:v>5.3</c:v>
                </c:pt>
                <c:pt idx="6">
                  <c:v>5.3</c:v>
                </c:pt>
                <c:pt idx="7">
                  <c:v>5.31</c:v>
                </c:pt>
                <c:pt idx="8">
                  <c:v>5.3</c:v>
                </c:pt>
                <c:pt idx="9">
                  <c:v>5.39</c:v>
                </c:pt>
                <c:pt idx="10">
                  <c:v>5.34</c:v>
                </c:pt>
                <c:pt idx="11">
                  <c:v>5.37</c:v>
                </c:pt>
                <c:pt idx="12">
                  <c:v>5.4</c:v>
                </c:pt>
                <c:pt idx="13">
                  <c:v>5.41</c:v>
                </c:pt>
                <c:pt idx="14">
                  <c:v>5.38</c:v>
                </c:pt>
                <c:pt idx="15">
                  <c:v>5.37</c:v>
                </c:pt>
                <c:pt idx="16">
                  <c:v>5.34</c:v>
                </c:pt>
                <c:pt idx="17">
                  <c:v>5.16</c:v>
                </c:pt>
                <c:pt idx="18">
                  <c:v>5.0999999999999996</c:v>
                </c:pt>
                <c:pt idx="19">
                  <c:v>5.05</c:v>
                </c:pt>
                <c:pt idx="20">
                  <c:v>4.84</c:v>
                </c:pt>
                <c:pt idx="21">
                  <c:v>4.63</c:v>
                </c:pt>
                <c:pt idx="22">
                  <c:v>4.43</c:v>
                </c:pt>
                <c:pt idx="23">
                  <c:v>4.2300000000000004</c:v>
                </c:pt>
                <c:pt idx="24">
                  <c:v>4.1500000000000004</c:v>
                </c:pt>
                <c:pt idx="25">
                  <c:v>3.63</c:v>
                </c:pt>
                <c:pt idx="26">
                  <c:v>2.93</c:v>
                </c:pt>
                <c:pt idx="27">
                  <c:v>2.65</c:v>
                </c:pt>
                <c:pt idx="28">
                  <c:v>2.0699999999999998</c:v>
                </c:pt>
                <c:pt idx="29">
                  <c:v>1.49</c:v>
                </c:pt>
                <c:pt idx="30">
                  <c:v>1.1599999999999999</c:v>
                </c:pt>
                <c:pt idx="31">
                  <c:v>0.7</c:v>
                </c:pt>
                <c:pt idx="32">
                  <c:v>0.33</c:v>
                </c:pt>
                <c:pt idx="33">
                  <c:v>0.19</c:v>
                </c:pt>
                <c:pt idx="34">
                  <c:v>0.06</c:v>
                </c:pt>
                <c:pt idx="35">
                  <c:v>0.05</c:v>
                </c:pt>
                <c:pt idx="36">
                  <c:v>0.04</c:v>
                </c:pt>
                <c:pt idx="37">
                  <c:v>0.04</c:v>
                </c:pt>
                <c:pt idx="38">
                  <c:v>0.03</c:v>
                </c:pt>
                <c:pt idx="39">
                  <c:v>0.03</c:v>
                </c:pt>
                <c:pt idx="40">
                  <c:v>0.03</c:v>
                </c:pt>
                <c:pt idx="41">
                  <c:v>0.04</c:v>
                </c:pt>
                <c:pt idx="42">
                  <c:v>0.04</c:v>
                </c:pt>
                <c:pt idx="43">
                  <c:v>0.04</c:v>
                </c:pt>
                <c:pt idx="44">
                  <c:v>0.04</c:v>
                </c:pt>
                <c:pt idx="45">
                  <c:v>0.05</c:v>
                </c:pt>
                <c:pt idx="46">
                  <c:v>0.05</c:v>
                </c:pt>
                <c:pt idx="47">
                  <c:v>7.0000000000000007E-2</c:v>
                </c:pt>
                <c:pt idx="48">
                  <c:v>0.08</c:v>
                </c:pt>
                <c:pt idx="49">
                  <c:v>0.08</c:v>
                </c:pt>
                <c:pt idx="50">
                  <c:v>0.09</c:v>
                </c:pt>
                <c:pt idx="51">
                  <c:v>0.13</c:v>
                </c:pt>
                <c:pt idx="52">
                  <c:v>0.15</c:v>
                </c:pt>
                <c:pt idx="53">
                  <c:v>0.2</c:v>
                </c:pt>
                <c:pt idx="54">
                  <c:v>0.32</c:v>
                </c:pt>
                <c:pt idx="55">
                  <c:v>0.43</c:v>
                </c:pt>
                <c:pt idx="56">
                  <c:v>0.74</c:v>
                </c:pt>
                <c:pt idx="57">
                  <c:v>0.97</c:v>
                </c:pt>
                <c:pt idx="58">
                  <c:v>1.58</c:v>
                </c:pt>
                <c:pt idx="59">
                  <c:v>1.61</c:v>
                </c:pt>
                <c:pt idx="60">
                  <c:v>1.64</c:v>
                </c:pt>
                <c:pt idx="61">
                  <c:v>1.68</c:v>
                </c:pt>
                <c:pt idx="62">
                  <c:v>1.91</c:v>
                </c:pt>
                <c:pt idx="63">
                  <c:v>2.02</c:v>
                </c:pt>
                <c:pt idx="64">
                  <c:v>2.13</c:v>
                </c:pt>
                <c:pt idx="65">
                  <c:v>2.29</c:v>
                </c:pt>
                <c:pt idx="66">
                  <c:v>2.33</c:v>
                </c:pt>
                <c:pt idx="67">
                  <c:v>2.37</c:v>
                </c:pt>
                <c:pt idx="68">
                  <c:v>2.4</c:v>
                </c:pt>
                <c:pt idx="69">
                  <c:v>2.42</c:v>
                </c:pt>
                <c:pt idx="70">
                  <c:v>2.4300000000000002</c:v>
                </c:pt>
                <c:pt idx="71">
                  <c:v>2.42</c:v>
                </c:pt>
                <c:pt idx="72">
                  <c:v>2.36</c:v>
                </c:pt>
                <c:pt idx="73">
                  <c:v>2.2200000000000002</c:v>
                </c:pt>
                <c:pt idx="74">
                  <c:v>2.16</c:v>
                </c:pt>
                <c:pt idx="75">
                  <c:v>2.0299999999999998</c:v>
                </c:pt>
                <c:pt idx="76">
                  <c:v>1.98</c:v>
                </c:pt>
                <c:pt idx="77">
                  <c:v>1.96</c:v>
                </c:pt>
                <c:pt idx="78">
                  <c:v>1.92</c:v>
                </c:pt>
                <c:pt idx="79">
                  <c:v>1.79</c:v>
                </c:pt>
                <c:pt idx="80">
                  <c:v>1.73</c:v>
                </c:pt>
                <c:pt idx="81">
                  <c:v>1.59</c:v>
                </c:pt>
                <c:pt idx="82">
                  <c:v>1.39</c:v>
                </c:pt>
                <c:pt idx="83">
                  <c:v>1.33</c:v>
                </c:pt>
                <c:pt idx="84">
                  <c:v>1.25</c:v>
                </c:pt>
                <c:pt idx="85">
                  <c:v>1.1000000000000001</c:v>
                </c:pt>
                <c:pt idx="86">
                  <c:v>1.07</c:v>
                </c:pt>
                <c:pt idx="87">
                  <c:v>1.05</c:v>
                </c:pt>
                <c:pt idx="88">
                  <c:v>1.03</c:v>
                </c:pt>
                <c:pt idx="89">
                  <c:v>1</c:v>
                </c:pt>
                <c:pt idx="90">
                  <c:v>0.96</c:v>
                </c:pt>
                <c:pt idx="91">
                  <c:v>0.83</c:v>
                </c:pt>
                <c:pt idx="92">
                  <c:v>0.81</c:v>
                </c:pt>
                <c:pt idx="93">
                  <c:v>0.77</c:v>
                </c:pt>
                <c:pt idx="94">
                  <c:v>0.67</c:v>
                </c:pt>
                <c:pt idx="95">
                  <c:v>0.65</c:v>
                </c:pt>
                <c:pt idx="96">
                  <c:v>0.6</c:v>
                </c:pt>
                <c:pt idx="97">
                  <c:v>0.5</c:v>
                </c:pt>
                <c:pt idx="98">
                  <c:v>0.49</c:v>
                </c:pt>
                <c:pt idx="99">
                  <c:v>0.46</c:v>
                </c:pt>
                <c:pt idx="100">
                  <c:v>0.43</c:v>
                </c:pt>
                <c:pt idx="101">
                  <c:v>0.4</c:v>
                </c:pt>
                <c:pt idx="102">
                  <c:v>0.39</c:v>
                </c:pt>
                <c:pt idx="103">
                  <c:v>0.37</c:v>
                </c:pt>
                <c:pt idx="104">
                  <c:v>0.36</c:v>
                </c:pt>
                <c:pt idx="105">
                  <c:v>0.35</c:v>
                </c:pt>
                <c:pt idx="106">
                  <c:v>0.31</c:v>
                </c:pt>
                <c:pt idx="107">
                  <c:v>0.27</c:v>
                </c:pt>
                <c:pt idx="108">
                  <c:v>0.19</c:v>
                </c:pt>
                <c:pt idx="109">
                  <c:v>0.11</c:v>
                </c:pt>
                <c:pt idx="110">
                  <c:v>0.1</c:v>
                </c:pt>
                <c:pt idx="111">
                  <c:v>0.09</c:v>
                </c:pt>
                <c:pt idx="112">
                  <c:v>0.08</c:v>
                </c:pt>
                <c:pt idx="113">
                  <c:v>7.0000000000000007E-2</c:v>
                </c:pt>
                <c:pt idx="114">
                  <c:v>7.0000000000000007E-2</c:v>
                </c:pt>
                <c:pt idx="115">
                  <c:v>0.06</c:v>
                </c:pt>
                <c:pt idx="116">
                  <c:v>0.06</c:v>
                </c:pt>
                <c:pt idx="117">
                  <c:v>0.06</c:v>
                </c:pt>
                <c:pt idx="118">
                  <c:v>0.06</c:v>
                </c:pt>
                <c:pt idx="119">
                  <c:v>0.05</c:v>
                </c:pt>
                <c:pt idx="120">
                  <c:v>0.05</c:v>
                </c:pt>
                <c:pt idx="121">
                  <c:v>0.05</c:v>
                </c:pt>
                <c:pt idx="122">
                  <c:v>0.05</c:v>
                </c:pt>
                <c:pt idx="123">
                  <c:v>0.05</c:v>
                </c:pt>
                <c:pt idx="124">
                  <c:v>0.05</c:v>
                </c:pt>
                <c:pt idx="125">
                  <c:v>0.05</c:v>
                </c:pt>
                <c:pt idx="126">
                  <c:v>0.05</c:v>
                </c:pt>
                <c:pt idx="127">
                  <c:v>0.05</c:v>
                </c:pt>
                <c:pt idx="128">
                  <c:v>0.05</c:v>
                </c:pt>
                <c:pt idx="129">
                  <c:v>0.05</c:v>
                </c:pt>
                <c:pt idx="130">
                  <c:v>0.05</c:v>
                </c:pt>
                <c:pt idx="131">
                  <c:v>0.04</c:v>
                </c:pt>
                <c:pt idx="132">
                  <c:v>0.05</c:v>
                </c:pt>
                <c:pt idx="133">
                  <c:v>0.05</c:v>
                </c:pt>
                <c:pt idx="134">
                  <c:v>0.05</c:v>
                </c:pt>
                <c:pt idx="135">
                  <c:v>0.05</c:v>
                </c:pt>
                <c:pt idx="136">
                  <c:v>0.05</c:v>
                </c:pt>
                <c:pt idx="137">
                  <c:v>0.05</c:v>
                </c:pt>
                <c:pt idx="138">
                  <c:v>0.05</c:v>
                </c:pt>
                <c:pt idx="139">
                  <c:v>0.05</c:v>
                </c:pt>
                <c:pt idx="140">
                  <c:v>0.06</c:v>
                </c:pt>
                <c:pt idx="141">
                  <c:v>7.0000000000000007E-2</c:v>
                </c:pt>
                <c:pt idx="142">
                  <c:v>7.0000000000000007E-2</c:v>
                </c:pt>
                <c:pt idx="143">
                  <c:v>7.0000000000000007E-2</c:v>
                </c:pt>
                <c:pt idx="144">
                  <c:v>0.08</c:v>
                </c:pt>
                <c:pt idx="145">
                  <c:v>0.09</c:v>
                </c:pt>
                <c:pt idx="146">
                  <c:v>0.1</c:v>
                </c:pt>
                <c:pt idx="147">
                  <c:v>0.1</c:v>
                </c:pt>
                <c:pt idx="148">
                  <c:v>0.1</c:v>
                </c:pt>
                <c:pt idx="149">
                  <c:v>0.1</c:v>
                </c:pt>
                <c:pt idx="150">
                  <c:v>0.11</c:v>
                </c:pt>
                <c:pt idx="151">
                  <c:v>0.1</c:v>
                </c:pt>
                <c:pt idx="152">
                  <c:v>0.1</c:v>
                </c:pt>
                <c:pt idx="153">
                  <c:v>0.1</c:v>
                </c:pt>
                <c:pt idx="154">
                  <c:v>0.09</c:v>
                </c:pt>
                <c:pt idx="155">
                  <c:v>0.09</c:v>
                </c:pt>
                <c:pt idx="156">
                  <c:v>0.08</c:v>
                </c:pt>
                <c:pt idx="157">
                  <c:v>0.08</c:v>
                </c:pt>
                <c:pt idx="158">
                  <c:v>0.08</c:v>
                </c:pt>
                <c:pt idx="159">
                  <c:v>7.0000000000000007E-2</c:v>
                </c:pt>
                <c:pt idx="160">
                  <c:v>7.0000000000000007E-2</c:v>
                </c:pt>
                <c:pt idx="161">
                  <c:v>7.0000000000000007E-2</c:v>
                </c:pt>
                <c:pt idx="162">
                  <c:v>0.08</c:v>
                </c:pt>
                <c:pt idx="163">
                  <c:v>0.09</c:v>
                </c:pt>
                <c:pt idx="164">
                  <c:v>0.1</c:v>
                </c:pt>
                <c:pt idx="165">
                  <c:v>0.12</c:v>
                </c:pt>
                <c:pt idx="166">
                  <c:v>0.13</c:v>
                </c:pt>
                <c:pt idx="167">
                  <c:v>0.13</c:v>
                </c:pt>
                <c:pt idx="168">
                  <c:v>0.13</c:v>
                </c:pt>
                <c:pt idx="169">
                  <c:v>0.15</c:v>
                </c:pt>
                <c:pt idx="170">
                  <c:v>0.15</c:v>
                </c:pt>
                <c:pt idx="171">
                  <c:v>0.17</c:v>
                </c:pt>
                <c:pt idx="172">
                  <c:v>0.19</c:v>
                </c:pt>
                <c:pt idx="173">
                  <c:v>0.19</c:v>
                </c:pt>
                <c:pt idx="174">
                  <c:v>0.18</c:v>
                </c:pt>
                <c:pt idx="175">
                  <c:v>0.17</c:v>
                </c:pt>
                <c:pt idx="176">
                  <c:v>0.16</c:v>
                </c:pt>
                <c:pt idx="177">
                  <c:v>0.14000000000000001</c:v>
                </c:pt>
                <c:pt idx="178">
                  <c:v>0.15</c:v>
                </c:pt>
                <c:pt idx="179">
                  <c:v>0.15</c:v>
                </c:pt>
                <c:pt idx="180">
                  <c:v>0.19</c:v>
                </c:pt>
                <c:pt idx="181">
                  <c:v>0.21</c:v>
                </c:pt>
                <c:pt idx="182">
                  <c:v>0.23</c:v>
                </c:pt>
                <c:pt idx="183">
                  <c:v>0.28999999999999998</c:v>
                </c:pt>
                <c:pt idx="184">
                  <c:v>0.31</c:v>
                </c:pt>
                <c:pt idx="185">
                  <c:v>0.33</c:v>
                </c:pt>
                <c:pt idx="186" formatCode="0.00">
                  <c:v>0.4</c:v>
                </c:pt>
                <c:pt idx="187">
                  <c:v>0.45</c:v>
                </c:pt>
                <c:pt idx="188">
                  <c:v>0.54</c:v>
                </c:pt>
                <c:pt idx="189">
                  <c:v>0.63</c:v>
                </c:pt>
                <c:pt idx="190">
                  <c:v>0.74</c:v>
                </c:pt>
                <c:pt idx="191">
                  <c:v>0.89</c:v>
                </c:pt>
                <c:pt idx="192">
                  <c:v>1.35</c:v>
                </c:pt>
                <c:pt idx="193">
                  <c:v>1.59</c:v>
                </c:pt>
                <c:pt idx="194">
                  <c:v>2.04</c:v>
                </c:pt>
                <c:pt idx="195">
                  <c:v>2.2999999999999998</c:v>
                </c:pt>
                <c:pt idx="196">
                  <c:v>2.29</c:v>
                </c:pt>
                <c:pt idx="197">
                  <c:v>2.2599999999999998</c:v>
                </c:pt>
                <c:pt idx="198">
                  <c:v>2.23</c:v>
                </c:pt>
                <c:pt idx="199">
                  <c:v>2.3199999999999998</c:v>
                </c:pt>
                <c:pt idx="200">
                  <c:v>2.4900000000000002</c:v>
                </c:pt>
                <c:pt idx="201">
                  <c:v>2.71</c:v>
                </c:pt>
                <c:pt idx="202">
                  <c:v>3.33</c:v>
                </c:pt>
                <c:pt idx="203">
                  <c:v>4.18</c:v>
                </c:pt>
                <c:pt idx="204">
                  <c:v>4.47</c:v>
                </c:pt>
                <c:pt idx="205">
                  <c:v>4.63</c:v>
                </c:pt>
                <c:pt idx="206">
                  <c:v>4.84</c:v>
                </c:pt>
                <c:pt idx="207">
                  <c:v>4.9400000000000004</c:v>
                </c:pt>
                <c:pt idx="208">
                  <c:v>5.08</c:v>
                </c:pt>
                <c:pt idx="209">
                  <c:v>5.1100000000000003</c:v>
                </c:pt>
                <c:pt idx="210">
                  <c:v>5.1100000000000003</c:v>
                </c:pt>
                <c:pt idx="211">
                  <c:v>5.09</c:v>
                </c:pt>
                <c:pt idx="212">
                  <c:v>5.08</c:v>
                </c:pt>
                <c:pt idx="213">
                  <c:v>5.12</c:v>
                </c:pt>
                <c:pt idx="214">
                  <c:v>5.13</c:v>
                </c:pt>
                <c:pt idx="215">
                  <c:v>5.09</c:v>
                </c:pt>
                <c:pt idx="216">
                  <c:v>5.1100000000000003</c:v>
                </c:pt>
                <c:pt idx="217">
                  <c:v>5.0999999999999996</c:v>
                </c:pt>
                <c:pt idx="218">
                  <c:v>5.0999999999999996</c:v>
                </c:pt>
                <c:pt idx="219">
                  <c:v>5.1100000000000003</c:v>
                </c:pt>
                <c:pt idx="220">
                  <c:v>5.08</c:v>
                </c:pt>
                <c:pt idx="221">
                  <c:v>5.04</c:v>
                </c:pt>
                <c:pt idx="222">
                  <c:v>4.91</c:v>
                </c:pt>
                <c:pt idx="223">
                  <c:v>4.76</c:v>
                </c:pt>
                <c:pt idx="224">
                  <c:v>4.5599999999999996</c:v>
                </c:pt>
                <c:pt idx="225">
                  <c:v>4.47</c:v>
                </c:pt>
                <c:pt idx="226">
                  <c:v>4.32</c:v>
                </c:pt>
                <c:pt idx="227">
                  <c:v>4.12</c:v>
                </c:pt>
                <c:pt idx="228">
                  <c:v>4.05</c:v>
                </c:pt>
                <c:pt idx="229">
                  <c:v>3.8</c:v>
                </c:pt>
                <c:pt idx="230">
                  <c:v>3.6</c:v>
                </c:pt>
                <c:pt idx="231">
                  <c:v>3.49</c:v>
                </c:pt>
              </c:numCache>
            </c:numRef>
          </c:val>
          <c:smooth val="0"/>
          <c:extLst>
            <c:ext xmlns:c16="http://schemas.microsoft.com/office/drawing/2014/chart" uri="{C3380CC4-5D6E-409C-BE32-E72D297353CC}">
              <c16:uniqueId val="{00000000-8405-4D51-AE8E-72511AC79374}"/>
            </c:ext>
          </c:extLst>
        </c:ser>
        <c:ser>
          <c:idx val="1"/>
          <c:order val="1"/>
          <c:tx>
            <c:v>Rolling 2-Yr Yield</c:v>
          </c:tx>
          <c:spPr>
            <a:ln w="28575" cap="rnd">
              <a:solidFill>
                <a:schemeClr val="accent2"/>
              </a:solidFill>
              <a:round/>
            </a:ln>
            <a:effectLst/>
          </c:spPr>
          <c:marker>
            <c:symbol val="none"/>
          </c:marker>
          <c:cat>
            <c:numRef>
              <c:f>'LGIP7D vs H15T2Y vs H15T5Y'!$A$2:$A$233</c:f>
              <c:numCache>
                <c:formatCode>[$-409]mmm\-yy;@</c:formatCode>
                <c:ptCount val="232"/>
                <c:pt idx="0">
                  <c:v>45657</c:v>
                </c:pt>
                <c:pt idx="1">
                  <c:v>45625</c:v>
                </c:pt>
                <c:pt idx="2">
                  <c:v>45596</c:v>
                </c:pt>
                <c:pt idx="3">
                  <c:v>45565</c:v>
                </c:pt>
                <c:pt idx="4">
                  <c:v>45534</c:v>
                </c:pt>
                <c:pt idx="5">
                  <c:v>45504</c:v>
                </c:pt>
                <c:pt idx="6">
                  <c:v>45471</c:v>
                </c:pt>
                <c:pt idx="7">
                  <c:v>45443</c:v>
                </c:pt>
                <c:pt idx="8">
                  <c:v>45412</c:v>
                </c:pt>
                <c:pt idx="9">
                  <c:v>45380</c:v>
                </c:pt>
                <c:pt idx="10">
                  <c:v>45351</c:v>
                </c:pt>
                <c:pt idx="11">
                  <c:v>45322</c:v>
                </c:pt>
                <c:pt idx="12">
                  <c:v>45291</c:v>
                </c:pt>
                <c:pt idx="13">
                  <c:v>45260</c:v>
                </c:pt>
                <c:pt idx="14">
                  <c:v>45230</c:v>
                </c:pt>
                <c:pt idx="15">
                  <c:v>45199</c:v>
                </c:pt>
                <c:pt idx="16">
                  <c:v>45169</c:v>
                </c:pt>
                <c:pt idx="17">
                  <c:v>45138</c:v>
                </c:pt>
                <c:pt idx="18">
                  <c:v>45107</c:v>
                </c:pt>
                <c:pt idx="19">
                  <c:v>45077</c:v>
                </c:pt>
                <c:pt idx="20">
                  <c:v>45046</c:v>
                </c:pt>
                <c:pt idx="21">
                  <c:v>45016</c:v>
                </c:pt>
                <c:pt idx="22">
                  <c:v>44985</c:v>
                </c:pt>
                <c:pt idx="23">
                  <c:v>44957</c:v>
                </c:pt>
                <c:pt idx="24">
                  <c:v>44926</c:v>
                </c:pt>
                <c:pt idx="25">
                  <c:v>44895</c:v>
                </c:pt>
                <c:pt idx="26">
                  <c:v>44865</c:v>
                </c:pt>
                <c:pt idx="27">
                  <c:v>44834</c:v>
                </c:pt>
                <c:pt idx="28">
                  <c:v>44804</c:v>
                </c:pt>
                <c:pt idx="29">
                  <c:v>44773</c:v>
                </c:pt>
                <c:pt idx="30">
                  <c:v>44742</c:v>
                </c:pt>
                <c:pt idx="31">
                  <c:v>44712</c:v>
                </c:pt>
                <c:pt idx="32">
                  <c:v>44681</c:v>
                </c:pt>
                <c:pt idx="33">
                  <c:v>44651</c:v>
                </c:pt>
                <c:pt idx="34">
                  <c:v>44620</c:v>
                </c:pt>
                <c:pt idx="35">
                  <c:v>44592</c:v>
                </c:pt>
                <c:pt idx="36">
                  <c:v>44561</c:v>
                </c:pt>
                <c:pt idx="37">
                  <c:v>44530</c:v>
                </c:pt>
                <c:pt idx="38">
                  <c:v>44500</c:v>
                </c:pt>
                <c:pt idx="39">
                  <c:v>44469</c:v>
                </c:pt>
                <c:pt idx="40">
                  <c:v>44439</c:v>
                </c:pt>
                <c:pt idx="41">
                  <c:v>44408</c:v>
                </c:pt>
                <c:pt idx="42">
                  <c:v>44377</c:v>
                </c:pt>
                <c:pt idx="43">
                  <c:v>44347</c:v>
                </c:pt>
                <c:pt idx="44">
                  <c:v>44316</c:v>
                </c:pt>
                <c:pt idx="45">
                  <c:v>44286</c:v>
                </c:pt>
                <c:pt idx="46">
                  <c:v>44255</c:v>
                </c:pt>
                <c:pt idx="47">
                  <c:v>44227</c:v>
                </c:pt>
                <c:pt idx="48">
                  <c:v>44196</c:v>
                </c:pt>
                <c:pt idx="49">
                  <c:v>44165</c:v>
                </c:pt>
                <c:pt idx="50">
                  <c:v>44135</c:v>
                </c:pt>
                <c:pt idx="51">
                  <c:v>44104</c:v>
                </c:pt>
                <c:pt idx="52">
                  <c:v>44074</c:v>
                </c:pt>
                <c:pt idx="53">
                  <c:v>44043</c:v>
                </c:pt>
                <c:pt idx="54">
                  <c:v>44012</c:v>
                </c:pt>
                <c:pt idx="55">
                  <c:v>43982</c:v>
                </c:pt>
                <c:pt idx="56">
                  <c:v>43951</c:v>
                </c:pt>
                <c:pt idx="57">
                  <c:v>43921</c:v>
                </c:pt>
                <c:pt idx="58">
                  <c:v>43890</c:v>
                </c:pt>
                <c:pt idx="59">
                  <c:v>43861</c:v>
                </c:pt>
                <c:pt idx="60">
                  <c:v>43830</c:v>
                </c:pt>
                <c:pt idx="61">
                  <c:v>43799</c:v>
                </c:pt>
                <c:pt idx="62">
                  <c:v>43769</c:v>
                </c:pt>
                <c:pt idx="63">
                  <c:v>43738</c:v>
                </c:pt>
                <c:pt idx="64">
                  <c:v>43708</c:v>
                </c:pt>
                <c:pt idx="65">
                  <c:v>43677</c:v>
                </c:pt>
                <c:pt idx="66">
                  <c:v>43646</c:v>
                </c:pt>
                <c:pt idx="67">
                  <c:v>43616</c:v>
                </c:pt>
                <c:pt idx="68">
                  <c:v>43585</c:v>
                </c:pt>
                <c:pt idx="69">
                  <c:v>43555</c:v>
                </c:pt>
                <c:pt idx="70">
                  <c:v>43524</c:v>
                </c:pt>
                <c:pt idx="71">
                  <c:v>43496</c:v>
                </c:pt>
                <c:pt idx="72">
                  <c:v>43465</c:v>
                </c:pt>
                <c:pt idx="73">
                  <c:v>43434</c:v>
                </c:pt>
                <c:pt idx="74">
                  <c:v>43404</c:v>
                </c:pt>
                <c:pt idx="75">
                  <c:v>43373</c:v>
                </c:pt>
                <c:pt idx="76">
                  <c:v>43343</c:v>
                </c:pt>
                <c:pt idx="77">
                  <c:v>43312</c:v>
                </c:pt>
                <c:pt idx="78">
                  <c:v>43281</c:v>
                </c:pt>
                <c:pt idx="79">
                  <c:v>43251</c:v>
                </c:pt>
                <c:pt idx="80">
                  <c:v>43220</c:v>
                </c:pt>
                <c:pt idx="81">
                  <c:v>43190</c:v>
                </c:pt>
                <c:pt idx="82">
                  <c:v>43159</c:v>
                </c:pt>
                <c:pt idx="83">
                  <c:v>43131</c:v>
                </c:pt>
                <c:pt idx="84">
                  <c:v>43100</c:v>
                </c:pt>
                <c:pt idx="85">
                  <c:v>43069</c:v>
                </c:pt>
                <c:pt idx="86">
                  <c:v>43039</c:v>
                </c:pt>
                <c:pt idx="87">
                  <c:v>43008</c:v>
                </c:pt>
                <c:pt idx="88">
                  <c:v>42978</c:v>
                </c:pt>
                <c:pt idx="89">
                  <c:v>42947</c:v>
                </c:pt>
                <c:pt idx="90">
                  <c:v>42916</c:v>
                </c:pt>
                <c:pt idx="91">
                  <c:v>42886</c:v>
                </c:pt>
                <c:pt idx="92">
                  <c:v>42855</c:v>
                </c:pt>
                <c:pt idx="93">
                  <c:v>42825</c:v>
                </c:pt>
                <c:pt idx="94">
                  <c:v>42794</c:v>
                </c:pt>
                <c:pt idx="95">
                  <c:v>42766</c:v>
                </c:pt>
                <c:pt idx="96">
                  <c:v>42735</c:v>
                </c:pt>
                <c:pt idx="97">
                  <c:v>42704</c:v>
                </c:pt>
                <c:pt idx="98">
                  <c:v>42674</c:v>
                </c:pt>
                <c:pt idx="99">
                  <c:v>42643</c:v>
                </c:pt>
                <c:pt idx="100">
                  <c:v>42613</c:v>
                </c:pt>
                <c:pt idx="101">
                  <c:v>42582</c:v>
                </c:pt>
                <c:pt idx="102">
                  <c:v>42551</c:v>
                </c:pt>
                <c:pt idx="103">
                  <c:v>42521</c:v>
                </c:pt>
                <c:pt idx="104">
                  <c:v>42490</c:v>
                </c:pt>
                <c:pt idx="105">
                  <c:v>42460</c:v>
                </c:pt>
                <c:pt idx="106">
                  <c:v>42429</c:v>
                </c:pt>
                <c:pt idx="107">
                  <c:v>42400</c:v>
                </c:pt>
                <c:pt idx="108">
                  <c:v>42369</c:v>
                </c:pt>
                <c:pt idx="109">
                  <c:v>42338</c:v>
                </c:pt>
                <c:pt idx="110">
                  <c:v>42308</c:v>
                </c:pt>
                <c:pt idx="111">
                  <c:v>42277</c:v>
                </c:pt>
                <c:pt idx="112">
                  <c:v>42247</c:v>
                </c:pt>
                <c:pt idx="113">
                  <c:v>42216</c:v>
                </c:pt>
                <c:pt idx="114">
                  <c:v>42185</c:v>
                </c:pt>
                <c:pt idx="115">
                  <c:v>42155</c:v>
                </c:pt>
                <c:pt idx="116">
                  <c:v>42124</c:v>
                </c:pt>
                <c:pt idx="117">
                  <c:v>42094</c:v>
                </c:pt>
                <c:pt idx="118">
                  <c:v>42063</c:v>
                </c:pt>
                <c:pt idx="119">
                  <c:v>42035</c:v>
                </c:pt>
                <c:pt idx="120">
                  <c:v>42004</c:v>
                </c:pt>
                <c:pt idx="121">
                  <c:v>41973</c:v>
                </c:pt>
                <c:pt idx="122">
                  <c:v>41943</c:v>
                </c:pt>
                <c:pt idx="123">
                  <c:v>41912</c:v>
                </c:pt>
                <c:pt idx="124">
                  <c:v>41882</c:v>
                </c:pt>
                <c:pt idx="125">
                  <c:v>41851</c:v>
                </c:pt>
                <c:pt idx="126">
                  <c:v>41820</c:v>
                </c:pt>
                <c:pt idx="127">
                  <c:v>41790</c:v>
                </c:pt>
                <c:pt idx="128">
                  <c:v>41759</c:v>
                </c:pt>
                <c:pt idx="129">
                  <c:v>41729</c:v>
                </c:pt>
                <c:pt idx="130">
                  <c:v>41698</c:v>
                </c:pt>
                <c:pt idx="131">
                  <c:v>41670</c:v>
                </c:pt>
                <c:pt idx="132">
                  <c:v>41639</c:v>
                </c:pt>
                <c:pt idx="133">
                  <c:v>41608</c:v>
                </c:pt>
                <c:pt idx="134">
                  <c:v>41578</c:v>
                </c:pt>
                <c:pt idx="135">
                  <c:v>41547</c:v>
                </c:pt>
                <c:pt idx="136">
                  <c:v>41517</c:v>
                </c:pt>
                <c:pt idx="137">
                  <c:v>41486</c:v>
                </c:pt>
                <c:pt idx="138">
                  <c:v>41455</c:v>
                </c:pt>
                <c:pt idx="139">
                  <c:v>41425</c:v>
                </c:pt>
                <c:pt idx="140">
                  <c:v>41394</c:v>
                </c:pt>
                <c:pt idx="141">
                  <c:v>41364</c:v>
                </c:pt>
                <c:pt idx="142">
                  <c:v>41333</c:v>
                </c:pt>
                <c:pt idx="143">
                  <c:v>41305</c:v>
                </c:pt>
                <c:pt idx="144">
                  <c:v>41274</c:v>
                </c:pt>
                <c:pt idx="145">
                  <c:v>41243</c:v>
                </c:pt>
                <c:pt idx="146">
                  <c:v>41213</c:v>
                </c:pt>
                <c:pt idx="147">
                  <c:v>41182</c:v>
                </c:pt>
                <c:pt idx="148">
                  <c:v>41152</c:v>
                </c:pt>
                <c:pt idx="149">
                  <c:v>41121</c:v>
                </c:pt>
                <c:pt idx="150">
                  <c:v>41090</c:v>
                </c:pt>
                <c:pt idx="151">
                  <c:v>41060</c:v>
                </c:pt>
                <c:pt idx="152">
                  <c:v>41029</c:v>
                </c:pt>
                <c:pt idx="153">
                  <c:v>40999</c:v>
                </c:pt>
                <c:pt idx="154">
                  <c:v>40968</c:v>
                </c:pt>
                <c:pt idx="155">
                  <c:v>40939</c:v>
                </c:pt>
                <c:pt idx="156">
                  <c:v>40908</c:v>
                </c:pt>
                <c:pt idx="157">
                  <c:v>40877</c:v>
                </c:pt>
                <c:pt idx="158">
                  <c:v>40847</c:v>
                </c:pt>
                <c:pt idx="159">
                  <c:v>40816</c:v>
                </c:pt>
                <c:pt idx="160">
                  <c:v>40786</c:v>
                </c:pt>
                <c:pt idx="161">
                  <c:v>40755</c:v>
                </c:pt>
                <c:pt idx="162">
                  <c:v>40724</c:v>
                </c:pt>
                <c:pt idx="163">
                  <c:v>40694</c:v>
                </c:pt>
                <c:pt idx="164">
                  <c:v>40663</c:v>
                </c:pt>
                <c:pt idx="165">
                  <c:v>40633</c:v>
                </c:pt>
                <c:pt idx="166">
                  <c:v>40602</c:v>
                </c:pt>
                <c:pt idx="167">
                  <c:v>40574</c:v>
                </c:pt>
                <c:pt idx="168">
                  <c:v>40543</c:v>
                </c:pt>
                <c:pt idx="169">
                  <c:v>40512</c:v>
                </c:pt>
                <c:pt idx="170">
                  <c:v>40482</c:v>
                </c:pt>
                <c:pt idx="171">
                  <c:v>40451</c:v>
                </c:pt>
                <c:pt idx="172">
                  <c:v>40421</c:v>
                </c:pt>
                <c:pt idx="173">
                  <c:v>40390</c:v>
                </c:pt>
                <c:pt idx="174">
                  <c:v>40359</c:v>
                </c:pt>
                <c:pt idx="175">
                  <c:v>40329</c:v>
                </c:pt>
                <c:pt idx="176">
                  <c:v>40298</c:v>
                </c:pt>
                <c:pt idx="177">
                  <c:v>40268</c:v>
                </c:pt>
                <c:pt idx="178">
                  <c:v>40237</c:v>
                </c:pt>
                <c:pt idx="179">
                  <c:v>40209</c:v>
                </c:pt>
                <c:pt idx="180">
                  <c:v>40178</c:v>
                </c:pt>
                <c:pt idx="181">
                  <c:v>40147</c:v>
                </c:pt>
                <c:pt idx="182">
                  <c:v>40117</c:v>
                </c:pt>
                <c:pt idx="183">
                  <c:v>40086</c:v>
                </c:pt>
                <c:pt idx="184">
                  <c:v>40056</c:v>
                </c:pt>
                <c:pt idx="185">
                  <c:v>40025</c:v>
                </c:pt>
                <c:pt idx="186">
                  <c:v>39994</c:v>
                </c:pt>
                <c:pt idx="187">
                  <c:v>39964</c:v>
                </c:pt>
                <c:pt idx="188">
                  <c:v>39933</c:v>
                </c:pt>
                <c:pt idx="189">
                  <c:v>39903</c:v>
                </c:pt>
                <c:pt idx="190">
                  <c:v>39872</c:v>
                </c:pt>
                <c:pt idx="191">
                  <c:v>39844</c:v>
                </c:pt>
                <c:pt idx="192">
                  <c:v>39813</c:v>
                </c:pt>
                <c:pt idx="193">
                  <c:v>39782</c:v>
                </c:pt>
                <c:pt idx="194">
                  <c:v>39752</c:v>
                </c:pt>
                <c:pt idx="195">
                  <c:v>39721</c:v>
                </c:pt>
                <c:pt idx="196">
                  <c:v>39691</c:v>
                </c:pt>
                <c:pt idx="197">
                  <c:v>39660</c:v>
                </c:pt>
                <c:pt idx="198">
                  <c:v>39629</c:v>
                </c:pt>
                <c:pt idx="199">
                  <c:v>39599</c:v>
                </c:pt>
                <c:pt idx="200">
                  <c:v>39568</c:v>
                </c:pt>
                <c:pt idx="201">
                  <c:v>39538</c:v>
                </c:pt>
                <c:pt idx="202">
                  <c:v>39507</c:v>
                </c:pt>
                <c:pt idx="203">
                  <c:v>39478</c:v>
                </c:pt>
                <c:pt idx="204">
                  <c:v>39447</c:v>
                </c:pt>
                <c:pt idx="205">
                  <c:v>39416</c:v>
                </c:pt>
                <c:pt idx="206">
                  <c:v>39386</c:v>
                </c:pt>
                <c:pt idx="207">
                  <c:v>39355</c:v>
                </c:pt>
                <c:pt idx="208">
                  <c:v>39325</c:v>
                </c:pt>
                <c:pt idx="209">
                  <c:v>39294</c:v>
                </c:pt>
                <c:pt idx="210">
                  <c:v>39263</c:v>
                </c:pt>
                <c:pt idx="211">
                  <c:v>39233</c:v>
                </c:pt>
                <c:pt idx="212">
                  <c:v>39202</c:v>
                </c:pt>
                <c:pt idx="213">
                  <c:v>39172</c:v>
                </c:pt>
                <c:pt idx="214">
                  <c:v>39141</c:v>
                </c:pt>
                <c:pt idx="215">
                  <c:v>39113</c:v>
                </c:pt>
                <c:pt idx="216">
                  <c:v>39082</c:v>
                </c:pt>
                <c:pt idx="217">
                  <c:v>39051</c:v>
                </c:pt>
                <c:pt idx="218">
                  <c:v>39021</c:v>
                </c:pt>
                <c:pt idx="219">
                  <c:v>38990</c:v>
                </c:pt>
                <c:pt idx="220">
                  <c:v>38960</c:v>
                </c:pt>
                <c:pt idx="221">
                  <c:v>38929</c:v>
                </c:pt>
                <c:pt idx="222">
                  <c:v>38898</c:v>
                </c:pt>
                <c:pt idx="223">
                  <c:v>38868</c:v>
                </c:pt>
                <c:pt idx="224">
                  <c:v>38837</c:v>
                </c:pt>
                <c:pt idx="225">
                  <c:v>38807</c:v>
                </c:pt>
                <c:pt idx="226">
                  <c:v>38776</c:v>
                </c:pt>
                <c:pt idx="227">
                  <c:v>38748</c:v>
                </c:pt>
                <c:pt idx="228">
                  <c:v>38717</c:v>
                </c:pt>
                <c:pt idx="229">
                  <c:v>38686</c:v>
                </c:pt>
                <c:pt idx="230">
                  <c:v>38656</c:v>
                </c:pt>
                <c:pt idx="231">
                  <c:v>38625</c:v>
                </c:pt>
              </c:numCache>
            </c:numRef>
          </c:cat>
          <c:val>
            <c:numRef>
              <c:f>'LGIP7D vs H15T2Y vs H15T5Y'!$H$2:$H$233</c:f>
              <c:numCache>
                <c:formatCode>0.00</c:formatCode>
                <c:ptCount val="232"/>
                <c:pt idx="0">
                  <c:v>4.4774999999999991</c:v>
                </c:pt>
                <c:pt idx="1">
                  <c:v>4.4799999999999995</c:v>
                </c:pt>
                <c:pt idx="2">
                  <c:v>4.49</c:v>
                </c:pt>
                <c:pt idx="3">
                  <c:v>4.5070833333333331</c:v>
                </c:pt>
                <c:pt idx="4">
                  <c:v>4.5170833333333329</c:v>
                </c:pt>
                <c:pt idx="5">
                  <c:v>4.4870833333333326</c:v>
                </c:pt>
                <c:pt idx="6">
                  <c:v>4.4262500000000005</c:v>
                </c:pt>
                <c:pt idx="7">
                  <c:v>4.3537499999999998</c:v>
                </c:pt>
                <c:pt idx="8">
                  <c:v>4.260416666666667</c:v>
                </c:pt>
                <c:pt idx="9">
                  <c:v>4.1633333333333331</c:v>
                </c:pt>
                <c:pt idx="10">
                  <c:v>4.0516666666666667</c:v>
                </c:pt>
                <c:pt idx="11">
                  <c:v>3.9224999999999999</c:v>
                </c:pt>
                <c:pt idx="12">
                  <c:v>3.7833333333333337</c:v>
                </c:pt>
                <c:pt idx="13">
                  <c:v>3.6258333333333344</c:v>
                </c:pt>
                <c:pt idx="14">
                  <c:v>3.4437500000000014</c:v>
                </c:pt>
                <c:pt idx="15">
                  <c:v>3.2487500000000011</c:v>
                </c:pt>
                <c:pt idx="16">
                  <c:v>3.049583333333334</c:v>
                </c:pt>
                <c:pt idx="17">
                  <c:v>2.8545833333333337</c:v>
                </c:pt>
                <c:pt idx="18">
                  <c:v>2.6624999999999996</c:v>
                </c:pt>
                <c:pt idx="19">
                  <c:v>2.4774999999999996</c:v>
                </c:pt>
                <c:pt idx="20">
                  <c:v>2.3120833333333328</c:v>
                </c:pt>
                <c:pt idx="21">
                  <c:v>2.1512499999999988</c:v>
                </c:pt>
                <c:pt idx="22">
                  <c:v>1.9783333333333326</c:v>
                </c:pt>
                <c:pt idx="23">
                  <c:v>1.7945833333333325</c:v>
                </c:pt>
                <c:pt idx="24">
                  <c:v>1.6245833333333326</c:v>
                </c:pt>
                <c:pt idx="25">
                  <c:v>1.4516666666666664</c:v>
                </c:pt>
                <c:pt idx="26">
                  <c:v>1.27125</c:v>
                </c:pt>
                <c:pt idx="27">
                  <c:v>1.095</c:v>
                </c:pt>
                <c:pt idx="28">
                  <c:v>0.93958333333333321</c:v>
                </c:pt>
                <c:pt idx="29">
                  <c:v>0.80999999999999994</c:v>
                </c:pt>
                <c:pt idx="30">
                  <c:v>0.68958333333333333</c:v>
                </c:pt>
                <c:pt idx="31">
                  <c:v>0.57250000000000012</c:v>
                </c:pt>
                <c:pt idx="32">
                  <c:v>0.47041666666666687</c:v>
                </c:pt>
                <c:pt idx="33">
                  <c:v>0.37375000000000003</c:v>
                </c:pt>
                <c:pt idx="34">
                  <c:v>0.31291666666666668</c:v>
                </c:pt>
                <c:pt idx="35">
                  <c:v>0.30833333333333335</c:v>
                </c:pt>
                <c:pt idx="36">
                  <c:v>0.33083333333333337</c:v>
                </c:pt>
                <c:pt idx="37">
                  <c:v>0.36958333333333332</c:v>
                </c:pt>
                <c:pt idx="38">
                  <c:v>0.4154166666666666</c:v>
                </c:pt>
                <c:pt idx="39">
                  <c:v>0.46375000000000005</c:v>
                </c:pt>
                <c:pt idx="40">
                  <c:v>0.52250000000000008</c:v>
                </c:pt>
                <c:pt idx="41">
                  <c:v>0.5787500000000001</c:v>
                </c:pt>
                <c:pt idx="42">
                  <c:v>0.6462500000000001</c:v>
                </c:pt>
                <c:pt idx="43">
                  <c:v>0.71333333333333337</c:v>
                </c:pt>
                <c:pt idx="44">
                  <c:v>0.79875000000000007</c:v>
                </c:pt>
                <c:pt idx="45">
                  <c:v>0.88958333333333339</c:v>
                </c:pt>
                <c:pt idx="46">
                  <c:v>0.98375000000000012</c:v>
                </c:pt>
                <c:pt idx="47">
                  <c:v>1.0829166666666667</c:v>
                </c:pt>
                <c:pt idx="48">
                  <c:v>1.1833333333333333</c:v>
                </c:pt>
                <c:pt idx="49">
                  <c:v>1.2891666666666668</c:v>
                </c:pt>
                <c:pt idx="50">
                  <c:v>1.4012500000000001</c:v>
                </c:pt>
                <c:pt idx="51">
                  <c:v>1.5141666666666669</c:v>
                </c:pt>
                <c:pt idx="52">
                  <c:v>1.6241666666666668</c:v>
                </c:pt>
                <c:pt idx="53">
                  <c:v>1.7283333333333335</c:v>
                </c:pt>
                <c:pt idx="54">
                  <c:v>1.8308333333333335</c:v>
                </c:pt>
                <c:pt idx="55">
                  <c:v>1.9283333333333337</c:v>
                </c:pt>
                <c:pt idx="56">
                  <c:v>2.0258333333333334</c:v>
                </c:pt>
                <c:pt idx="57">
                  <c:v>2.1158333333333337</c:v>
                </c:pt>
                <c:pt idx="58">
                  <c:v>2.1920833333333336</c:v>
                </c:pt>
                <c:pt idx="59">
                  <c:v>2.2275000000000005</c:v>
                </c:pt>
                <c:pt idx="60">
                  <c:v>2.2487500000000002</c:v>
                </c:pt>
                <c:pt idx="61">
                  <c:v>2.2583333333333337</c:v>
                </c:pt>
                <c:pt idx="62">
                  <c:v>2.2620833333333334</c:v>
                </c:pt>
                <c:pt idx="63">
                  <c:v>2.2620833333333334</c:v>
                </c:pt>
                <c:pt idx="64">
                  <c:v>2.2508333333333339</c:v>
                </c:pt>
                <c:pt idx="65">
                  <c:v>2.2412500000000004</c:v>
                </c:pt>
                <c:pt idx="66">
                  <c:v>2.2216666666666671</c:v>
                </c:pt>
                <c:pt idx="67">
                  <c:v>2.2020833333333338</c:v>
                </c:pt>
                <c:pt idx="68">
                  <c:v>2.164166666666667</c:v>
                </c:pt>
                <c:pt idx="69">
                  <c:v>2.1183333333333336</c:v>
                </c:pt>
                <c:pt idx="70">
                  <c:v>2.0725000000000007</c:v>
                </c:pt>
                <c:pt idx="71">
                  <c:v>2.018333333333334</c:v>
                </c:pt>
                <c:pt idx="72">
                  <c:v>1.9629166666666673</c:v>
                </c:pt>
                <c:pt idx="73">
                  <c:v>1.9012500000000008</c:v>
                </c:pt>
                <c:pt idx="74">
                  <c:v>1.822916666666667</c:v>
                </c:pt>
                <c:pt idx="75">
                  <c:v>1.7387500000000005</c:v>
                </c:pt>
                <c:pt idx="76">
                  <c:v>1.6554166666666672</c:v>
                </c:pt>
                <c:pt idx="77">
                  <c:v>1.5762500000000002</c:v>
                </c:pt>
                <c:pt idx="78">
                  <c:v>1.4954166666666671</c:v>
                </c:pt>
                <c:pt idx="79">
                  <c:v>1.4204166666666664</c:v>
                </c:pt>
                <c:pt idx="80">
                  <c:v>1.3499999999999999</c:v>
                </c:pt>
                <c:pt idx="81">
                  <c:v>1.2829166666666667</c:v>
                </c:pt>
                <c:pt idx="82">
                  <c:v>1.2245833333333331</c:v>
                </c:pt>
                <c:pt idx="83">
                  <c:v>1.1641666666666668</c:v>
                </c:pt>
                <c:pt idx="84">
                  <c:v>1.1170833333333332</c:v>
                </c:pt>
                <c:pt idx="85">
                  <c:v>1.08125</c:v>
                </c:pt>
                <c:pt idx="86">
                  <c:v>1.0470833333333331</c:v>
                </c:pt>
                <c:pt idx="87">
                  <c:v>1.0091666666666665</c:v>
                </c:pt>
                <c:pt idx="88">
                  <c:v>0.98124999999999984</c:v>
                </c:pt>
                <c:pt idx="89">
                  <c:v>0.95458333333333334</c:v>
                </c:pt>
                <c:pt idx="90">
                  <c:v>0.92541666666666667</c:v>
                </c:pt>
                <c:pt idx="91">
                  <c:v>0.89833333333333343</c:v>
                </c:pt>
                <c:pt idx="92">
                  <c:v>0.86958333333333349</c:v>
                </c:pt>
                <c:pt idx="93">
                  <c:v>0.84041666666666692</c:v>
                </c:pt>
                <c:pt idx="94">
                  <c:v>0.81250000000000011</c:v>
                </c:pt>
                <c:pt idx="95">
                  <c:v>0.78833333333333344</c:v>
                </c:pt>
                <c:pt idx="96">
                  <c:v>0.76083333333333336</c:v>
                </c:pt>
                <c:pt idx="97">
                  <c:v>0.73750000000000016</c:v>
                </c:pt>
                <c:pt idx="98">
                  <c:v>0.71875</c:v>
                </c:pt>
                <c:pt idx="99">
                  <c:v>0.70250000000000001</c:v>
                </c:pt>
                <c:pt idx="100">
                  <c:v>0.69416666666666671</c:v>
                </c:pt>
                <c:pt idx="101">
                  <c:v>0.68291666666666651</c:v>
                </c:pt>
                <c:pt idx="102">
                  <c:v>0.67624999999999991</c:v>
                </c:pt>
                <c:pt idx="103">
                  <c:v>0.6645833333333333</c:v>
                </c:pt>
                <c:pt idx="104">
                  <c:v>0.64666666666666661</c:v>
                </c:pt>
                <c:pt idx="105">
                  <c:v>0.63208333333333333</c:v>
                </c:pt>
                <c:pt idx="106">
                  <c:v>0.61208333333333342</c:v>
                </c:pt>
                <c:pt idx="107">
                  <c:v>0.59541666666666671</c:v>
                </c:pt>
                <c:pt idx="108">
                  <c:v>0.57416666666666671</c:v>
                </c:pt>
                <c:pt idx="109">
                  <c:v>0.54749999999999999</c:v>
                </c:pt>
                <c:pt idx="110">
                  <c:v>0.52333333333333332</c:v>
                </c:pt>
                <c:pt idx="111">
                  <c:v>0.51083333333333336</c:v>
                </c:pt>
                <c:pt idx="112">
                  <c:v>0.49791666666666673</c:v>
                </c:pt>
                <c:pt idx="113">
                  <c:v>0.48375000000000007</c:v>
                </c:pt>
                <c:pt idx="114">
                  <c:v>0.47000000000000003</c:v>
                </c:pt>
                <c:pt idx="115">
                  <c:v>0.45500000000000002</c:v>
                </c:pt>
                <c:pt idx="116">
                  <c:v>0.44</c:v>
                </c:pt>
                <c:pt idx="117">
                  <c:v>0.42708333333333331</c:v>
                </c:pt>
                <c:pt idx="118">
                  <c:v>0.41124999999999995</c:v>
                </c:pt>
                <c:pt idx="119">
                  <c:v>0.39666666666666667</c:v>
                </c:pt>
                <c:pt idx="120">
                  <c:v>0.38500000000000001</c:v>
                </c:pt>
                <c:pt idx="121">
                  <c:v>0.36916666666666664</c:v>
                </c:pt>
                <c:pt idx="122">
                  <c:v>0.35833333333333334</c:v>
                </c:pt>
                <c:pt idx="123">
                  <c:v>0.35125000000000001</c:v>
                </c:pt>
                <c:pt idx="124">
                  <c:v>0.33833333333333337</c:v>
                </c:pt>
                <c:pt idx="125">
                  <c:v>0.33</c:v>
                </c:pt>
                <c:pt idx="126">
                  <c:v>0.31916666666666665</c:v>
                </c:pt>
                <c:pt idx="127">
                  <c:v>0.31249999999999994</c:v>
                </c:pt>
                <c:pt idx="128">
                  <c:v>0.30791666666666662</c:v>
                </c:pt>
                <c:pt idx="129">
                  <c:v>0.30249999999999994</c:v>
                </c:pt>
                <c:pt idx="130">
                  <c:v>0.3</c:v>
                </c:pt>
                <c:pt idx="131">
                  <c:v>0.29791666666666666</c:v>
                </c:pt>
                <c:pt idx="132">
                  <c:v>0.29166666666666669</c:v>
                </c:pt>
                <c:pt idx="133">
                  <c:v>0.28833333333333333</c:v>
                </c:pt>
                <c:pt idx="134">
                  <c:v>0.28625000000000006</c:v>
                </c:pt>
                <c:pt idx="135">
                  <c:v>0.28375</c:v>
                </c:pt>
                <c:pt idx="136">
                  <c:v>0.27583333333333332</c:v>
                </c:pt>
                <c:pt idx="137">
                  <c:v>0.27041666666666669</c:v>
                </c:pt>
                <c:pt idx="138">
                  <c:v>0.27333333333333337</c:v>
                </c:pt>
                <c:pt idx="139">
                  <c:v>0.27666666666666667</c:v>
                </c:pt>
                <c:pt idx="140">
                  <c:v>0.28958333333333336</c:v>
                </c:pt>
                <c:pt idx="141">
                  <c:v>0.31041666666666673</c:v>
                </c:pt>
                <c:pt idx="142">
                  <c:v>0.32875000000000004</c:v>
                </c:pt>
                <c:pt idx="143">
                  <c:v>0.34958333333333341</c:v>
                </c:pt>
                <c:pt idx="144">
                  <c:v>0.36375000000000007</c:v>
                </c:pt>
                <c:pt idx="145">
                  <c:v>0.37874999999999998</c:v>
                </c:pt>
                <c:pt idx="146">
                  <c:v>0.38624999999999998</c:v>
                </c:pt>
                <c:pt idx="147">
                  <c:v>0.39041666666666669</c:v>
                </c:pt>
                <c:pt idx="148">
                  <c:v>0.3995833333333334</c:v>
                </c:pt>
                <c:pt idx="149">
                  <c:v>0.41000000000000009</c:v>
                </c:pt>
                <c:pt idx="150">
                  <c:v>0.42541666666666672</c:v>
                </c:pt>
                <c:pt idx="151">
                  <c:v>0.44333333333333341</c:v>
                </c:pt>
                <c:pt idx="152">
                  <c:v>0.46625000000000005</c:v>
                </c:pt>
                <c:pt idx="153">
                  <c:v>0.49833333333333346</c:v>
                </c:pt>
                <c:pt idx="154">
                  <c:v>0.52416666666666678</c:v>
                </c:pt>
                <c:pt idx="155">
                  <c:v>0.54833333333333334</c:v>
                </c:pt>
                <c:pt idx="156">
                  <c:v>0.57708333333333339</c:v>
                </c:pt>
                <c:pt idx="157">
                  <c:v>0.60249999999999992</c:v>
                </c:pt>
                <c:pt idx="158">
                  <c:v>0.62541666666666662</c:v>
                </c:pt>
                <c:pt idx="159">
                  <c:v>0.65333333333333321</c:v>
                </c:pt>
                <c:pt idx="160">
                  <c:v>0.68458333333333321</c:v>
                </c:pt>
                <c:pt idx="161">
                  <c:v>0.72166666666666657</c:v>
                </c:pt>
                <c:pt idx="162">
                  <c:v>0.74708333333333321</c:v>
                </c:pt>
                <c:pt idx="163">
                  <c:v>0.77916666666666645</c:v>
                </c:pt>
                <c:pt idx="164">
                  <c:v>0.7945833333333332</c:v>
                </c:pt>
                <c:pt idx="165">
                  <c:v>0.8029166666666665</c:v>
                </c:pt>
                <c:pt idx="166">
                  <c:v>0.81249999999999989</c:v>
                </c:pt>
                <c:pt idx="167">
                  <c:v>0.82125000000000004</c:v>
                </c:pt>
                <c:pt idx="168">
                  <c:v>0.82958333333333323</c:v>
                </c:pt>
                <c:pt idx="169">
                  <c:v>0.83791666666666664</c:v>
                </c:pt>
                <c:pt idx="170">
                  <c:v>0.86958333333333326</c:v>
                </c:pt>
                <c:pt idx="171">
                  <c:v>0.92083333333333328</c:v>
                </c:pt>
                <c:pt idx="172">
                  <c:v>0.98749999999999982</c:v>
                </c:pt>
                <c:pt idx="173">
                  <c:v>1.0666666666666667</c:v>
                </c:pt>
                <c:pt idx="174">
                  <c:v>1.1479166666666665</c:v>
                </c:pt>
                <c:pt idx="175">
                  <c:v>1.2333333333333332</c:v>
                </c:pt>
                <c:pt idx="176">
                  <c:v>1.3008333333333333</c:v>
                </c:pt>
                <c:pt idx="177">
                  <c:v>1.3420833333333333</c:v>
                </c:pt>
                <c:pt idx="178">
                  <c:v>1.3695833333333336</c:v>
                </c:pt>
                <c:pt idx="179">
                  <c:v>1.4158333333333335</c:v>
                </c:pt>
                <c:pt idx="180">
                  <c:v>1.4804166666666667</c:v>
                </c:pt>
                <c:pt idx="181">
                  <c:v>1.5741666666666665</c:v>
                </c:pt>
                <c:pt idx="182">
                  <c:v>1.6799999999999997</c:v>
                </c:pt>
                <c:pt idx="183">
                  <c:v>1.805833333333333</c:v>
                </c:pt>
                <c:pt idx="184">
                  <c:v>1.9329166666666664</c:v>
                </c:pt>
                <c:pt idx="185">
                  <c:v>2.0658333333333334</c:v>
                </c:pt>
                <c:pt idx="186">
                  <c:v>2.2241666666666666</c:v>
                </c:pt>
                <c:pt idx="187">
                  <c:v>2.3825000000000003</c:v>
                </c:pt>
                <c:pt idx="188">
                  <c:v>2.5425</c:v>
                </c:pt>
                <c:pt idx="189">
                  <c:v>2.6983333333333337</c:v>
                </c:pt>
                <c:pt idx="190">
                  <c:v>2.85</c:v>
                </c:pt>
                <c:pt idx="191">
                  <c:v>3.0112499999999991</c:v>
                </c:pt>
                <c:pt idx="192">
                  <c:v>3.1808333333333336</c:v>
                </c:pt>
                <c:pt idx="193">
                  <c:v>3.3412499999999992</c:v>
                </c:pt>
                <c:pt idx="194">
                  <c:v>3.4883333333333333</c:v>
                </c:pt>
                <c:pt idx="195">
                  <c:v>3.6212499999999999</c:v>
                </c:pt>
                <c:pt idx="196">
                  <c:v>3.7333333333333329</c:v>
                </c:pt>
                <c:pt idx="197">
                  <c:v>3.8366666666666664</c:v>
                </c:pt>
                <c:pt idx="198">
                  <c:v>3.9429166666666666</c:v>
                </c:pt>
                <c:pt idx="199">
                  <c:v>4.0408333333333335</c:v>
                </c:pt>
                <c:pt idx="200">
                  <c:v>4.145833333333333</c:v>
                </c:pt>
                <c:pt idx="201">
                  <c:v>4.2641666666666671</c:v>
                </c:pt>
                <c:pt idx="202">
                  <c:v>4.3937500000000007</c:v>
                </c:pt>
                <c:pt idx="203">
                  <c:v>4.5062500000000005</c:v>
                </c:pt>
                <c:pt idx="204">
                  <c:v>4.5862500000000015</c:v>
                </c:pt>
                <c:pt idx="205">
                  <c:v>4.6395833333333352</c:v>
                </c:pt>
                <c:pt idx="206">
                  <c:v>4.6845833333333351</c:v>
                </c:pt>
                <c:pt idx="207">
                  <c:v>4.6970833333333344</c:v>
                </c:pt>
                <c:pt idx="208">
                  <c:v>4.694583333333334</c:v>
                </c:pt>
                <c:pt idx="209">
                  <c:v>4.6833333333333345</c:v>
                </c:pt>
                <c:pt idx="210">
                  <c:v>4.6437500000000016</c:v>
                </c:pt>
                <c:pt idx="211">
                  <c:v>4.5879166666666675</c:v>
                </c:pt>
                <c:pt idx="212">
                  <c:v>4.5408333333333344</c:v>
                </c:pt>
                <c:pt idx="213">
                  <c:v>4.498333333333334</c:v>
                </c:pt>
                <c:pt idx="214">
                  <c:v>4.4633333333333347</c:v>
                </c:pt>
                <c:pt idx="215">
                  <c:v>4.4020833333333336</c:v>
                </c:pt>
                <c:pt idx="216">
                  <c:v>4.3329166666666676</c:v>
                </c:pt>
                <c:pt idx="217">
                  <c:v>4.2637500000000008</c:v>
                </c:pt>
                <c:pt idx="218">
                  <c:v>4.1850000000000005</c:v>
                </c:pt>
                <c:pt idx="219">
                  <c:v>4.0925000000000002</c:v>
                </c:pt>
                <c:pt idx="220">
                  <c:v>3.999166666666667</c:v>
                </c:pt>
                <c:pt idx="221">
                  <c:v>3.8995833333333336</c:v>
                </c:pt>
                <c:pt idx="222">
                  <c:v>3.7962500000000006</c:v>
                </c:pt>
                <c:pt idx="223">
                  <c:v>3.6979166666666665</c:v>
                </c:pt>
                <c:pt idx="224">
                  <c:v>3.5962500000000008</c:v>
                </c:pt>
                <c:pt idx="225">
                  <c:v>3.4787499999999998</c:v>
                </c:pt>
                <c:pt idx="226">
                  <c:v>3.3474999999999997</c:v>
                </c:pt>
                <c:pt idx="227">
                  <c:v>3.2254166666666664</c:v>
                </c:pt>
                <c:pt idx="228">
                  <c:v>3.1154166666666661</c:v>
                </c:pt>
                <c:pt idx="229">
                  <c:v>3.0116666666666663</c:v>
                </c:pt>
                <c:pt idx="230">
                  <c:v>2.9079166666666669</c:v>
                </c:pt>
                <c:pt idx="231">
                  <c:v>2.8029166666666665</c:v>
                </c:pt>
              </c:numCache>
            </c:numRef>
          </c:val>
          <c:smooth val="0"/>
          <c:extLst>
            <c:ext xmlns:c16="http://schemas.microsoft.com/office/drawing/2014/chart" uri="{C3380CC4-5D6E-409C-BE32-E72D297353CC}">
              <c16:uniqueId val="{00000001-8405-4D51-AE8E-72511AC79374}"/>
            </c:ext>
          </c:extLst>
        </c:ser>
        <c:ser>
          <c:idx val="2"/>
          <c:order val="2"/>
          <c:tx>
            <c:v>Rolling 5-Yr Yield</c:v>
          </c:tx>
          <c:spPr>
            <a:ln w="28575" cap="rnd">
              <a:solidFill>
                <a:schemeClr val="accent3"/>
              </a:solidFill>
              <a:round/>
            </a:ln>
            <a:effectLst/>
          </c:spPr>
          <c:marker>
            <c:symbol val="none"/>
          </c:marker>
          <c:cat>
            <c:numRef>
              <c:f>'LGIP7D vs H15T2Y vs H15T5Y'!$A$2:$A$233</c:f>
              <c:numCache>
                <c:formatCode>[$-409]mmm\-yy;@</c:formatCode>
                <c:ptCount val="232"/>
                <c:pt idx="0">
                  <c:v>45657</c:v>
                </c:pt>
                <c:pt idx="1">
                  <c:v>45625</c:v>
                </c:pt>
                <c:pt idx="2">
                  <c:v>45596</c:v>
                </c:pt>
                <c:pt idx="3">
                  <c:v>45565</c:v>
                </c:pt>
                <c:pt idx="4">
                  <c:v>45534</c:v>
                </c:pt>
                <c:pt idx="5">
                  <c:v>45504</c:v>
                </c:pt>
                <c:pt idx="6">
                  <c:v>45471</c:v>
                </c:pt>
                <c:pt idx="7">
                  <c:v>45443</c:v>
                </c:pt>
                <c:pt idx="8">
                  <c:v>45412</c:v>
                </c:pt>
                <c:pt idx="9">
                  <c:v>45380</c:v>
                </c:pt>
                <c:pt idx="10">
                  <c:v>45351</c:v>
                </c:pt>
                <c:pt idx="11">
                  <c:v>45322</c:v>
                </c:pt>
                <c:pt idx="12">
                  <c:v>45291</c:v>
                </c:pt>
                <c:pt idx="13">
                  <c:v>45260</c:v>
                </c:pt>
                <c:pt idx="14">
                  <c:v>45230</c:v>
                </c:pt>
                <c:pt idx="15">
                  <c:v>45199</c:v>
                </c:pt>
                <c:pt idx="16">
                  <c:v>45169</c:v>
                </c:pt>
                <c:pt idx="17">
                  <c:v>45138</c:v>
                </c:pt>
                <c:pt idx="18">
                  <c:v>45107</c:v>
                </c:pt>
                <c:pt idx="19">
                  <c:v>45077</c:v>
                </c:pt>
                <c:pt idx="20">
                  <c:v>45046</c:v>
                </c:pt>
                <c:pt idx="21">
                  <c:v>45016</c:v>
                </c:pt>
                <c:pt idx="22">
                  <c:v>44985</c:v>
                </c:pt>
                <c:pt idx="23">
                  <c:v>44957</c:v>
                </c:pt>
                <c:pt idx="24">
                  <c:v>44926</c:v>
                </c:pt>
                <c:pt idx="25">
                  <c:v>44895</c:v>
                </c:pt>
                <c:pt idx="26">
                  <c:v>44865</c:v>
                </c:pt>
                <c:pt idx="27">
                  <c:v>44834</c:v>
                </c:pt>
                <c:pt idx="28">
                  <c:v>44804</c:v>
                </c:pt>
                <c:pt idx="29">
                  <c:v>44773</c:v>
                </c:pt>
                <c:pt idx="30">
                  <c:v>44742</c:v>
                </c:pt>
                <c:pt idx="31">
                  <c:v>44712</c:v>
                </c:pt>
                <c:pt idx="32">
                  <c:v>44681</c:v>
                </c:pt>
                <c:pt idx="33">
                  <c:v>44651</c:v>
                </c:pt>
                <c:pt idx="34">
                  <c:v>44620</c:v>
                </c:pt>
                <c:pt idx="35">
                  <c:v>44592</c:v>
                </c:pt>
                <c:pt idx="36">
                  <c:v>44561</c:v>
                </c:pt>
                <c:pt idx="37">
                  <c:v>44530</c:v>
                </c:pt>
                <c:pt idx="38">
                  <c:v>44500</c:v>
                </c:pt>
                <c:pt idx="39">
                  <c:v>44469</c:v>
                </c:pt>
                <c:pt idx="40">
                  <c:v>44439</c:v>
                </c:pt>
                <c:pt idx="41">
                  <c:v>44408</c:v>
                </c:pt>
                <c:pt idx="42">
                  <c:v>44377</c:v>
                </c:pt>
                <c:pt idx="43">
                  <c:v>44347</c:v>
                </c:pt>
                <c:pt idx="44">
                  <c:v>44316</c:v>
                </c:pt>
                <c:pt idx="45">
                  <c:v>44286</c:v>
                </c:pt>
                <c:pt idx="46">
                  <c:v>44255</c:v>
                </c:pt>
                <c:pt idx="47">
                  <c:v>44227</c:v>
                </c:pt>
                <c:pt idx="48">
                  <c:v>44196</c:v>
                </c:pt>
                <c:pt idx="49">
                  <c:v>44165</c:v>
                </c:pt>
                <c:pt idx="50">
                  <c:v>44135</c:v>
                </c:pt>
                <c:pt idx="51">
                  <c:v>44104</c:v>
                </c:pt>
                <c:pt idx="52">
                  <c:v>44074</c:v>
                </c:pt>
                <c:pt idx="53">
                  <c:v>44043</c:v>
                </c:pt>
                <c:pt idx="54">
                  <c:v>44012</c:v>
                </c:pt>
                <c:pt idx="55">
                  <c:v>43982</c:v>
                </c:pt>
                <c:pt idx="56">
                  <c:v>43951</c:v>
                </c:pt>
                <c:pt idx="57">
                  <c:v>43921</c:v>
                </c:pt>
                <c:pt idx="58">
                  <c:v>43890</c:v>
                </c:pt>
                <c:pt idx="59">
                  <c:v>43861</c:v>
                </c:pt>
                <c:pt idx="60">
                  <c:v>43830</c:v>
                </c:pt>
                <c:pt idx="61">
                  <c:v>43799</c:v>
                </c:pt>
                <c:pt idx="62">
                  <c:v>43769</c:v>
                </c:pt>
                <c:pt idx="63">
                  <c:v>43738</c:v>
                </c:pt>
                <c:pt idx="64">
                  <c:v>43708</c:v>
                </c:pt>
                <c:pt idx="65">
                  <c:v>43677</c:v>
                </c:pt>
                <c:pt idx="66">
                  <c:v>43646</c:v>
                </c:pt>
                <c:pt idx="67">
                  <c:v>43616</c:v>
                </c:pt>
                <c:pt idx="68">
                  <c:v>43585</c:v>
                </c:pt>
                <c:pt idx="69">
                  <c:v>43555</c:v>
                </c:pt>
                <c:pt idx="70">
                  <c:v>43524</c:v>
                </c:pt>
                <c:pt idx="71">
                  <c:v>43496</c:v>
                </c:pt>
                <c:pt idx="72">
                  <c:v>43465</c:v>
                </c:pt>
                <c:pt idx="73">
                  <c:v>43434</c:v>
                </c:pt>
                <c:pt idx="74">
                  <c:v>43404</c:v>
                </c:pt>
                <c:pt idx="75">
                  <c:v>43373</c:v>
                </c:pt>
                <c:pt idx="76">
                  <c:v>43343</c:v>
                </c:pt>
                <c:pt idx="77">
                  <c:v>43312</c:v>
                </c:pt>
                <c:pt idx="78">
                  <c:v>43281</c:v>
                </c:pt>
                <c:pt idx="79">
                  <c:v>43251</c:v>
                </c:pt>
                <c:pt idx="80">
                  <c:v>43220</c:v>
                </c:pt>
                <c:pt idx="81">
                  <c:v>43190</c:v>
                </c:pt>
                <c:pt idx="82">
                  <c:v>43159</c:v>
                </c:pt>
                <c:pt idx="83">
                  <c:v>43131</c:v>
                </c:pt>
                <c:pt idx="84">
                  <c:v>43100</c:v>
                </c:pt>
                <c:pt idx="85">
                  <c:v>43069</c:v>
                </c:pt>
                <c:pt idx="86">
                  <c:v>43039</c:v>
                </c:pt>
                <c:pt idx="87">
                  <c:v>43008</c:v>
                </c:pt>
                <c:pt idx="88">
                  <c:v>42978</c:v>
                </c:pt>
                <c:pt idx="89">
                  <c:v>42947</c:v>
                </c:pt>
                <c:pt idx="90">
                  <c:v>42916</c:v>
                </c:pt>
                <c:pt idx="91">
                  <c:v>42886</c:v>
                </c:pt>
                <c:pt idx="92">
                  <c:v>42855</c:v>
                </c:pt>
                <c:pt idx="93">
                  <c:v>42825</c:v>
                </c:pt>
                <c:pt idx="94">
                  <c:v>42794</c:v>
                </c:pt>
                <c:pt idx="95">
                  <c:v>42766</c:v>
                </c:pt>
                <c:pt idx="96">
                  <c:v>42735</c:v>
                </c:pt>
                <c:pt idx="97">
                  <c:v>42704</c:v>
                </c:pt>
                <c:pt idx="98">
                  <c:v>42674</c:v>
                </c:pt>
                <c:pt idx="99">
                  <c:v>42643</c:v>
                </c:pt>
                <c:pt idx="100">
                  <c:v>42613</c:v>
                </c:pt>
                <c:pt idx="101">
                  <c:v>42582</c:v>
                </c:pt>
                <c:pt idx="102">
                  <c:v>42551</c:v>
                </c:pt>
                <c:pt idx="103">
                  <c:v>42521</c:v>
                </c:pt>
                <c:pt idx="104">
                  <c:v>42490</c:v>
                </c:pt>
                <c:pt idx="105">
                  <c:v>42460</c:v>
                </c:pt>
                <c:pt idx="106">
                  <c:v>42429</c:v>
                </c:pt>
                <c:pt idx="107">
                  <c:v>42400</c:v>
                </c:pt>
                <c:pt idx="108">
                  <c:v>42369</c:v>
                </c:pt>
                <c:pt idx="109">
                  <c:v>42338</c:v>
                </c:pt>
                <c:pt idx="110">
                  <c:v>42308</c:v>
                </c:pt>
                <c:pt idx="111">
                  <c:v>42277</c:v>
                </c:pt>
                <c:pt idx="112">
                  <c:v>42247</c:v>
                </c:pt>
                <c:pt idx="113">
                  <c:v>42216</c:v>
                </c:pt>
                <c:pt idx="114">
                  <c:v>42185</c:v>
                </c:pt>
                <c:pt idx="115">
                  <c:v>42155</c:v>
                </c:pt>
                <c:pt idx="116">
                  <c:v>42124</c:v>
                </c:pt>
                <c:pt idx="117">
                  <c:v>42094</c:v>
                </c:pt>
                <c:pt idx="118">
                  <c:v>42063</c:v>
                </c:pt>
                <c:pt idx="119">
                  <c:v>42035</c:v>
                </c:pt>
                <c:pt idx="120">
                  <c:v>42004</c:v>
                </c:pt>
                <c:pt idx="121">
                  <c:v>41973</c:v>
                </c:pt>
                <c:pt idx="122">
                  <c:v>41943</c:v>
                </c:pt>
                <c:pt idx="123">
                  <c:v>41912</c:v>
                </c:pt>
                <c:pt idx="124">
                  <c:v>41882</c:v>
                </c:pt>
                <c:pt idx="125">
                  <c:v>41851</c:v>
                </c:pt>
                <c:pt idx="126">
                  <c:v>41820</c:v>
                </c:pt>
                <c:pt idx="127">
                  <c:v>41790</c:v>
                </c:pt>
                <c:pt idx="128">
                  <c:v>41759</c:v>
                </c:pt>
                <c:pt idx="129">
                  <c:v>41729</c:v>
                </c:pt>
                <c:pt idx="130">
                  <c:v>41698</c:v>
                </c:pt>
                <c:pt idx="131">
                  <c:v>41670</c:v>
                </c:pt>
                <c:pt idx="132">
                  <c:v>41639</c:v>
                </c:pt>
                <c:pt idx="133">
                  <c:v>41608</c:v>
                </c:pt>
                <c:pt idx="134">
                  <c:v>41578</c:v>
                </c:pt>
                <c:pt idx="135">
                  <c:v>41547</c:v>
                </c:pt>
                <c:pt idx="136">
                  <c:v>41517</c:v>
                </c:pt>
                <c:pt idx="137">
                  <c:v>41486</c:v>
                </c:pt>
                <c:pt idx="138">
                  <c:v>41455</c:v>
                </c:pt>
                <c:pt idx="139">
                  <c:v>41425</c:v>
                </c:pt>
                <c:pt idx="140">
                  <c:v>41394</c:v>
                </c:pt>
                <c:pt idx="141">
                  <c:v>41364</c:v>
                </c:pt>
                <c:pt idx="142">
                  <c:v>41333</c:v>
                </c:pt>
                <c:pt idx="143">
                  <c:v>41305</c:v>
                </c:pt>
                <c:pt idx="144">
                  <c:v>41274</c:v>
                </c:pt>
                <c:pt idx="145">
                  <c:v>41243</c:v>
                </c:pt>
                <c:pt idx="146">
                  <c:v>41213</c:v>
                </c:pt>
                <c:pt idx="147">
                  <c:v>41182</c:v>
                </c:pt>
                <c:pt idx="148">
                  <c:v>41152</c:v>
                </c:pt>
                <c:pt idx="149">
                  <c:v>41121</c:v>
                </c:pt>
                <c:pt idx="150">
                  <c:v>41090</c:v>
                </c:pt>
                <c:pt idx="151">
                  <c:v>41060</c:v>
                </c:pt>
                <c:pt idx="152">
                  <c:v>41029</c:v>
                </c:pt>
                <c:pt idx="153">
                  <c:v>40999</c:v>
                </c:pt>
                <c:pt idx="154">
                  <c:v>40968</c:v>
                </c:pt>
                <c:pt idx="155">
                  <c:v>40939</c:v>
                </c:pt>
                <c:pt idx="156">
                  <c:v>40908</c:v>
                </c:pt>
                <c:pt idx="157">
                  <c:v>40877</c:v>
                </c:pt>
                <c:pt idx="158">
                  <c:v>40847</c:v>
                </c:pt>
                <c:pt idx="159">
                  <c:v>40816</c:v>
                </c:pt>
                <c:pt idx="160">
                  <c:v>40786</c:v>
                </c:pt>
                <c:pt idx="161">
                  <c:v>40755</c:v>
                </c:pt>
                <c:pt idx="162">
                  <c:v>40724</c:v>
                </c:pt>
                <c:pt idx="163">
                  <c:v>40694</c:v>
                </c:pt>
                <c:pt idx="164">
                  <c:v>40663</c:v>
                </c:pt>
                <c:pt idx="165">
                  <c:v>40633</c:v>
                </c:pt>
                <c:pt idx="166">
                  <c:v>40602</c:v>
                </c:pt>
                <c:pt idx="167">
                  <c:v>40574</c:v>
                </c:pt>
                <c:pt idx="168">
                  <c:v>40543</c:v>
                </c:pt>
                <c:pt idx="169">
                  <c:v>40512</c:v>
                </c:pt>
                <c:pt idx="170">
                  <c:v>40482</c:v>
                </c:pt>
                <c:pt idx="171">
                  <c:v>40451</c:v>
                </c:pt>
                <c:pt idx="172">
                  <c:v>40421</c:v>
                </c:pt>
                <c:pt idx="173">
                  <c:v>40390</c:v>
                </c:pt>
                <c:pt idx="174">
                  <c:v>40359</c:v>
                </c:pt>
                <c:pt idx="175">
                  <c:v>40329</c:v>
                </c:pt>
                <c:pt idx="176">
                  <c:v>40298</c:v>
                </c:pt>
                <c:pt idx="177">
                  <c:v>40268</c:v>
                </c:pt>
                <c:pt idx="178">
                  <c:v>40237</c:v>
                </c:pt>
                <c:pt idx="179">
                  <c:v>40209</c:v>
                </c:pt>
                <c:pt idx="180">
                  <c:v>40178</c:v>
                </c:pt>
                <c:pt idx="181">
                  <c:v>40147</c:v>
                </c:pt>
                <c:pt idx="182">
                  <c:v>40117</c:v>
                </c:pt>
                <c:pt idx="183">
                  <c:v>40086</c:v>
                </c:pt>
                <c:pt idx="184">
                  <c:v>40056</c:v>
                </c:pt>
                <c:pt idx="185">
                  <c:v>40025</c:v>
                </c:pt>
                <c:pt idx="186">
                  <c:v>39994</c:v>
                </c:pt>
                <c:pt idx="187">
                  <c:v>39964</c:v>
                </c:pt>
                <c:pt idx="188">
                  <c:v>39933</c:v>
                </c:pt>
                <c:pt idx="189">
                  <c:v>39903</c:v>
                </c:pt>
                <c:pt idx="190">
                  <c:v>39872</c:v>
                </c:pt>
                <c:pt idx="191">
                  <c:v>39844</c:v>
                </c:pt>
                <c:pt idx="192">
                  <c:v>39813</c:v>
                </c:pt>
                <c:pt idx="193">
                  <c:v>39782</c:v>
                </c:pt>
                <c:pt idx="194">
                  <c:v>39752</c:v>
                </c:pt>
                <c:pt idx="195">
                  <c:v>39721</c:v>
                </c:pt>
                <c:pt idx="196">
                  <c:v>39691</c:v>
                </c:pt>
                <c:pt idx="197">
                  <c:v>39660</c:v>
                </c:pt>
                <c:pt idx="198">
                  <c:v>39629</c:v>
                </c:pt>
                <c:pt idx="199">
                  <c:v>39599</c:v>
                </c:pt>
                <c:pt idx="200">
                  <c:v>39568</c:v>
                </c:pt>
                <c:pt idx="201">
                  <c:v>39538</c:v>
                </c:pt>
                <c:pt idx="202">
                  <c:v>39507</c:v>
                </c:pt>
                <c:pt idx="203">
                  <c:v>39478</c:v>
                </c:pt>
                <c:pt idx="204">
                  <c:v>39447</c:v>
                </c:pt>
                <c:pt idx="205">
                  <c:v>39416</c:v>
                </c:pt>
                <c:pt idx="206">
                  <c:v>39386</c:v>
                </c:pt>
                <c:pt idx="207">
                  <c:v>39355</c:v>
                </c:pt>
                <c:pt idx="208">
                  <c:v>39325</c:v>
                </c:pt>
                <c:pt idx="209">
                  <c:v>39294</c:v>
                </c:pt>
                <c:pt idx="210">
                  <c:v>39263</c:v>
                </c:pt>
                <c:pt idx="211">
                  <c:v>39233</c:v>
                </c:pt>
                <c:pt idx="212">
                  <c:v>39202</c:v>
                </c:pt>
                <c:pt idx="213">
                  <c:v>39172</c:v>
                </c:pt>
                <c:pt idx="214">
                  <c:v>39141</c:v>
                </c:pt>
                <c:pt idx="215">
                  <c:v>39113</c:v>
                </c:pt>
                <c:pt idx="216">
                  <c:v>39082</c:v>
                </c:pt>
                <c:pt idx="217">
                  <c:v>39051</c:v>
                </c:pt>
                <c:pt idx="218">
                  <c:v>39021</c:v>
                </c:pt>
                <c:pt idx="219">
                  <c:v>38990</c:v>
                </c:pt>
                <c:pt idx="220">
                  <c:v>38960</c:v>
                </c:pt>
                <c:pt idx="221">
                  <c:v>38929</c:v>
                </c:pt>
                <c:pt idx="222">
                  <c:v>38898</c:v>
                </c:pt>
                <c:pt idx="223">
                  <c:v>38868</c:v>
                </c:pt>
                <c:pt idx="224">
                  <c:v>38837</c:v>
                </c:pt>
                <c:pt idx="225">
                  <c:v>38807</c:v>
                </c:pt>
                <c:pt idx="226">
                  <c:v>38776</c:v>
                </c:pt>
                <c:pt idx="227">
                  <c:v>38748</c:v>
                </c:pt>
                <c:pt idx="228">
                  <c:v>38717</c:v>
                </c:pt>
                <c:pt idx="229">
                  <c:v>38686</c:v>
                </c:pt>
                <c:pt idx="230">
                  <c:v>38656</c:v>
                </c:pt>
                <c:pt idx="231">
                  <c:v>38625</c:v>
                </c:pt>
              </c:numCache>
            </c:numRef>
          </c:cat>
          <c:val>
            <c:numRef>
              <c:f>'LGIP7D vs H15T2Y vs H15T5Y'!$N$2:$N$233</c:f>
              <c:numCache>
                <c:formatCode>0.00</c:formatCode>
                <c:ptCount val="232"/>
                <c:pt idx="0">
                  <c:v>2.515333333333333</c:v>
                </c:pt>
                <c:pt idx="1">
                  <c:v>2.4724999999999993</c:v>
                </c:pt>
                <c:pt idx="2">
                  <c:v>2.4293333333333336</c:v>
                </c:pt>
                <c:pt idx="3">
                  <c:v>2.3896666666666664</c:v>
                </c:pt>
                <c:pt idx="4">
                  <c:v>2.3574999999999999</c:v>
                </c:pt>
                <c:pt idx="5">
                  <c:v>2.3205000000000005</c:v>
                </c:pt>
                <c:pt idx="6">
                  <c:v>2.2816666666666672</c:v>
                </c:pt>
                <c:pt idx="7">
                  <c:v>2.240166666666668</c:v>
                </c:pt>
                <c:pt idx="8">
                  <c:v>2.2016666666666675</c:v>
                </c:pt>
                <c:pt idx="9">
                  <c:v>2.1645000000000008</c:v>
                </c:pt>
                <c:pt idx="10">
                  <c:v>2.1339999999999999</c:v>
                </c:pt>
                <c:pt idx="11">
                  <c:v>2.1056666666666666</c:v>
                </c:pt>
                <c:pt idx="12">
                  <c:v>2.0816666666666666</c:v>
                </c:pt>
                <c:pt idx="13">
                  <c:v>2.0596666666666672</c:v>
                </c:pt>
                <c:pt idx="14">
                  <c:v>2.0340000000000007</c:v>
                </c:pt>
                <c:pt idx="15">
                  <c:v>2.0045000000000006</c:v>
                </c:pt>
                <c:pt idx="16">
                  <c:v>1.9778333333333336</c:v>
                </c:pt>
                <c:pt idx="17">
                  <c:v>1.9521666666666668</c:v>
                </c:pt>
                <c:pt idx="18">
                  <c:v>1.9295000000000002</c:v>
                </c:pt>
                <c:pt idx="19">
                  <c:v>1.9100000000000001</c:v>
                </c:pt>
                <c:pt idx="20">
                  <c:v>1.8971666666666669</c:v>
                </c:pt>
                <c:pt idx="21">
                  <c:v>1.8831666666666671</c:v>
                </c:pt>
                <c:pt idx="22">
                  <c:v>1.8633333333333335</c:v>
                </c:pt>
                <c:pt idx="23">
                  <c:v>1.8410000000000004</c:v>
                </c:pt>
                <c:pt idx="24">
                  <c:v>1.8200000000000005</c:v>
                </c:pt>
                <c:pt idx="25">
                  <c:v>1.7936666666666672</c:v>
                </c:pt>
                <c:pt idx="26">
                  <c:v>1.7601666666666671</c:v>
                </c:pt>
                <c:pt idx="27">
                  <c:v>1.7235000000000005</c:v>
                </c:pt>
                <c:pt idx="28">
                  <c:v>1.6918333333333331</c:v>
                </c:pt>
                <c:pt idx="29">
                  <c:v>1.6709999999999998</c:v>
                </c:pt>
                <c:pt idx="30">
                  <c:v>1.6528333333333332</c:v>
                </c:pt>
                <c:pt idx="31">
                  <c:v>1.6291666666666664</c:v>
                </c:pt>
                <c:pt idx="32">
                  <c:v>1.6119999999999997</c:v>
                </c:pt>
                <c:pt idx="33">
                  <c:v>1.5959999999999996</c:v>
                </c:pt>
                <c:pt idx="34">
                  <c:v>1.5943333333333334</c:v>
                </c:pt>
                <c:pt idx="35">
                  <c:v>1.5958333333333334</c:v>
                </c:pt>
                <c:pt idx="36">
                  <c:v>1.6021666666666667</c:v>
                </c:pt>
                <c:pt idx="37">
                  <c:v>1.6143333333333334</c:v>
                </c:pt>
                <c:pt idx="38">
                  <c:v>1.621</c:v>
                </c:pt>
                <c:pt idx="39">
                  <c:v>1.6236666666666666</c:v>
                </c:pt>
                <c:pt idx="40">
                  <c:v>1.6290000000000002</c:v>
                </c:pt>
                <c:pt idx="41">
                  <c:v>1.6350000000000002</c:v>
                </c:pt>
                <c:pt idx="42">
                  <c:v>1.6401666666666666</c:v>
                </c:pt>
                <c:pt idx="43">
                  <c:v>1.6456666666666668</c:v>
                </c:pt>
                <c:pt idx="44">
                  <c:v>1.6536666666666668</c:v>
                </c:pt>
                <c:pt idx="45">
                  <c:v>1.6603333333333337</c:v>
                </c:pt>
                <c:pt idx="46">
                  <c:v>1.6696666666666669</c:v>
                </c:pt>
                <c:pt idx="47">
                  <c:v>1.6810000000000003</c:v>
                </c:pt>
                <c:pt idx="48">
                  <c:v>1.6988333333333334</c:v>
                </c:pt>
                <c:pt idx="49">
                  <c:v>1.7206666666666668</c:v>
                </c:pt>
                <c:pt idx="50">
                  <c:v>1.7420000000000002</c:v>
                </c:pt>
                <c:pt idx="51">
                  <c:v>1.7595000000000001</c:v>
                </c:pt>
                <c:pt idx="52">
                  <c:v>1.7798333333333334</c:v>
                </c:pt>
                <c:pt idx="53">
                  <c:v>1.8010000000000004</c:v>
                </c:pt>
                <c:pt idx="54">
                  <c:v>1.8235000000000001</c:v>
                </c:pt>
                <c:pt idx="55">
                  <c:v>1.8458333333333337</c:v>
                </c:pt>
                <c:pt idx="56">
                  <c:v>1.8658333333333337</c:v>
                </c:pt>
                <c:pt idx="57">
                  <c:v>1.8818333333333335</c:v>
                </c:pt>
                <c:pt idx="58">
                  <c:v>1.8973333333333333</c:v>
                </c:pt>
                <c:pt idx="59">
                  <c:v>1.8998333333333333</c:v>
                </c:pt>
                <c:pt idx="60">
                  <c:v>1.8966666666666669</c:v>
                </c:pt>
                <c:pt idx="61">
                  <c:v>1.8959999999999999</c:v>
                </c:pt>
                <c:pt idx="62">
                  <c:v>1.8956666666666666</c:v>
                </c:pt>
                <c:pt idx="63">
                  <c:v>1.8959999999999999</c:v>
                </c:pt>
                <c:pt idx="64">
                  <c:v>1.8993333333333333</c:v>
                </c:pt>
                <c:pt idx="65">
                  <c:v>1.9016666666666666</c:v>
                </c:pt>
                <c:pt idx="66">
                  <c:v>1.8995</c:v>
                </c:pt>
                <c:pt idx="67">
                  <c:v>1.8969999999999998</c:v>
                </c:pt>
                <c:pt idx="68">
                  <c:v>1.8869999999999998</c:v>
                </c:pt>
                <c:pt idx="69">
                  <c:v>1.8765000000000001</c:v>
                </c:pt>
                <c:pt idx="70">
                  <c:v>1.8643333333333334</c:v>
                </c:pt>
                <c:pt idx="71">
                  <c:v>1.8481666666666667</c:v>
                </c:pt>
                <c:pt idx="72">
                  <c:v>1.8333333333333335</c:v>
                </c:pt>
                <c:pt idx="73">
                  <c:v>1.8150000000000002</c:v>
                </c:pt>
                <c:pt idx="74">
                  <c:v>1.7886666666666671</c:v>
                </c:pt>
                <c:pt idx="75">
                  <c:v>1.7615000000000007</c:v>
                </c:pt>
                <c:pt idx="76">
                  <c:v>1.7400000000000007</c:v>
                </c:pt>
                <c:pt idx="77">
                  <c:v>1.7191666666666672</c:v>
                </c:pt>
                <c:pt idx="78">
                  <c:v>1.6961666666666673</c:v>
                </c:pt>
                <c:pt idx="79">
                  <c:v>1.6698333333333339</c:v>
                </c:pt>
                <c:pt idx="80">
                  <c:v>1.6368333333333343</c:v>
                </c:pt>
                <c:pt idx="81">
                  <c:v>1.6036666666666675</c:v>
                </c:pt>
                <c:pt idx="82">
                  <c:v>1.5735000000000003</c:v>
                </c:pt>
                <c:pt idx="83">
                  <c:v>1.5443333333333336</c:v>
                </c:pt>
                <c:pt idx="84">
                  <c:v>1.5181666666666669</c:v>
                </c:pt>
                <c:pt idx="85">
                  <c:v>1.4935000000000005</c:v>
                </c:pt>
                <c:pt idx="86">
                  <c:v>1.4703333333333337</c:v>
                </c:pt>
                <c:pt idx="87">
                  <c:v>1.4491666666666667</c:v>
                </c:pt>
                <c:pt idx="88">
                  <c:v>1.4303333333333335</c:v>
                </c:pt>
                <c:pt idx="89">
                  <c:v>1.4124999999999999</c:v>
                </c:pt>
                <c:pt idx="90">
                  <c:v>1.3916666666666666</c:v>
                </c:pt>
                <c:pt idx="91">
                  <c:v>1.3739999999999999</c:v>
                </c:pt>
                <c:pt idx="92">
                  <c:v>1.3559999999999997</c:v>
                </c:pt>
                <c:pt idx="93">
                  <c:v>1.3404999999999996</c:v>
                </c:pt>
                <c:pt idx="94">
                  <c:v>1.3239999999999996</c:v>
                </c:pt>
                <c:pt idx="95">
                  <c:v>1.3061666666666663</c:v>
                </c:pt>
                <c:pt idx="96">
                  <c:v>1.2879999999999996</c:v>
                </c:pt>
                <c:pt idx="97">
                  <c:v>1.2701666666666667</c:v>
                </c:pt>
                <c:pt idx="98">
                  <c:v>1.2586666666666666</c:v>
                </c:pt>
                <c:pt idx="99">
                  <c:v>1.2551666666666668</c:v>
                </c:pt>
                <c:pt idx="100">
                  <c:v>1.2505000000000002</c:v>
                </c:pt>
                <c:pt idx="101">
                  <c:v>1.248666666666667</c:v>
                </c:pt>
                <c:pt idx="102">
                  <c:v>1.2565000000000004</c:v>
                </c:pt>
                <c:pt idx="103">
                  <c:v>1.2633333333333339</c:v>
                </c:pt>
                <c:pt idx="104">
                  <c:v>1.2723333333333335</c:v>
                </c:pt>
                <c:pt idx="105">
                  <c:v>1.2875000000000005</c:v>
                </c:pt>
                <c:pt idx="106">
                  <c:v>1.299666666666667</c:v>
                </c:pt>
                <c:pt idx="107">
                  <c:v>1.3170000000000004</c:v>
                </c:pt>
                <c:pt idx="108">
                  <c:v>1.3248333333333338</c:v>
                </c:pt>
                <c:pt idx="109">
                  <c:v>1.3286666666666671</c:v>
                </c:pt>
                <c:pt idx="110">
                  <c:v>1.3233333333333337</c:v>
                </c:pt>
                <c:pt idx="111">
                  <c:v>1.3198333333333339</c:v>
                </c:pt>
                <c:pt idx="112">
                  <c:v>1.3185000000000002</c:v>
                </c:pt>
                <c:pt idx="113">
                  <c:v>1.3173333333333335</c:v>
                </c:pt>
                <c:pt idx="114">
                  <c:v>1.3195000000000006</c:v>
                </c:pt>
                <c:pt idx="115">
                  <c:v>1.3248333333333338</c:v>
                </c:pt>
                <c:pt idx="116">
                  <c:v>1.3355000000000004</c:v>
                </c:pt>
                <c:pt idx="117">
                  <c:v>1.3560000000000005</c:v>
                </c:pt>
                <c:pt idx="118">
                  <c:v>1.3711666666666671</c:v>
                </c:pt>
                <c:pt idx="119">
                  <c:v>1.3860000000000001</c:v>
                </c:pt>
                <c:pt idx="120">
                  <c:v>1.4045000000000003</c:v>
                </c:pt>
                <c:pt idx="121">
                  <c:v>1.416166666666667</c:v>
                </c:pt>
                <c:pt idx="122">
                  <c:v>1.4263333333333337</c:v>
                </c:pt>
                <c:pt idx="123">
                  <c:v>1.4393333333333338</c:v>
                </c:pt>
                <c:pt idx="124">
                  <c:v>1.4493333333333338</c:v>
                </c:pt>
                <c:pt idx="125">
                  <c:v>1.4650000000000003</c:v>
                </c:pt>
                <c:pt idx="126">
                  <c:v>1.4776666666666669</c:v>
                </c:pt>
                <c:pt idx="127">
                  <c:v>1.4948333333333332</c:v>
                </c:pt>
                <c:pt idx="128">
                  <c:v>1.5038333333333331</c:v>
                </c:pt>
                <c:pt idx="129">
                  <c:v>1.5064999999999997</c:v>
                </c:pt>
                <c:pt idx="130">
                  <c:v>1.5094999999999996</c:v>
                </c:pt>
                <c:pt idx="131">
                  <c:v>1.515333333333333</c:v>
                </c:pt>
                <c:pt idx="132">
                  <c:v>1.5144999999999995</c:v>
                </c:pt>
                <c:pt idx="133">
                  <c:v>1.5134999999999992</c:v>
                </c:pt>
                <c:pt idx="134">
                  <c:v>1.5288333333333326</c:v>
                </c:pt>
                <c:pt idx="135">
                  <c:v>1.5514999999999994</c:v>
                </c:pt>
                <c:pt idx="136">
                  <c:v>1.5728333333333324</c:v>
                </c:pt>
                <c:pt idx="137">
                  <c:v>1.5998333333333326</c:v>
                </c:pt>
                <c:pt idx="138">
                  <c:v>1.6314999999999991</c:v>
                </c:pt>
                <c:pt idx="139">
                  <c:v>1.6696666666666655</c:v>
                </c:pt>
                <c:pt idx="140">
                  <c:v>1.7081666666666659</c:v>
                </c:pt>
                <c:pt idx="141">
                  <c:v>1.7436666666666658</c:v>
                </c:pt>
                <c:pt idx="142">
                  <c:v>1.7713333333333323</c:v>
                </c:pt>
                <c:pt idx="143">
                  <c:v>1.8034999999999994</c:v>
                </c:pt>
                <c:pt idx="144">
                  <c:v>1.8396666666666661</c:v>
                </c:pt>
                <c:pt idx="145">
                  <c:v>1.8861666666666663</c:v>
                </c:pt>
                <c:pt idx="146">
                  <c:v>1.936333333333333</c:v>
                </c:pt>
                <c:pt idx="147">
                  <c:v>1.9944999999999995</c:v>
                </c:pt>
                <c:pt idx="148">
                  <c:v>2.0533333333333328</c:v>
                </c:pt>
                <c:pt idx="149">
                  <c:v>2.1153333333333331</c:v>
                </c:pt>
                <c:pt idx="150">
                  <c:v>2.1863333333333328</c:v>
                </c:pt>
                <c:pt idx="151">
                  <c:v>2.2583333333333333</c:v>
                </c:pt>
                <c:pt idx="152">
                  <c:v>2.3234999999999997</c:v>
                </c:pt>
                <c:pt idx="153">
                  <c:v>2.3851666666666662</c:v>
                </c:pt>
                <c:pt idx="154">
                  <c:v>2.4428333333333327</c:v>
                </c:pt>
                <c:pt idx="155">
                  <c:v>2.5074999999999998</c:v>
                </c:pt>
                <c:pt idx="156">
                  <c:v>2.5728333333333331</c:v>
                </c:pt>
                <c:pt idx="157">
                  <c:v>2.6334999999999997</c:v>
                </c:pt>
                <c:pt idx="158">
                  <c:v>2.694666666666667</c:v>
                </c:pt>
                <c:pt idx="159">
                  <c:v>2.7551666666666668</c:v>
                </c:pt>
                <c:pt idx="160">
                  <c:v>2.8180000000000001</c:v>
                </c:pt>
                <c:pt idx="161">
                  <c:v>2.8813333333333331</c:v>
                </c:pt>
                <c:pt idx="162">
                  <c:v>2.9396666666666667</c:v>
                </c:pt>
                <c:pt idx="163">
                  <c:v>2.9978333333333325</c:v>
                </c:pt>
                <c:pt idx="164">
                  <c:v>3.0504999999999995</c:v>
                </c:pt>
                <c:pt idx="165">
                  <c:v>3.0959999999999992</c:v>
                </c:pt>
                <c:pt idx="166">
                  <c:v>3.1395</c:v>
                </c:pt>
                <c:pt idx="167">
                  <c:v>3.1779999999999999</c:v>
                </c:pt>
                <c:pt idx="168">
                  <c:v>3.2173333333333334</c:v>
                </c:pt>
                <c:pt idx="169">
                  <c:v>3.2583333333333333</c:v>
                </c:pt>
                <c:pt idx="170">
                  <c:v>3.3099999999999996</c:v>
                </c:pt>
                <c:pt idx="171">
                  <c:v>3.3624999999999998</c:v>
                </c:pt>
                <c:pt idx="172">
                  <c:v>3.4058333333333328</c:v>
                </c:pt>
                <c:pt idx="173">
                  <c:v>3.4499999999999988</c:v>
                </c:pt>
                <c:pt idx="174">
                  <c:v>3.4869999999999992</c:v>
                </c:pt>
                <c:pt idx="175">
                  <c:v>3.5164999999999993</c:v>
                </c:pt>
                <c:pt idx="176">
                  <c:v>3.5443333333333324</c:v>
                </c:pt>
                <c:pt idx="177">
                  <c:v>3.5679999999999987</c:v>
                </c:pt>
                <c:pt idx="178">
                  <c:v>3.5969999999999986</c:v>
                </c:pt>
                <c:pt idx="179">
                  <c:v>3.6204999999999989</c:v>
                </c:pt>
                <c:pt idx="180">
                  <c:v>3.6409999999999987</c:v>
                </c:pt>
                <c:pt idx="181">
                  <c:v>3.661999999999999</c:v>
                </c:pt>
                <c:pt idx="182">
                  <c:v>3.683666666666666</c:v>
                </c:pt>
                <c:pt idx="183">
                  <c:v>3.7006666666666659</c:v>
                </c:pt>
                <c:pt idx="184">
                  <c:v>3.7171666666666661</c:v>
                </c:pt>
                <c:pt idx="185">
                  <c:v>3.7321666666666662</c:v>
                </c:pt>
                <c:pt idx="186">
                  <c:v>3.7526666666666668</c:v>
                </c:pt>
                <c:pt idx="187">
                  <c:v>3.7730000000000001</c:v>
                </c:pt>
                <c:pt idx="188">
                  <c:v>3.8016666666666667</c:v>
                </c:pt>
                <c:pt idx="189">
                  <c:v>3.8271666666666664</c:v>
                </c:pt>
                <c:pt idx="190">
                  <c:v>3.8433333333333328</c:v>
                </c:pt>
                <c:pt idx="191">
                  <c:v>3.8633333333333328</c:v>
                </c:pt>
                <c:pt idx="192">
                  <c:v>3.888666666666666</c:v>
                </c:pt>
                <c:pt idx="193">
                  <c:v>3.9178333333333333</c:v>
                </c:pt>
                <c:pt idx="194">
                  <c:v>3.9344999999999999</c:v>
                </c:pt>
                <c:pt idx="195">
                  <c:v>3.9421666666666662</c:v>
                </c:pt>
                <c:pt idx="196">
                  <c:v>3.9471666666666665</c:v>
                </c:pt>
                <c:pt idx="197">
                  <c:v>3.9509999999999996</c:v>
                </c:pt>
                <c:pt idx="198">
                  <c:v>3.9438333333333331</c:v>
                </c:pt>
                <c:pt idx="199">
                  <c:v>3.9234999999999998</c:v>
                </c:pt>
                <c:pt idx="200">
                  <c:v>3.9130000000000007</c:v>
                </c:pt>
                <c:pt idx="201">
                  <c:v>3.9145000000000008</c:v>
                </c:pt>
                <c:pt idx="202">
                  <c:v>3.9195000000000007</c:v>
                </c:pt>
                <c:pt idx="203">
                  <c:v>3.9215000000000009</c:v>
                </c:pt>
                <c:pt idx="204">
                  <c:v>3.9226666666666676</c:v>
                </c:pt>
                <c:pt idx="205">
                  <c:v>3.9150000000000009</c:v>
                </c:pt>
                <c:pt idx="206">
                  <c:v>3.9046666666666678</c:v>
                </c:pt>
                <c:pt idx="207">
                  <c:v>3.8838333333333344</c:v>
                </c:pt>
                <c:pt idx="208">
                  <c:v>3.862833333333334</c:v>
                </c:pt>
                <c:pt idx="209">
                  <c:v>3.8438333333333339</c:v>
                </c:pt>
                <c:pt idx="210">
                  <c:v>3.8260000000000005</c:v>
                </c:pt>
                <c:pt idx="211">
                  <c:v>3.8120000000000003</c:v>
                </c:pt>
                <c:pt idx="212">
                  <c:v>3.8090000000000002</c:v>
                </c:pt>
                <c:pt idx="213">
                  <c:v>3.8100000000000009</c:v>
                </c:pt>
                <c:pt idx="214">
                  <c:v>3.8143333333333342</c:v>
                </c:pt>
                <c:pt idx="215">
                  <c:v>3.8075000000000006</c:v>
                </c:pt>
                <c:pt idx="216">
                  <c:v>3.8006666666666673</c:v>
                </c:pt>
                <c:pt idx="217">
                  <c:v>3.7983333333333338</c:v>
                </c:pt>
                <c:pt idx="218">
                  <c:v>3.7881666666666676</c:v>
                </c:pt>
                <c:pt idx="219">
                  <c:v>3.7751666666666677</c:v>
                </c:pt>
                <c:pt idx="220">
                  <c:v>3.7660000000000005</c:v>
                </c:pt>
                <c:pt idx="221">
                  <c:v>3.761833333333334</c:v>
                </c:pt>
                <c:pt idx="222">
                  <c:v>3.7571666666666674</c:v>
                </c:pt>
                <c:pt idx="223">
                  <c:v>3.7528333333333341</c:v>
                </c:pt>
                <c:pt idx="224">
                  <c:v>3.7516666666666674</c:v>
                </c:pt>
                <c:pt idx="225">
                  <c:v>3.7493333333333334</c:v>
                </c:pt>
                <c:pt idx="226">
                  <c:v>3.7480000000000002</c:v>
                </c:pt>
                <c:pt idx="227">
                  <c:v>3.7533333333333334</c:v>
                </c:pt>
                <c:pt idx="228">
                  <c:v>3.7618333333333336</c:v>
                </c:pt>
                <c:pt idx="229">
                  <c:v>3.7748333333333335</c:v>
                </c:pt>
                <c:pt idx="230">
                  <c:v>3.795666666666667</c:v>
                </c:pt>
                <c:pt idx="231">
                  <c:v>3.8198333333333334</c:v>
                </c:pt>
              </c:numCache>
            </c:numRef>
          </c:val>
          <c:smooth val="0"/>
          <c:extLst>
            <c:ext xmlns:c16="http://schemas.microsoft.com/office/drawing/2014/chart" uri="{C3380CC4-5D6E-409C-BE32-E72D297353CC}">
              <c16:uniqueId val="{00000002-8405-4D51-AE8E-72511AC79374}"/>
            </c:ext>
          </c:extLst>
        </c:ser>
        <c:dLbls>
          <c:showLegendKey val="0"/>
          <c:showVal val="0"/>
          <c:showCatName val="0"/>
          <c:showSerName val="0"/>
          <c:showPercent val="0"/>
          <c:showBubbleSize val="0"/>
        </c:dLbls>
        <c:smooth val="0"/>
        <c:axId val="2101376671"/>
        <c:axId val="2101346431"/>
      </c:lineChart>
      <c:dateAx>
        <c:axId val="2101376671"/>
        <c:scaling>
          <c:orientation val="minMax"/>
          <c:max val="45658"/>
          <c:min val="38718"/>
        </c:scaling>
        <c:delete val="0"/>
        <c:axPos val="b"/>
        <c:numFmt formatCode="[$-409]mmm\-yy;@"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1346431"/>
        <c:crosses val="autoZero"/>
        <c:auto val="1"/>
        <c:lblOffset val="100"/>
        <c:baseTimeUnit val="months"/>
        <c:majorUnit val="12"/>
        <c:majorTimeUnit val="months"/>
      </c:dateAx>
      <c:valAx>
        <c:axId val="21013464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1376671"/>
        <c:crosses val="autoZero"/>
        <c:crossBetween val="between"/>
        <c:majorUnit val="0.5"/>
      </c:valAx>
      <c:spPr>
        <a:noFill/>
        <a:ln>
          <a:noFill/>
        </a:ln>
        <a:effectLst/>
      </c:spPr>
    </c:plotArea>
    <c:legend>
      <c:legendPos val="r"/>
      <c:layout>
        <c:manualLayout>
          <c:xMode val="edge"/>
          <c:yMode val="edge"/>
          <c:x val="0.15943600965356425"/>
          <c:y val="0"/>
          <c:w val="0.62486229072736932"/>
          <c:h val="9.320613828786453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690125550915505E-2"/>
          <c:y val="0.21266919000640161"/>
          <c:w val="0.90982103640307599"/>
          <c:h val="0.70767119460675687"/>
        </c:manualLayout>
      </c:layout>
      <c:barChart>
        <c:barDir val="col"/>
        <c:grouping val="stacked"/>
        <c:varyColors val="0"/>
        <c:ser>
          <c:idx val="0"/>
          <c:order val="0"/>
          <c:tx>
            <c:strRef>
              <c:f>Sheet1!$B$1</c:f>
              <c:strCache>
                <c:ptCount val="1"/>
                <c:pt idx="0">
                  <c:v>CORE</c:v>
                </c:pt>
              </c:strCache>
            </c:strRef>
          </c:tx>
          <c:spPr>
            <a:solidFill>
              <a:schemeClr val="accent1"/>
            </a:solidFill>
            <a:ln>
              <a:noFill/>
            </a:ln>
            <a:effectLst/>
          </c:spPr>
          <c:invertIfNegative val="0"/>
          <c:cat>
            <c:strRef>
              <c:f>Sheet1!$A$2:$A$3</c:f>
              <c:strCache>
                <c:ptCount val="2"/>
                <c:pt idx="0">
                  <c:v>CURRENT</c:v>
                </c:pt>
                <c:pt idx="1">
                  <c:v>RIGHT-SIZED</c:v>
                </c:pt>
              </c:strCache>
            </c:strRef>
          </c:cat>
          <c:val>
            <c:numRef>
              <c:f>Sheet1!$B$2:$B$3</c:f>
              <c:numCache>
                <c:formatCode>_("$"* #,##0.0_);_("$"* \(#,##0.0\);_("$"* "-"??_);_(@_)</c:formatCode>
                <c:ptCount val="2"/>
                <c:pt idx="0">
                  <c:v>4</c:v>
                </c:pt>
                <c:pt idx="1">
                  <c:v>16</c:v>
                </c:pt>
              </c:numCache>
            </c:numRef>
          </c:val>
          <c:extLst>
            <c:ext xmlns:c16="http://schemas.microsoft.com/office/drawing/2014/chart" uri="{C3380CC4-5D6E-409C-BE32-E72D297353CC}">
              <c16:uniqueId val="{00000000-C281-9A44-8330-D55BE0973AE5}"/>
            </c:ext>
          </c:extLst>
        </c:ser>
        <c:ser>
          <c:idx val="1"/>
          <c:order val="1"/>
          <c:tx>
            <c:strRef>
              <c:f>Sheet1!$C$1</c:f>
              <c:strCache>
                <c:ptCount val="1"/>
                <c:pt idx="0">
                  <c:v>LIQUIDITY RESERVE</c:v>
                </c:pt>
              </c:strCache>
            </c:strRef>
          </c:tx>
          <c:spPr>
            <a:solidFill>
              <a:schemeClr val="accent1">
                <a:lumMod val="75000"/>
              </a:schemeClr>
            </a:solidFill>
            <a:ln>
              <a:noFill/>
            </a:ln>
            <a:effectLst/>
          </c:spPr>
          <c:invertIfNegative val="0"/>
          <c:cat>
            <c:strRef>
              <c:f>Sheet1!$A$2:$A$3</c:f>
              <c:strCache>
                <c:ptCount val="2"/>
                <c:pt idx="0">
                  <c:v>CURRENT</c:v>
                </c:pt>
                <c:pt idx="1">
                  <c:v>RIGHT-SIZED</c:v>
                </c:pt>
              </c:strCache>
            </c:strRef>
          </c:cat>
          <c:val>
            <c:numRef>
              <c:f>Sheet1!$C$2:$C$3</c:f>
              <c:numCache>
                <c:formatCode>_("$"* #,##0.0_);_("$"* \(#,##0.0\);_("$"* "-"??_);_(@_)</c:formatCode>
                <c:ptCount val="2"/>
                <c:pt idx="0">
                  <c:v>11</c:v>
                </c:pt>
                <c:pt idx="1">
                  <c:v>3</c:v>
                </c:pt>
              </c:numCache>
            </c:numRef>
          </c:val>
          <c:extLst>
            <c:ext xmlns:c16="http://schemas.microsoft.com/office/drawing/2014/chart" uri="{C3380CC4-5D6E-409C-BE32-E72D297353CC}">
              <c16:uniqueId val="{00000001-C281-9A44-8330-D55BE0973AE5}"/>
            </c:ext>
          </c:extLst>
        </c:ser>
        <c:ser>
          <c:idx val="2"/>
          <c:order val="2"/>
          <c:tx>
            <c:strRef>
              <c:f>Sheet1!$D$1</c:f>
              <c:strCache>
                <c:ptCount val="1"/>
                <c:pt idx="0">
                  <c:v>CASH</c:v>
                </c:pt>
              </c:strCache>
            </c:strRef>
          </c:tx>
          <c:spPr>
            <a:solidFill>
              <a:schemeClr val="accent1"/>
            </a:solidFill>
            <a:ln>
              <a:noFill/>
            </a:ln>
            <a:effectLst/>
          </c:spPr>
          <c:invertIfNegative val="0"/>
          <c:cat>
            <c:strRef>
              <c:f>Sheet1!$A$2:$A$3</c:f>
              <c:strCache>
                <c:ptCount val="2"/>
                <c:pt idx="0">
                  <c:v>CURRENT</c:v>
                </c:pt>
                <c:pt idx="1">
                  <c:v>RIGHT-SIZED</c:v>
                </c:pt>
              </c:strCache>
            </c:strRef>
          </c:cat>
          <c:val>
            <c:numRef>
              <c:f>Sheet1!$D$2:$D$3</c:f>
              <c:numCache>
                <c:formatCode>_("$"* #,##0.0_);_("$"* \(#,##0.0\);_("$"* "-"??_);_(@_)</c:formatCode>
                <c:ptCount val="2"/>
                <c:pt idx="0">
                  <c:v>5</c:v>
                </c:pt>
                <c:pt idx="1">
                  <c:v>1</c:v>
                </c:pt>
              </c:numCache>
            </c:numRef>
          </c:val>
          <c:extLst>
            <c:ext xmlns:c16="http://schemas.microsoft.com/office/drawing/2014/chart" uri="{C3380CC4-5D6E-409C-BE32-E72D297353CC}">
              <c16:uniqueId val="{00000002-C281-9A44-8330-D55BE0973AE5}"/>
            </c:ext>
          </c:extLst>
        </c:ser>
        <c:dLbls>
          <c:showLegendKey val="0"/>
          <c:showVal val="0"/>
          <c:showCatName val="0"/>
          <c:showSerName val="0"/>
          <c:showPercent val="0"/>
          <c:showBubbleSize val="0"/>
        </c:dLbls>
        <c:gapWidth val="5"/>
        <c:overlap val="100"/>
        <c:axId val="592038304"/>
        <c:axId val="592012080"/>
      </c:barChart>
      <c:catAx>
        <c:axId val="592038304"/>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accent2"/>
                </a:solidFill>
                <a:latin typeface="+mn-lt"/>
                <a:ea typeface="+mn-ea"/>
                <a:cs typeface="+mn-cs"/>
              </a:defRPr>
            </a:pPr>
            <a:endParaRPr lang="en-US"/>
          </a:p>
        </c:txPr>
        <c:crossAx val="592012080"/>
        <c:crosses val="autoZero"/>
        <c:auto val="1"/>
        <c:lblAlgn val="ctr"/>
        <c:lblOffset val="100"/>
        <c:noMultiLvlLbl val="0"/>
      </c:catAx>
      <c:valAx>
        <c:axId val="592012080"/>
        <c:scaling>
          <c:orientation val="minMax"/>
          <c:max val="20"/>
        </c:scaling>
        <c:delete val="0"/>
        <c:axPos val="l"/>
        <c:majorGridlines>
          <c:spPr>
            <a:ln w="9525" cap="flat" cmpd="sng" algn="ctr">
              <a:solidFill>
                <a:schemeClr val="tx1">
                  <a:lumMod val="15000"/>
                  <a:lumOff val="85000"/>
                </a:schemeClr>
              </a:solidFill>
              <a:round/>
            </a:ln>
            <a:effectLst/>
          </c:spPr>
        </c:majorGridlines>
        <c:numFmt formatCode="_(&quot;$&quot;* #,##0.0_);_(&quot;$&quot;* \(#,##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2038304"/>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91094599090608"/>
          <c:y val="3.9304347826086959E-2"/>
          <c:w val="0.72486370189641791"/>
          <c:h val="0.77897044391190229"/>
        </c:manualLayout>
      </c:layout>
      <c:barChart>
        <c:barDir val="col"/>
        <c:grouping val="clustered"/>
        <c:varyColors val="0"/>
        <c:ser>
          <c:idx val="0"/>
          <c:order val="0"/>
          <c:spPr>
            <a:solidFill>
              <a:schemeClr val="accent1"/>
            </a:solidFill>
            <a:ln>
              <a:noFill/>
            </a:ln>
            <a:effectLst/>
          </c:spPr>
          <c:invertIfNegative val="0"/>
          <c:cat>
            <c:numRef>
              <c:f>'Cash Flow'!$A$2:$A$20</c:f>
              <c:numCache>
                <c:formatCode>mmm\-yy</c:formatCode>
                <c:ptCount val="19"/>
                <c:pt idx="0">
                  <c:v>44652</c:v>
                </c:pt>
                <c:pt idx="1">
                  <c:v>44682</c:v>
                </c:pt>
                <c:pt idx="2">
                  <c:v>44713</c:v>
                </c:pt>
                <c:pt idx="3">
                  <c:v>44743</c:v>
                </c:pt>
                <c:pt idx="4">
                  <c:v>44774</c:v>
                </c:pt>
                <c:pt idx="5">
                  <c:v>44805</c:v>
                </c:pt>
                <c:pt idx="6">
                  <c:v>44835</c:v>
                </c:pt>
                <c:pt idx="7">
                  <c:v>44866</c:v>
                </c:pt>
                <c:pt idx="8">
                  <c:v>44927</c:v>
                </c:pt>
                <c:pt idx="9">
                  <c:v>44958</c:v>
                </c:pt>
                <c:pt idx="10">
                  <c:v>44986</c:v>
                </c:pt>
                <c:pt idx="11">
                  <c:v>45017</c:v>
                </c:pt>
                <c:pt idx="12">
                  <c:v>45078</c:v>
                </c:pt>
                <c:pt idx="13">
                  <c:v>45108</c:v>
                </c:pt>
                <c:pt idx="14">
                  <c:v>45139</c:v>
                </c:pt>
                <c:pt idx="15">
                  <c:v>45170</c:v>
                </c:pt>
                <c:pt idx="16">
                  <c:v>45200</c:v>
                </c:pt>
                <c:pt idx="17">
                  <c:v>45231</c:v>
                </c:pt>
                <c:pt idx="18">
                  <c:v>45261</c:v>
                </c:pt>
              </c:numCache>
            </c:numRef>
          </c:cat>
          <c:val>
            <c:numRef>
              <c:f>'Cash Flow'!$B$2:$B$20</c:f>
              <c:numCache>
                <c:formatCode>_("$"* #,##0_);_("$"* \(#,##0\);_("$"* "-"??_);_(@_)</c:formatCode>
                <c:ptCount val="19"/>
                <c:pt idx="0">
                  <c:v>28725024.66</c:v>
                </c:pt>
                <c:pt idx="1">
                  <c:v>31693937.93</c:v>
                </c:pt>
                <c:pt idx="2">
                  <c:v>31357303.66</c:v>
                </c:pt>
                <c:pt idx="3">
                  <c:v>30993784.010000002</c:v>
                </c:pt>
                <c:pt idx="4">
                  <c:v>30970011.84</c:v>
                </c:pt>
                <c:pt idx="5">
                  <c:v>31312066.189999998</c:v>
                </c:pt>
                <c:pt idx="6">
                  <c:v>31761209.163000003</c:v>
                </c:pt>
                <c:pt idx="7">
                  <c:v>30613208.440000005</c:v>
                </c:pt>
                <c:pt idx="8">
                  <c:v>29030365.130000003</c:v>
                </c:pt>
                <c:pt idx="9">
                  <c:v>28704321.389999997</c:v>
                </c:pt>
                <c:pt idx="10">
                  <c:v>28009231.479999997</c:v>
                </c:pt>
                <c:pt idx="11">
                  <c:v>36024704.299999997</c:v>
                </c:pt>
                <c:pt idx="12">
                  <c:v>29738929.709999997</c:v>
                </c:pt>
                <c:pt idx="13">
                  <c:v>29260915.619999997</c:v>
                </c:pt>
                <c:pt idx="14">
                  <c:v>28889710.909999996</c:v>
                </c:pt>
                <c:pt idx="15">
                  <c:v>29202314.269999996</c:v>
                </c:pt>
                <c:pt idx="16">
                  <c:v>28689534.370000001</c:v>
                </c:pt>
                <c:pt idx="17">
                  <c:v>27609229.220000003</c:v>
                </c:pt>
                <c:pt idx="18">
                  <c:v>27402154.440000005</c:v>
                </c:pt>
              </c:numCache>
            </c:numRef>
          </c:val>
          <c:extLst>
            <c:ext xmlns:c16="http://schemas.microsoft.com/office/drawing/2014/chart" uri="{C3380CC4-5D6E-409C-BE32-E72D297353CC}">
              <c16:uniqueId val="{00000000-F619-40F0-B28C-CFC8DE5914AA}"/>
            </c:ext>
          </c:extLst>
        </c:ser>
        <c:dLbls>
          <c:showLegendKey val="0"/>
          <c:showVal val="0"/>
          <c:showCatName val="0"/>
          <c:showSerName val="0"/>
          <c:showPercent val="0"/>
          <c:showBubbleSize val="0"/>
        </c:dLbls>
        <c:gapWidth val="200"/>
        <c:overlap val="-27"/>
        <c:axId val="1859043583"/>
        <c:axId val="1859044543"/>
      </c:barChart>
      <c:catAx>
        <c:axId val="1859043583"/>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59044543"/>
        <c:crosses val="autoZero"/>
        <c:auto val="0"/>
        <c:lblAlgn val="ctr"/>
        <c:lblOffset val="100"/>
        <c:noMultiLvlLbl val="0"/>
      </c:catAx>
      <c:valAx>
        <c:axId val="1859044543"/>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59043583"/>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12728294382519E-2"/>
          <c:y val="9.4801098403221609E-2"/>
          <c:w val="0.93923307611841844"/>
          <c:h val="0.73299098482254932"/>
        </c:manualLayout>
      </c:layout>
      <c:lineChart>
        <c:grouping val="standard"/>
        <c:varyColors val="0"/>
        <c:ser>
          <c:idx val="1"/>
          <c:order val="0"/>
          <c:tx>
            <c:strRef>
              <c:f>Sheet1!$B$1</c:f>
              <c:strCache>
                <c:ptCount val="1"/>
                <c:pt idx="0">
                  <c:v>S&amp;P AAA LGIP Index</c:v>
                </c:pt>
              </c:strCache>
            </c:strRef>
          </c:tx>
          <c:spPr>
            <a:ln w="28575" cap="rnd">
              <a:solidFill>
                <a:schemeClr val="accent1"/>
              </a:solidFill>
              <a:round/>
            </a:ln>
            <a:effectLst/>
          </c:spPr>
          <c:marker>
            <c:symbol val="none"/>
          </c:marker>
          <c:cat>
            <c:numRef>
              <c:f>Sheet1!$A$2:$A$1242</c:f>
              <c:numCache>
                <c:formatCode>m/d/yyyy</c:formatCode>
                <c:ptCount val="1241"/>
                <c:pt idx="0">
                  <c:v>45618</c:v>
                </c:pt>
                <c:pt idx="1">
                  <c:v>45611</c:v>
                </c:pt>
                <c:pt idx="2">
                  <c:v>45604</c:v>
                </c:pt>
                <c:pt idx="3">
                  <c:v>45597</c:v>
                </c:pt>
                <c:pt idx="4">
                  <c:v>45590</c:v>
                </c:pt>
                <c:pt idx="5">
                  <c:v>45583</c:v>
                </c:pt>
                <c:pt idx="6">
                  <c:v>45576</c:v>
                </c:pt>
                <c:pt idx="7">
                  <c:v>45569</c:v>
                </c:pt>
                <c:pt idx="8">
                  <c:v>45562</c:v>
                </c:pt>
                <c:pt idx="9">
                  <c:v>45555</c:v>
                </c:pt>
                <c:pt idx="10">
                  <c:v>45548</c:v>
                </c:pt>
                <c:pt idx="11">
                  <c:v>45541</c:v>
                </c:pt>
                <c:pt idx="12">
                  <c:v>45534</c:v>
                </c:pt>
                <c:pt idx="13">
                  <c:v>45527</c:v>
                </c:pt>
                <c:pt idx="14">
                  <c:v>45520</c:v>
                </c:pt>
                <c:pt idx="15">
                  <c:v>45513</c:v>
                </c:pt>
                <c:pt idx="16">
                  <c:v>45506</c:v>
                </c:pt>
                <c:pt idx="17">
                  <c:v>45499</c:v>
                </c:pt>
                <c:pt idx="18">
                  <c:v>45492</c:v>
                </c:pt>
                <c:pt idx="19">
                  <c:v>45485</c:v>
                </c:pt>
                <c:pt idx="20">
                  <c:v>45478</c:v>
                </c:pt>
                <c:pt idx="21">
                  <c:v>45471</c:v>
                </c:pt>
                <c:pt idx="22">
                  <c:v>45464</c:v>
                </c:pt>
                <c:pt idx="23">
                  <c:v>45457</c:v>
                </c:pt>
                <c:pt idx="24">
                  <c:v>45450</c:v>
                </c:pt>
                <c:pt idx="25">
                  <c:v>45443</c:v>
                </c:pt>
                <c:pt idx="26">
                  <c:v>45436</c:v>
                </c:pt>
                <c:pt idx="27">
                  <c:v>45422</c:v>
                </c:pt>
                <c:pt idx="28">
                  <c:v>45415</c:v>
                </c:pt>
                <c:pt idx="29">
                  <c:v>45408</c:v>
                </c:pt>
                <c:pt idx="30">
                  <c:v>45401</c:v>
                </c:pt>
                <c:pt idx="31">
                  <c:v>45394</c:v>
                </c:pt>
                <c:pt idx="32">
                  <c:v>45387</c:v>
                </c:pt>
                <c:pt idx="33">
                  <c:v>45380</c:v>
                </c:pt>
                <c:pt idx="34">
                  <c:v>45373</c:v>
                </c:pt>
                <c:pt idx="35">
                  <c:v>45366</c:v>
                </c:pt>
                <c:pt idx="36">
                  <c:v>45359</c:v>
                </c:pt>
                <c:pt idx="37">
                  <c:v>45352</c:v>
                </c:pt>
                <c:pt idx="38">
                  <c:v>45345</c:v>
                </c:pt>
                <c:pt idx="39">
                  <c:v>45338</c:v>
                </c:pt>
                <c:pt idx="40">
                  <c:v>45331</c:v>
                </c:pt>
                <c:pt idx="41">
                  <c:v>45324</c:v>
                </c:pt>
                <c:pt idx="42">
                  <c:v>45317</c:v>
                </c:pt>
                <c:pt idx="43">
                  <c:v>45310</c:v>
                </c:pt>
                <c:pt idx="44">
                  <c:v>45303</c:v>
                </c:pt>
                <c:pt idx="45">
                  <c:v>45296</c:v>
                </c:pt>
                <c:pt idx="46">
                  <c:v>45289</c:v>
                </c:pt>
                <c:pt idx="47">
                  <c:v>45282</c:v>
                </c:pt>
                <c:pt idx="48">
                  <c:v>45275</c:v>
                </c:pt>
                <c:pt idx="49">
                  <c:v>45268</c:v>
                </c:pt>
                <c:pt idx="50">
                  <c:v>45261</c:v>
                </c:pt>
                <c:pt idx="51">
                  <c:v>45254</c:v>
                </c:pt>
                <c:pt idx="52">
                  <c:v>45247</c:v>
                </c:pt>
                <c:pt idx="53">
                  <c:v>45240</c:v>
                </c:pt>
                <c:pt idx="54">
                  <c:v>45233</c:v>
                </c:pt>
                <c:pt idx="55">
                  <c:v>45226</c:v>
                </c:pt>
                <c:pt idx="56">
                  <c:v>45219</c:v>
                </c:pt>
                <c:pt idx="57">
                  <c:v>45212</c:v>
                </c:pt>
                <c:pt idx="58">
                  <c:v>45205</c:v>
                </c:pt>
                <c:pt idx="59">
                  <c:v>45198</c:v>
                </c:pt>
                <c:pt idx="60">
                  <c:v>45191</c:v>
                </c:pt>
                <c:pt idx="61">
                  <c:v>45184</c:v>
                </c:pt>
                <c:pt idx="62">
                  <c:v>45177</c:v>
                </c:pt>
                <c:pt idx="63">
                  <c:v>45170</c:v>
                </c:pt>
                <c:pt idx="64">
                  <c:v>45163</c:v>
                </c:pt>
                <c:pt idx="65">
                  <c:v>45156</c:v>
                </c:pt>
                <c:pt idx="66">
                  <c:v>45149</c:v>
                </c:pt>
                <c:pt idx="67">
                  <c:v>45142</c:v>
                </c:pt>
                <c:pt idx="68">
                  <c:v>45135</c:v>
                </c:pt>
                <c:pt idx="69">
                  <c:v>45128</c:v>
                </c:pt>
                <c:pt idx="70">
                  <c:v>45121</c:v>
                </c:pt>
                <c:pt idx="71">
                  <c:v>45114</c:v>
                </c:pt>
                <c:pt idx="72">
                  <c:v>45107</c:v>
                </c:pt>
                <c:pt idx="73">
                  <c:v>45100</c:v>
                </c:pt>
                <c:pt idx="74">
                  <c:v>45093</c:v>
                </c:pt>
                <c:pt idx="75">
                  <c:v>45086</c:v>
                </c:pt>
                <c:pt idx="76">
                  <c:v>45079</c:v>
                </c:pt>
                <c:pt idx="77">
                  <c:v>45072</c:v>
                </c:pt>
                <c:pt idx="78">
                  <c:v>45065</c:v>
                </c:pt>
                <c:pt idx="79">
                  <c:v>45058</c:v>
                </c:pt>
                <c:pt idx="80">
                  <c:v>45051</c:v>
                </c:pt>
                <c:pt idx="81">
                  <c:v>45044</c:v>
                </c:pt>
                <c:pt idx="82">
                  <c:v>45037</c:v>
                </c:pt>
                <c:pt idx="83">
                  <c:v>45030</c:v>
                </c:pt>
                <c:pt idx="84">
                  <c:v>45023</c:v>
                </c:pt>
                <c:pt idx="85">
                  <c:v>45016</c:v>
                </c:pt>
                <c:pt idx="86">
                  <c:v>45009</c:v>
                </c:pt>
                <c:pt idx="87">
                  <c:v>45002</c:v>
                </c:pt>
                <c:pt idx="88">
                  <c:v>44995</c:v>
                </c:pt>
                <c:pt idx="89">
                  <c:v>44988</c:v>
                </c:pt>
                <c:pt idx="90">
                  <c:v>44981</c:v>
                </c:pt>
                <c:pt idx="91">
                  <c:v>44974</c:v>
                </c:pt>
                <c:pt idx="92">
                  <c:v>44967</c:v>
                </c:pt>
                <c:pt idx="93">
                  <c:v>44960</c:v>
                </c:pt>
                <c:pt idx="94">
                  <c:v>44953</c:v>
                </c:pt>
                <c:pt idx="95">
                  <c:v>44946</c:v>
                </c:pt>
                <c:pt idx="96">
                  <c:v>44939</c:v>
                </c:pt>
                <c:pt idx="97">
                  <c:v>44932</c:v>
                </c:pt>
                <c:pt idx="98">
                  <c:v>44925</c:v>
                </c:pt>
                <c:pt idx="99">
                  <c:v>44918</c:v>
                </c:pt>
                <c:pt idx="100">
                  <c:v>44911</c:v>
                </c:pt>
                <c:pt idx="101">
                  <c:v>44904</c:v>
                </c:pt>
                <c:pt idx="102">
                  <c:v>44897</c:v>
                </c:pt>
                <c:pt idx="103">
                  <c:v>44890</c:v>
                </c:pt>
                <c:pt idx="104">
                  <c:v>44883</c:v>
                </c:pt>
                <c:pt idx="105">
                  <c:v>44876</c:v>
                </c:pt>
                <c:pt idx="106">
                  <c:v>44869</c:v>
                </c:pt>
                <c:pt idx="107">
                  <c:v>44862</c:v>
                </c:pt>
                <c:pt idx="108">
                  <c:v>44855</c:v>
                </c:pt>
                <c:pt idx="109">
                  <c:v>44848</c:v>
                </c:pt>
                <c:pt idx="110">
                  <c:v>44841</c:v>
                </c:pt>
                <c:pt idx="111">
                  <c:v>44834</c:v>
                </c:pt>
                <c:pt idx="112">
                  <c:v>44827</c:v>
                </c:pt>
                <c:pt idx="113">
                  <c:v>44820</c:v>
                </c:pt>
                <c:pt idx="114">
                  <c:v>44813</c:v>
                </c:pt>
                <c:pt idx="115">
                  <c:v>44806</c:v>
                </c:pt>
                <c:pt idx="116">
                  <c:v>44799</c:v>
                </c:pt>
                <c:pt idx="117">
                  <c:v>44792</c:v>
                </c:pt>
                <c:pt idx="118">
                  <c:v>44785</c:v>
                </c:pt>
                <c:pt idx="119">
                  <c:v>44778</c:v>
                </c:pt>
                <c:pt idx="120">
                  <c:v>44771</c:v>
                </c:pt>
                <c:pt idx="121">
                  <c:v>44764</c:v>
                </c:pt>
                <c:pt idx="122">
                  <c:v>44757</c:v>
                </c:pt>
                <c:pt idx="123">
                  <c:v>44750</c:v>
                </c:pt>
                <c:pt idx="124">
                  <c:v>44743</c:v>
                </c:pt>
                <c:pt idx="125">
                  <c:v>44736</c:v>
                </c:pt>
                <c:pt idx="126">
                  <c:v>44729</c:v>
                </c:pt>
                <c:pt idx="127">
                  <c:v>44722</c:v>
                </c:pt>
                <c:pt idx="128">
                  <c:v>44715</c:v>
                </c:pt>
                <c:pt idx="129">
                  <c:v>44708</c:v>
                </c:pt>
                <c:pt idx="130">
                  <c:v>44701</c:v>
                </c:pt>
                <c:pt idx="131">
                  <c:v>44694</c:v>
                </c:pt>
                <c:pt idx="132">
                  <c:v>44687</c:v>
                </c:pt>
                <c:pt idx="133">
                  <c:v>44680</c:v>
                </c:pt>
                <c:pt idx="134">
                  <c:v>44673</c:v>
                </c:pt>
                <c:pt idx="135">
                  <c:v>44666</c:v>
                </c:pt>
                <c:pt idx="136">
                  <c:v>44659</c:v>
                </c:pt>
                <c:pt idx="137">
                  <c:v>44652</c:v>
                </c:pt>
                <c:pt idx="138">
                  <c:v>44645</c:v>
                </c:pt>
                <c:pt idx="139">
                  <c:v>44638</c:v>
                </c:pt>
                <c:pt idx="140">
                  <c:v>44631</c:v>
                </c:pt>
                <c:pt idx="141">
                  <c:v>44624</c:v>
                </c:pt>
                <c:pt idx="142">
                  <c:v>44617</c:v>
                </c:pt>
                <c:pt idx="143">
                  <c:v>44610</c:v>
                </c:pt>
                <c:pt idx="144">
                  <c:v>44603</c:v>
                </c:pt>
                <c:pt idx="145">
                  <c:v>44596</c:v>
                </c:pt>
                <c:pt idx="146">
                  <c:v>44589</c:v>
                </c:pt>
                <c:pt idx="147">
                  <c:v>44582</c:v>
                </c:pt>
                <c:pt idx="148">
                  <c:v>44575</c:v>
                </c:pt>
                <c:pt idx="149">
                  <c:v>44568</c:v>
                </c:pt>
                <c:pt idx="150">
                  <c:v>44561</c:v>
                </c:pt>
                <c:pt idx="151">
                  <c:v>44554</c:v>
                </c:pt>
                <c:pt idx="152">
                  <c:v>44547</c:v>
                </c:pt>
                <c:pt idx="153">
                  <c:v>44540</c:v>
                </c:pt>
                <c:pt idx="154">
                  <c:v>44533</c:v>
                </c:pt>
                <c:pt idx="155">
                  <c:v>44526</c:v>
                </c:pt>
                <c:pt idx="156">
                  <c:v>44519</c:v>
                </c:pt>
                <c:pt idx="157">
                  <c:v>44512</c:v>
                </c:pt>
                <c:pt idx="158">
                  <c:v>44505</c:v>
                </c:pt>
                <c:pt idx="159">
                  <c:v>44498</c:v>
                </c:pt>
                <c:pt idx="160">
                  <c:v>44491</c:v>
                </c:pt>
                <c:pt idx="161">
                  <c:v>44484</c:v>
                </c:pt>
                <c:pt idx="162">
                  <c:v>44477</c:v>
                </c:pt>
                <c:pt idx="163">
                  <c:v>44470</c:v>
                </c:pt>
                <c:pt idx="164">
                  <c:v>44463</c:v>
                </c:pt>
                <c:pt idx="165">
                  <c:v>44456</c:v>
                </c:pt>
                <c:pt idx="166">
                  <c:v>44449</c:v>
                </c:pt>
                <c:pt idx="167">
                  <c:v>44442</c:v>
                </c:pt>
                <c:pt idx="168">
                  <c:v>44435</c:v>
                </c:pt>
                <c:pt idx="169">
                  <c:v>44428</c:v>
                </c:pt>
                <c:pt idx="170">
                  <c:v>44421</c:v>
                </c:pt>
                <c:pt idx="171">
                  <c:v>44414</c:v>
                </c:pt>
                <c:pt idx="172">
                  <c:v>44407</c:v>
                </c:pt>
                <c:pt idx="173">
                  <c:v>44400</c:v>
                </c:pt>
                <c:pt idx="174">
                  <c:v>44393</c:v>
                </c:pt>
                <c:pt idx="175">
                  <c:v>44386</c:v>
                </c:pt>
                <c:pt idx="176">
                  <c:v>44379</c:v>
                </c:pt>
                <c:pt idx="177">
                  <c:v>44372</c:v>
                </c:pt>
                <c:pt idx="178">
                  <c:v>44365</c:v>
                </c:pt>
                <c:pt idx="179">
                  <c:v>44358</c:v>
                </c:pt>
                <c:pt idx="180">
                  <c:v>44351</c:v>
                </c:pt>
                <c:pt idx="181">
                  <c:v>44344</c:v>
                </c:pt>
                <c:pt idx="182">
                  <c:v>44337</c:v>
                </c:pt>
                <c:pt idx="183">
                  <c:v>44330</c:v>
                </c:pt>
                <c:pt idx="184">
                  <c:v>44323</c:v>
                </c:pt>
                <c:pt idx="185">
                  <c:v>44316</c:v>
                </c:pt>
                <c:pt idx="186">
                  <c:v>44309</c:v>
                </c:pt>
                <c:pt idx="187">
                  <c:v>44302</c:v>
                </c:pt>
                <c:pt idx="188">
                  <c:v>44295</c:v>
                </c:pt>
                <c:pt idx="189">
                  <c:v>44288</c:v>
                </c:pt>
                <c:pt idx="190">
                  <c:v>44281</c:v>
                </c:pt>
                <c:pt idx="191">
                  <c:v>44274</c:v>
                </c:pt>
                <c:pt idx="192">
                  <c:v>44267</c:v>
                </c:pt>
                <c:pt idx="193">
                  <c:v>44260</c:v>
                </c:pt>
                <c:pt idx="194">
                  <c:v>44253</c:v>
                </c:pt>
                <c:pt idx="195">
                  <c:v>44246</c:v>
                </c:pt>
                <c:pt idx="196">
                  <c:v>44239</c:v>
                </c:pt>
                <c:pt idx="197">
                  <c:v>44232</c:v>
                </c:pt>
                <c:pt idx="198">
                  <c:v>44225</c:v>
                </c:pt>
                <c:pt idx="199">
                  <c:v>44218</c:v>
                </c:pt>
                <c:pt idx="200">
                  <c:v>44211</c:v>
                </c:pt>
                <c:pt idx="201">
                  <c:v>44204</c:v>
                </c:pt>
                <c:pt idx="202">
                  <c:v>44197</c:v>
                </c:pt>
                <c:pt idx="203">
                  <c:v>44190</c:v>
                </c:pt>
                <c:pt idx="204">
                  <c:v>44183</c:v>
                </c:pt>
                <c:pt idx="205">
                  <c:v>44176</c:v>
                </c:pt>
                <c:pt idx="206">
                  <c:v>44169</c:v>
                </c:pt>
                <c:pt idx="207">
                  <c:v>44162</c:v>
                </c:pt>
                <c:pt idx="208">
                  <c:v>44155</c:v>
                </c:pt>
                <c:pt idx="209">
                  <c:v>44148</c:v>
                </c:pt>
                <c:pt idx="210">
                  <c:v>44141</c:v>
                </c:pt>
                <c:pt idx="211">
                  <c:v>44134</c:v>
                </c:pt>
                <c:pt idx="212">
                  <c:v>44127</c:v>
                </c:pt>
                <c:pt idx="213">
                  <c:v>44120</c:v>
                </c:pt>
                <c:pt idx="214">
                  <c:v>44113</c:v>
                </c:pt>
                <c:pt idx="215">
                  <c:v>44106</c:v>
                </c:pt>
                <c:pt idx="216">
                  <c:v>44099</c:v>
                </c:pt>
                <c:pt idx="217">
                  <c:v>44092</c:v>
                </c:pt>
                <c:pt idx="218">
                  <c:v>44085</c:v>
                </c:pt>
                <c:pt idx="219">
                  <c:v>44078</c:v>
                </c:pt>
                <c:pt idx="220">
                  <c:v>44071</c:v>
                </c:pt>
                <c:pt idx="221">
                  <c:v>44064</c:v>
                </c:pt>
                <c:pt idx="222">
                  <c:v>44057</c:v>
                </c:pt>
                <c:pt idx="223">
                  <c:v>44050</c:v>
                </c:pt>
                <c:pt idx="224">
                  <c:v>44043</c:v>
                </c:pt>
                <c:pt idx="225">
                  <c:v>44036</c:v>
                </c:pt>
                <c:pt idx="226">
                  <c:v>44029</c:v>
                </c:pt>
                <c:pt idx="227">
                  <c:v>44022</c:v>
                </c:pt>
                <c:pt idx="228">
                  <c:v>44015</c:v>
                </c:pt>
                <c:pt idx="229">
                  <c:v>44008</c:v>
                </c:pt>
                <c:pt idx="230">
                  <c:v>44001</c:v>
                </c:pt>
                <c:pt idx="231">
                  <c:v>43994</c:v>
                </c:pt>
                <c:pt idx="232">
                  <c:v>43987</c:v>
                </c:pt>
                <c:pt idx="233">
                  <c:v>43980</c:v>
                </c:pt>
                <c:pt idx="234">
                  <c:v>43973</c:v>
                </c:pt>
                <c:pt idx="235">
                  <c:v>43966</c:v>
                </c:pt>
                <c:pt idx="236">
                  <c:v>43959</c:v>
                </c:pt>
                <c:pt idx="237">
                  <c:v>43952</c:v>
                </c:pt>
                <c:pt idx="238">
                  <c:v>43945</c:v>
                </c:pt>
                <c:pt idx="239">
                  <c:v>43938</c:v>
                </c:pt>
                <c:pt idx="240">
                  <c:v>43931</c:v>
                </c:pt>
                <c:pt idx="241">
                  <c:v>43924</c:v>
                </c:pt>
                <c:pt idx="242">
                  <c:v>43917</c:v>
                </c:pt>
                <c:pt idx="243">
                  <c:v>43910</c:v>
                </c:pt>
                <c:pt idx="244">
                  <c:v>43903</c:v>
                </c:pt>
                <c:pt idx="245">
                  <c:v>43896</c:v>
                </c:pt>
                <c:pt idx="246">
                  <c:v>43889</c:v>
                </c:pt>
                <c:pt idx="247">
                  <c:v>43882</c:v>
                </c:pt>
                <c:pt idx="248">
                  <c:v>43875</c:v>
                </c:pt>
                <c:pt idx="249">
                  <c:v>43868</c:v>
                </c:pt>
                <c:pt idx="250">
                  <c:v>43861</c:v>
                </c:pt>
                <c:pt idx="251">
                  <c:v>43854</c:v>
                </c:pt>
                <c:pt idx="252">
                  <c:v>43847</c:v>
                </c:pt>
                <c:pt idx="253">
                  <c:v>43840</c:v>
                </c:pt>
                <c:pt idx="254">
                  <c:v>43833</c:v>
                </c:pt>
                <c:pt idx="255">
                  <c:v>43826</c:v>
                </c:pt>
                <c:pt idx="256">
                  <c:v>43819</c:v>
                </c:pt>
                <c:pt idx="257">
                  <c:v>43812</c:v>
                </c:pt>
                <c:pt idx="258">
                  <c:v>43805</c:v>
                </c:pt>
                <c:pt idx="259">
                  <c:v>43798</c:v>
                </c:pt>
                <c:pt idx="260">
                  <c:v>43784</c:v>
                </c:pt>
                <c:pt idx="261">
                  <c:v>43777</c:v>
                </c:pt>
                <c:pt idx="262">
                  <c:v>43770</c:v>
                </c:pt>
                <c:pt idx="263">
                  <c:v>43763</c:v>
                </c:pt>
                <c:pt idx="264">
                  <c:v>43756</c:v>
                </c:pt>
                <c:pt idx="265">
                  <c:v>43749</c:v>
                </c:pt>
                <c:pt idx="266">
                  <c:v>43742</c:v>
                </c:pt>
                <c:pt idx="267">
                  <c:v>43735</c:v>
                </c:pt>
                <c:pt idx="268">
                  <c:v>43728</c:v>
                </c:pt>
                <c:pt idx="269">
                  <c:v>43721</c:v>
                </c:pt>
                <c:pt idx="270">
                  <c:v>43714</c:v>
                </c:pt>
                <c:pt idx="271">
                  <c:v>43707</c:v>
                </c:pt>
                <c:pt idx="272">
                  <c:v>43700</c:v>
                </c:pt>
                <c:pt idx="273">
                  <c:v>43693</c:v>
                </c:pt>
                <c:pt idx="274">
                  <c:v>43686</c:v>
                </c:pt>
                <c:pt idx="275">
                  <c:v>43679</c:v>
                </c:pt>
                <c:pt idx="276">
                  <c:v>43672</c:v>
                </c:pt>
                <c:pt idx="277">
                  <c:v>43665</c:v>
                </c:pt>
                <c:pt idx="278">
                  <c:v>43658</c:v>
                </c:pt>
                <c:pt idx="279">
                  <c:v>43651</c:v>
                </c:pt>
                <c:pt idx="280">
                  <c:v>43644</c:v>
                </c:pt>
                <c:pt idx="281">
                  <c:v>43637</c:v>
                </c:pt>
                <c:pt idx="282">
                  <c:v>43630</c:v>
                </c:pt>
                <c:pt idx="283">
                  <c:v>43623</c:v>
                </c:pt>
                <c:pt idx="284">
                  <c:v>43616</c:v>
                </c:pt>
                <c:pt idx="285">
                  <c:v>43609</c:v>
                </c:pt>
                <c:pt idx="286">
                  <c:v>43602</c:v>
                </c:pt>
                <c:pt idx="287">
                  <c:v>43595</c:v>
                </c:pt>
                <c:pt idx="288">
                  <c:v>43588</c:v>
                </c:pt>
                <c:pt idx="289">
                  <c:v>43581</c:v>
                </c:pt>
                <c:pt idx="290">
                  <c:v>43574</c:v>
                </c:pt>
                <c:pt idx="291">
                  <c:v>43567</c:v>
                </c:pt>
                <c:pt idx="292">
                  <c:v>43560</c:v>
                </c:pt>
                <c:pt idx="293">
                  <c:v>43553</c:v>
                </c:pt>
                <c:pt idx="294">
                  <c:v>43546</c:v>
                </c:pt>
                <c:pt idx="295">
                  <c:v>43539</c:v>
                </c:pt>
                <c:pt idx="296">
                  <c:v>43532</c:v>
                </c:pt>
                <c:pt idx="297">
                  <c:v>43525</c:v>
                </c:pt>
                <c:pt idx="298">
                  <c:v>43518</c:v>
                </c:pt>
                <c:pt idx="299">
                  <c:v>43511</c:v>
                </c:pt>
                <c:pt idx="300">
                  <c:v>43504</c:v>
                </c:pt>
                <c:pt idx="301">
                  <c:v>43497</c:v>
                </c:pt>
                <c:pt idx="302">
                  <c:v>43490</c:v>
                </c:pt>
                <c:pt idx="303">
                  <c:v>43483</c:v>
                </c:pt>
                <c:pt idx="304">
                  <c:v>43476</c:v>
                </c:pt>
                <c:pt idx="305">
                  <c:v>43469</c:v>
                </c:pt>
                <c:pt idx="306">
                  <c:v>43462</c:v>
                </c:pt>
                <c:pt idx="307">
                  <c:v>43455</c:v>
                </c:pt>
                <c:pt idx="308">
                  <c:v>43448</c:v>
                </c:pt>
                <c:pt idx="309">
                  <c:v>43441</c:v>
                </c:pt>
                <c:pt idx="310">
                  <c:v>43434</c:v>
                </c:pt>
                <c:pt idx="311">
                  <c:v>43427</c:v>
                </c:pt>
                <c:pt idx="312">
                  <c:v>43420</c:v>
                </c:pt>
                <c:pt idx="313">
                  <c:v>43413</c:v>
                </c:pt>
                <c:pt idx="314">
                  <c:v>43406</c:v>
                </c:pt>
                <c:pt idx="315">
                  <c:v>43399</c:v>
                </c:pt>
                <c:pt idx="316">
                  <c:v>43392</c:v>
                </c:pt>
                <c:pt idx="317">
                  <c:v>43385</c:v>
                </c:pt>
                <c:pt idx="318">
                  <c:v>43378</c:v>
                </c:pt>
                <c:pt idx="319">
                  <c:v>43371</c:v>
                </c:pt>
                <c:pt idx="320">
                  <c:v>43364</c:v>
                </c:pt>
                <c:pt idx="321">
                  <c:v>43357</c:v>
                </c:pt>
                <c:pt idx="322">
                  <c:v>43350</c:v>
                </c:pt>
                <c:pt idx="323">
                  <c:v>43343</c:v>
                </c:pt>
                <c:pt idx="324">
                  <c:v>43336</c:v>
                </c:pt>
                <c:pt idx="325">
                  <c:v>43329</c:v>
                </c:pt>
                <c:pt idx="326">
                  <c:v>43322</c:v>
                </c:pt>
                <c:pt idx="327">
                  <c:v>43315</c:v>
                </c:pt>
                <c:pt idx="328">
                  <c:v>43308</c:v>
                </c:pt>
                <c:pt idx="329">
                  <c:v>43301</c:v>
                </c:pt>
                <c:pt idx="330">
                  <c:v>43294</c:v>
                </c:pt>
                <c:pt idx="331">
                  <c:v>43287</c:v>
                </c:pt>
                <c:pt idx="332">
                  <c:v>43280</c:v>
                </c:pt>
                <c:pt idx="333">
                  <c:v>43273</c:v>
                </c:pt>
                <c:pt idx="334">
                  <c:v>43266</c:v>
                </c:pt>
                <c:pt idx="335">
                  <c:v>43259</c:v>
                </c:pt>
                <c:pt idx="336">
                  <c:v>43252</c:v>
                </c:pt>
                <c:pt idx="337">
                  <c:v>43245</c:v>
                </c:pt>
                <c:pt idx="338">
                  <c:v>43238</c:v>
                </c:pt>
                <c:pt idx="339">
                  <c:v>43231</c:v>
                </c:pt>
                <c:pt idx="340">
                  <c:v>43224</c:v>
                </c:pt>
                <c:pt idx="341">
                  <c:v>43217</c:v>
                </c:pt>
                <c:pt idx="342">
                  <c:v>43210</c:v>
                </c:pt>
                <c:pt idx="343">
                  <c:v>43203</c:v>
                </c:pt>
                <c:pt idx="344">
                  <c:v>43196</c:v>
                </c:pt>
                <c:pt idx="345">
                  <c:v>43189</c:v>
                </c:pt>
                <c:pt idx="346">
                  <c:v>43182</c:v>
                </c:pt>
                <c:pt idx="347">
                  <c:v>43175</c:v>
                </c:pt>
                <c:pt idx="348">
                  <c:v>43168</c:v>
                </c:pt>
                <c:pt idx="349">
                  <c:v>43161</c:v>
                </c:pt>
                <c:pt idx="350">
                  <c:v>43154</c:v>
                </c:pt>
                <c:pt idx="351">
                  <c:v>43147</c:v>
                </c:pt>
                <c:pt idx="352">
                  <c:v>43140</c:v>
                </c:pt>
                <c:pt idx="353">
                  <c:v>43133</c:v>
                </c:pt>
                <c:pt idx="354">
                  <c:v>43126</c:v>
                </c:pt>
                <c:pt idx="355">
                  <c:v>43119</c:v>
                </c:pt>
                <c:pt idx="356">
                  <c:v>43112</c:v>
                </c:pt>
                <c:pt idx="357">
                  <c:v>43105</c:v>
                </c:pt>
                <c:pt idx="358">
                  <c:v>43098</c:v>
                </c:pt>
                <c:pt idx="359">
                  <c:v>43091</c:v>
                </c:pt>
                <c:pt idx="360">
                  <c:v>43084</c:v>
                </c:pt>
                <c:pt idx="361">
                  <c:v>43077</c:v>
                </c:pt>
                <c:pt idx="362">
                  <c:v>43070</c:v>
                </c:pt>
                <c:pt idx="363">
                  <c:v>43063</c:v>
                </c:pt>
                <c:pt idx="364">
                  <c:v>43056</c:v>
                </c:pt>
                <c:pt idx="365">
                  <c:v>43049</c:v>
                </c:pt>
                <c:pt idx="366">
                  <c:v>43042</c:v>
                </c:pt>
                <c:pt idx="367">
                  <c:v>43035</c:v>
                </c:pt>
                <c:pt idx="368">
                  <c:v>43028</c:v>
                </c:pt>
                <c:pt idx="369">
                  <c:v>43021</c:v>
                </c:pt>
                <c:pt idx="370">
                  <c:v>43014</c:v>
                </c:pt>
                <c:pt idx="371">
                  <c:v>43007</c:v>
                </c:pt>
                <c:pt idx="372">
                  <c:v>43000</c:v>
                </c:pt>
                <c:pt idx="373">
                  <c:v>42993</c:v>
                </c:pt>
                <c:pt idx="374">
                  <c:v>42986</c:v>
                </c:pt>
                <c:pt idx="375">
                  <c:v>42979</c:v>
                </c:pt>
                <c:pt idx="376">
                  <c:v>42972</c:v>
                </c:pt>
                <c:pt idx="377">
                  <c:v>42965</c:v>
                </c:pt>
                <c:pt idx="378">
                  <c:v>42958</c:v>
                </c:pt>
                <c:pt idx="379">
                  <c:v>42951</c:v>
                </c:pt>
                <c:pt idx="380">
                  <c:v>42944</c:v>
                </c:pt>
                <c:pt idx="381">
                  <c:v>42937</c:v>
                </c:pt>
                <c:pt idx="382">
                  <c:v>42930</c:v>
                </c:pt>
                <c:pt idx="383">
                  <c:v>42923</c:v>
                </c:pt>
                <c:pt idx="384">
                  <c:v>42916</c:v>
                </c:pt>
                <c:pt idx="385">
                  <c:v>42909</c:v>
                </c:pt>
                <c:pt idx="386">
                  <c:v>42902</c:v>
                </c:pt>
                <c:pt idx="387">
                  <c:v>42895</c:v>
                </c:pt>
                <c:pt idx="388">
                  <c:v>42888</c:v>
                </c:pt>
                <c:pt idx="389">
                  <c:v>42881</c:v>
                </c:pt>
                <c:pt idx="390">
                  <c:v>42874</c:v>
                </c:pt>
                <c:pt idx="391">
                  <c:v>42867</c:v>
                </c:pt>
                <c:pt idx="392">
                  <c:v>42860</c:v>
                </c:pt>
                <c:pt idx="393">
                  <c:v>42853</c:v>
                </c:pt>
                <c:pt idx="394">
                  <c:v>42846</c:v>
                </c:pt>
                <c:pt idx="395">
                  <c:v>42839</c:v>
                </c:pt>
                <c:pt idx="396">
                  <c:v>42832</c:v>
                </c:pt>
                <c:pt idx="397">
                  <c:v>42825</c:v>
                </c:pt>
                <c:pt idx="398">
                  <c:v>42818</c:v>
                </c:pt>
                <c:pt idx="399">
                  <c:v>42811</c:v>
                </c:pt>
                <c:pt idx="400">
                  <c:v>42804</c:v>
                </c:pt>
                <c:pt idx="401">
                  <c:v>42797</c:v>
                </c:pt>
                <c:pt idx="402">
                  <c:v>42790</c:v>
                </c:pt>
                <c:pt idx="403">
                  <c:v>42783</c:v>
                </c:pt>
                <c:pt idx="404">
                  <c:v>42776</c:v>
                </c:pt>
                <c:pt idx="405">
                  <c:v>42769</c:v>
                </c:pt>
                <c:pt idx="406">
                  <c:v>42762</c:v>
                </c:pt>
                <c:pt idx="407">
                  <c:v>42755</c:v>
                </c:pt>
                <c:pt idx="408">
                  <c:v>42748</c:v>
                </c:pt>
                <c:pt idx="409">
                  <c:v>42741</c:v>
                </c:pt>
                <c:pt idx="410">
                  <c:v>42734</c:v>
                </c:pt>
                <c:pt idx="411">
                  <c:v>42727</c:v>
                </c:pt>
                <c:pt idx="412">
                  <c:v>42720</c:v>
                </c:pt>
                <c:pt idx="413">
                  <c:v>42713</c:v>
                </c:pt>
                <c:pt idx="414">
                  <c:v>42706</c:v>
                </c:pt>
                <c:pt idx="415">
                  <c:v>42699</c:v>
                </c:pt>
                <c:pt idx="416">
                  <c:v>42692</c:v>
                </c:pt>
                <c:pt idx="417">
                  <c:v>42685</c:v>
                </c:pt>
                <c:pt idx="418">
                  <c:v>42678</c:v>
                </c:pt>
                <c:pt idx="419">
                  <c:v>42671</c:v>
                </c:pt>
                <c:pt idx="420">
                  <c:v>42664</c:v>
                </c:pt>
                <c:pt idx="421">
                  <c:v>42657</c:v>
                </c:pt>
                <c:pt idx="422">
                  <c:v>42650</c:v>
                </c:pt>
                <c:pt idx="423">
                  <c:v>42643</c:v>
                </c:pt>
                <c:pt idx="424">
                  <c:v>42636</c:v>
                </c:pt>
                <c:pt idx="425">
                  <c:v>42629</c:v>
                </c:pt>
                <c:pt idx="426">
                  <c:v>42622</c:v>
                </c:pt>
                <c:pt idx="427">
                  <c:v>42615</c:v>
                </c:pt>
                <c:pt idx="428">
                  <c:v>42608</c:v>
                </c:pt>
                <c:pt idx="429">
                  <c:v>42601</c:v>
                </c:pt>
                <c:pt idx="430">
                  <c:v>42594</c:v>
                </c:pt>
                <c:pt idx="431">
                  <c:v>42587</c:v>
                </c:pt>
                <c:pt idx="432">
                  <c:v>42580</c:v>
                </c:pt>
                <c:pt idx="433">
                  <c:v>42573</c:v>
                </c:pt>
                <c:pt idx="434">
                  <c:v>42566</c:v>
                </c:pt>
                <c:pt idx="435">
                  <c:v>42559</c:v>
                </c:pt>
                <c:pt idx="436">
                  <c:v>42552</c:v>
                </c:pt>
                <c:pt idx="437">
                  <c:v>42545</c:v>
                </c:pt>
                <c:pt idx="438">
                  <c:v>42538</c:v>
                </c:pt>
                <c:pt idx="439">
                  <c:v>42531</c:v>
                </c:pt>
                <c:pt idx="440">
                  <c:v>42524</c:v>
                </c:pt>
                <c:pt idx="441">
                  <c:v>42517</c:v>
                </c:pt>
                <c:pt idx="442">
                  <c:v>42510</c:v>
                </c:pt>
                <c:pt idx="443">
                  <c:v>42503</c:v>
                </c:pt>
                <c:pt idx="444">
                  <c:v>42496</c:v>
                </c:pt>
                <c:pt idx="445">
                  <c:v>42489</c:v>
                </c:pt>
                <c:pt idx="446">
                  <c:v>42482</c:v>
                </c:pt>
                <c:pt idx="447">
                  <c:v>42475</c:v>
                </c:pt>
                <c:pt idx="448">
                  <c:v>42468</c:v>
                </c:pt>
                <c:pt idx="449">
                  <c:v>42461</c:v>
                </c:pt>
                <c:pt idx="450">
                  <c:v>42454</c:v>
                </c:pt>
                <c:pt idx="451">
                  <c:v>42447</c:v>
                </c:pt>
                <c:pt idx="452">
                  <c:v>42440</c:v>
                </c:pt>
                <c:pt idx="453">
                  <c:v>42433</c:v>
                </c:pt>
                <c:pt idx="454">
                  <c:v>42426</c:v>
                </c:pt>
                <c:pt idx="455">
                  <c:v>42419</c:v>
                </c:pt>
                <c:pt idx="456">
                  <c:v>42412</c:v>
                </c:pt>
                <c:pt idx="457">
                  <c:v>42405</c:v>
                </c:pt>
                <c:pt idx="458">
                  <c:v>42398</c:v>
                </c:pt>
                <c:pt idx="459">
                  <c:v>42391</c:v>
                </c:pt>
                <c:pt idx="460">
                  <c:v>42384</c:v>
                </c:pt>
                <c:pt idx="461">
                  <c:v>42377</c:v>
                </c:pt>
                <c:pt idx="462">
                  <c:v>42370</c:v>
                </c:pt>
                <c:pt idx="463">
                  <c:v>42363</c:v>
                </c:pt>
                <c:pt idx="464">
                  <c:v>42356</c:v>
                </c:pt>
                <c:pt idx="465">
                  <c:v>42349</c:v>
                </c:pt>
                <c:pt idx="466">
                  <c:v>42342</c:v>
                </c:pt>
                <c:pt idx="467">
                  <c:v>42335</c:v>
                </c:pt>
                <c:pt idx="468">
                  <c:v>42328</c:v>
                </c:pt>
                <c:pt idx="469">
                  <c:v>42321</c:v>
                </c:pt>
                <c:pt idx="470">
                  <c:v>42314</c:v>
                </c:pt>
                <c:pt idx="471">
                  <c:v>42307</c:v>
                </c:pt>
                <c:pt idx="472">
                  <c:v>42300</c:v>
                </c:pt>
                <c:pt idx="473">
                  <c:v>42293</c:v>
                </c:pt>
                <c:pt idx="474">
                  <c:v>42286</c:v>
                </c:pt>
                <c:pt idx="475">
                  <c:v>42279</c:v>
                </c:pt>
                <c:pt idx="476">
                  <c:v>42272</c:v>
                </c:pt>
                <c:pt idx="477">
                  <c:v>42265</c:v>
                </c:pt>
                <c:pt idx="478">
                  <c:v>42258</c:v>
                </c:pt>
                <c:pt idx="479">
                  <c:v>42251</c:v>
                </c:pt>
                <c:pt idx="480">
                  <c:v>42244</c:v>
                </c:pt>
                <c:pt idx="481">
                  <c:v>42237</c:v>
                </c:pt>
                <c:pt idx="482">
                  <c:v>42230</c:v>
                </c:pt>
                <c:pt idx="483">
                  <c:v>42223</c:v>
                </c:pt>
                <c:pt idx="484">
                  <c:v>42216</c:v>
                </c:pt>
                <c:pt idx="485">
                  <c:v>42209</c:v>
                </c:pt>
                <c:pt idx="486">
                  <c:v>42202</c:v>
                </c:pt>
                <c:pt idx="487">
                  <c:v>42195</c:v>
                </c:pt>
                <c:pt idx="488">
                  <c:v>42188</c:v>
                </c:pt>
                <c:pt idx="489">
                  <c:v>42181</c:v>
                </c:pt>
                <c:pt idx="490">
                  <c:v>42174</c:v>
                </c:pt>
                <c:pt idx="491">
                  <c:v>42167</c:v>
                </c:pt>
                <c:pt idx="492">
                  <c:v>42160</c:v>
                </c:pt>
                <c:pt idx="493">
                  <c:v>42153</c:v>
                </c:pt>
                <c:pt idx="494">
                  <c:v>42146</c:v>
                </c:pt>
                <c:pt idx="495">
                  <c:v>42139</c:v>
                </c:pt>
                <c:pt idx="496">
                  <c:v>42132</c:v>
                </c:pt>
                <c:pt idx="497">
                  <c:v>42125</c:v>
                </c:pt>
                <c:pt idx="498">
                  <c:v>42118</c:v>
                </c:pt>
                <c:pt idx="499">
                  <c:v>42111</c:v>
                </c:pt>
                <c:pt idx="500">
                  <c:v>42104</c:v>
                </c:pt>
                <c:pt idx="501">
                  <c:v>42097</c:v>
                </c:pt>
                <c:pt idx="502">
                  <c:v>42090</c:v>
                </c:pt>
                <c:pt idx="503">
                  <c:v>42083</c:v>
                </c:pt>
                <c:pt idx="504">
                  <c:v>42076</c:v>
                </c:pt>
                <c:pt idx="505">
                  <c:v>42069</c:v>
                </c:pt>
                <c:pt idx="506">
                  <c:v>42062</c:v>
                </c:pt>
                <c:pt idx="507">
                  <c:v>42055</c:v>
                </c:pt>
                <c:pt idx="508">
                  <c:v>42048</c:v>
                </c:pt>
                <c:pt idx="509">
                  <c:v>42041</c:v>
                </c:pt>
                <c:pt idx="510">
                  <c:v>42034</c:v>
                </c:pt>
                <c:pt idx="511">
                  <c:v>42027</c:v>
                </c:pt>
                <c:pt idx="512">
                  <c:v>42020</c:v>
                </c:pt>
                <c:pt idx="513">
                  <c:v>42013</c:v>
                </c:pt>
                <c:pt idx="514">
                  <c:v>42006</c:v>
                </c:pt>
                <c:pt idx="515">
                  <c:v>41999</c:v>
                </c:pt>
                <c:pt idx="516">
                  <c:v>41992</c:v>
                </c:pt>
                <c:pt idx="517">
                  <c:v>41985</c:v>
                </c:pt>
                <c:pt idx="518">
                  <c:v>41978</c:v>
                </c:pt>
                <c:pt idx="519">
                  <c:v>41971</c:v>
                </c:pt>
                <c:pt idx="520">
                  <c:v>41964</c:v>
                </c:pt>
                <c:pt idx="521">
                  <c:v>41957</c:v>
                </c:pt>
                <c:pt idx="522">
                  <c:v>41950</c:v>
                </c:pt>
                <c:pt idx="523">
                  <c:v>41943</c:v>
                </c:pt>
                <c:pt idx="524">
                  <c:v>41936</c:v>
                </c:pt>
                <c:pt idx="525">
                  <c:v>41929</c:v>
                </c:pt>
                <c:pt idx="526">
                  <c:v>41922</c:v>
                </c:pt>
                <c:pt idx="527">
                  <c:v>41915</c:v>
                </c:pt>
                <c:pt idx="528">
                  <c:v>41908</c:v>
                </c:pt>
                <c:pt idx="529">
                  <c:v>41901</c:v>
                </c:pt>
                <c:pt idx="530">
                  <c:v>41894</c:v>
                </c:pt>
                <c:pt idx="531">
                  <c:v>41887</c:v>
                </c:pt>
                <c:pt idx="532">
                  <c:v>41880</c:v>
                </c:pt>
                <c:pt idx="533">
                  <c:v>41873</c:v>
                </c:pt>
                <c:pt idx="534">
                  <c:v>41866</c:v>
                </c:pt>
                <c:pt idx="535">
                  <c:v>41859</c:v>
                </c:pt>
                <c:pt idx="536">
                  <c:v>41852</c:v>
                </c:pt>
                <c:pt idx="537">
                  <c:v>41845</c:v>
                </c:pt>
                <c:pt idx="538">
                  <c:v>41838</c:v>
                </c:pt>
                <c:pt idx="539">
                  <c:v>41831</c:v>
                </c:pt>
                <c:pt idx="540">
                  <c:v>41824</c:v>
                </c:pt>
                <c:pt idx="541">
                  <c:v>41817</c:v>
                </c:pt>
                <c:pt idx="542">
                  <c:v>41810</c:v>
                </c:pt>
                <c:pt idx="543">
                  <c:v>41803</c:v>
                </c:pt>
                <c:pt idx="544">
                  <c:v>41796</c:v>
                </c:pt>
                <c:pt idx="545">
                  <c:v>41789</c:v>
                </c:pt>
                <c:pt idx="546">
                  <c:v>41782</c:v>
                </c:pt>
                <c:pt idx="547">
                  <c:v>41775</c:v>
                </c:pt>
                <c:pt idx="548">
                  <c:v>41768</c:v>
                </c:pt>
                <c:pt idx="549">
                  <c:v>41761</c:v>
                </c:pt>
                <c:pt idx="550">
                  <c:v>41754</c:v>
                </c:pt>
                <c:pt idx="551">
                  <c:v>41747</c:v>
                </c:pt>
                <c:pt idx="552">
                  <c:v>41740</c:v>
                </c:pt>
                <c:pt idx="553">
                  <c:v>41733</c:v>
                </c:pt>
                <c:pt idx="554">
                  <c:v>41726</c:v>
                </c:pt>
                <c:pt idx="555">
                  <c:v>41719</c:v>
                </c:pt>
                <c:pt idx="556">
                  <c:v>41712</c:v>
                </c:pt>
                <c:pt idx="557">
                  <c:v>41705</c:v>
                </c:pt>
                <c:pt idx="558">
                  <c:v>41698</c:v>
                </c:pt>
                <c:pt idx="559">
                  <c:v>41691</c:v>
                </c:pt>
                <c:pt idx="560">
                  <c:v>41684</c:v>
                </c:pt>
                <c:pt idx="561">
                  <c:v>41677</c:v>
                </c:pt>
                <c:pt idx="562">
                  <c:v>41670</c:v>
                </c:pt>
                <c:pt idx="563">
                  <c:v>41663</c:v>
                </c:pt>
                <c:pt idx="564">
                  <c:v>41656</c:v>
                </c:pt>
                <c:pt idx="565">
                  <c:v>41649</c:v>
                </c:pt>
                <c:pt idx="566">
                  <c:v>41642</c:v>
                </c:pt>
                <c:pt idx="567">
                  <c:v>41635</c:v>
                </c:pt>
                <c:pt idx="568">
                  <c:v>41628</c:v>
                </c:pt>
                <c:pt idx="569">
                  <c:v>41621</c:v>
                </c:pt>
                <c:pt idx="570">
                  <c:v>41614</c:v>
                </c:pt>
                <c:pt idx="571">
                  <c:v>41607</c:v>
                </c:pt>
                <c:pt idx="572">
                  <c:v>41600</c:v>
                </c:pt>
                <c:pt idx="573">
                  <c:v>41593</c:v>
                </c:pt>
                <c:pt idx="574">
                  <c:v>41586</c:v>
                </c:pt>
                <c:pt idx="575">
                  <c:v>41579</c:v>
                </c:pt>
                <c:pt idx="576">
                  <c:v>41572</c:v>
                </c:pt>
                <c:pt idx="577">
                  <c:v>41565</c:v>
                </c:pt>
                <c:pt idx="578">
                  <c:v>41558</c:v>
                </c:pt>
                <c:pt idx="579">
                  <c:v>41551</c:v>
                </c:pt>
                <c:pt idx="580">
                  <c:v>41544</c:v>
                </c:pt>
                <c:pt idx="581">
                  <c:v>41537</c:v>
                </c:pt>
                <c:pt idx="582">
                  <c:v>41530</c:v>
                </c:pt>
                <c:pt idx="583">
                  <c:v>41523</c:v>
                </c:pt>
                <c:pt idx="584">
                  <c:v>41516</c:v>
                </c:pt>
                <c:pt idx="585">
                  <c:v>41509</c:v>
                </c:pt>
                <c:pt idx="586">
                  <c:v>41502</c:v>
                </c:pt>
                <c:pt idx="587">
                  <c:v>41495</c:v>
                </c:pt>
                <c:pt idx="588">
                  <c:v>41488</c:v>
                </c:pt>
                <c:pt idx="589">
                  <c:v>41481</c:v>
                </c:pt>
                <c:pt idx="590">
                  <c:v>41474</c:v>
                </c:pt>
                <c:pt idx="591">
                  <c:v>41467</c:v>
                </c:pt>
                <c:pt idx="592">
                  <c:v>41460</c:v>
                </c:pt>
                <c:pt idx="593">
                  <c:v>41453</c:v>
                </c:pt>
                <c:pt idx="594">
                  <c:v>41446</c:v>
                </c:pt>
                <c:pt idx="595">
                  <c:v>41439</c:v>
                </c:pt>
                <c:pt idx="596">
                  <c:v>41432</c:v>
                </c:pt>
                <c:pt idx="597">
                  <c:v>41425</c:v>
                </c:pt>
                <c:pt idx="598">
                  <c:v>41418</c:v>
                </c:pt>
                <c:pt idx="599">
                  <c:v>41411</c:v>
                </c:pt>
                <c:pt idx="600">
                  <c:v>41404</c:v>
                </c:pt>
                <c:pt idx="601">
                  <c:v>41397</c:v>
                </c:pt>
                <c:pt idx="602">
                  <c:v>41390</c:v>
                </c:pt>
                <c:pt idx="603">
                  <c:v>41383</c:v>
                </c:pt>
                <c:pt idx="604">
                  <c:v>41376</c:v>
                </c:pt>
                <c:pt idx="605">
                  <c:v>41369</c:v>
                </c:pt>
                <c:pt idx="606">
                  <c:v>41362</c:v>
                </c:pt>
                <c:pt idx="607">
                  <c:v>41355</c:v>
                </c:pt>
                <c:pt idx="608">
                  <c:v>41348</c:v>
                </c:pt>
                <c:pt idx="609">
                  <c:v>41341</c:v>
                </c:pt>
                <c:pt idx="610">
                  <c:v>41334</c:v>
                </c:pt>
                <c:pt idx="611">
                  <c:v>41327</c:v>
                </c:pt>
                <c:pt idx="612">
                  <c:v>41320</c:v>
                </c:pt>
                <c:pt idx="613">
                  <c:v>41313</c:v>
                </c:pt>
                <c:pt idx="614">
                  <c:v>41306</c:v>
                </c:pt>
                <c:pt idx="615">
                  <c:v>41299</c:v>
                </c:pt>
                <c:pt idx="616">
                  <c:v>41292</c:v>
                </c:pt>
                <c:pt idx="617">
                  <c:v>41285</c:v>
                </c:pt>
                <c:pt idx="618">
                  <c:v>41278</c:v>
                </c:pt>
                <c:pt idx="619">
                  <c:v>41271</c:v>
                </c:pt>
                <c:pt idx="620">
                  <c:v>41264</c:v>
                </c:pt>
                <c:pt idx="621">
                  <c:v>41257</c:v>
                </c:pt>
                <c:pt idx="622">
                  <c:v>41250</c:v>
                </c:pt>
                <c:pt idx="623">
                  <c:v>41243</c:v>
                </c:pt>
                <c:pt idx="624">
                  <c:v>41236</c:v>
                </c:pt>
                <c:pt idx="625">
                  <c:v>41229</c:v>
                </c:pt>
                <c:pt idx="626">
                  <c:v>41222</c:v>
                </c:pt>
                <c:pt idx="627">
                  <c:v>41215</c:v>
                </c:pt>
                <c:pt idx="628">
                  <c:v>41208</c:v>
                </c:pt>
                <c:pt idx="629">
                  <c:v>41201</c:v>
                </c:pt>
                <c:pt idx="630">
                  <c:v>41194</c:v>
                </c:pt>
                <c:pt idx="631">
                  <c:v>41187</c:v>
                </c:pt>
                <c:pt idx="632">
                  <c:v>41180</c:v>
                </c:pt>
                <c:pt idx="633">
                  <c:v>41173</c:v>
                </c:pt>
                <c:pt idx="634">
                  <c:v>41166</c:v>
                </c:pt>
                <c:pt idx="635">
                  <c:v>41159</c:v>
                </c:pt>
                <c:pt idx="636">
                  <c:v>41152</c:v>
                </c:pt>
                <c:pt idx="637">
                  <c:v>41145</c:v>
                </c:pt>
                <c:pt idx="638">
                  <c:v>41138</c:v>
                </c:pt>
                <c:pt idx="639">
                  <c:v>41131</c:v>
                </c:pt>
                <c:pt idx="640">
                  <c:v>41124</c:v>
                </c:pt>
                <c:pt idx="641">
                  <c:v>41117</c:v>
                </c:pt>
                <c:pt idx="642">
                  <c:v>41110</c:v>
                </c:pt>
                <c:pt idx="643">
                  <c:v>41103</c:v>
                </c:pt>
                <c:pt idx="644">
                  <c:v>41096</c:v>
                </c:pt>
                <c:pt idx="645">
                  <c:v>41089</c:v>
                </c:pt>
                <c:pt idx="646">
                  <c:v>41082</c:v>
                </c:pt>
                <c:pt idx="647">
                  <c:v>41075</c:v>
                </c:pt>
                <c:pt idx="648">
                  <c:v>41068</c:v>
                </c:pt>
                <c:pt idx="649">
                  <c:v>41061</c:v>
                </c:pt>
                <c:pt idx="650">
                  <c:v>41054</c:v>
                </c:pt>
                <c:pt idx="651">
                  <c:v>41047</c:v>
                </c:pt>
                <c:pt idx="652">
                  <c:v>41040</c:v>
                </c:pt>
                <c:pt idx="653">
                  <c:v>41033</c:v>
                </c:pt>
                <c:pt idx="654">
                  <c:v>41026</c:v>
                </c:pt>
                <c:pt idx="655">
                  <c:v>41019</c:v>
                </c:pt>
                <c:pt idx="656">
                  <c:v>41012</c:v>
                </c:pt>
                <c:pt idx="657">
                  <c:v>41005</c:v>
                </c:pt>
                <c:pt idx="658">
                  <c:v>40998</c:v>
                </c:pt>
                <c:pt idx="659">
                  <c:v>40991</c:v>
                </c:pt>
                <c:pt idx="660">
                  <c:v>40984</c:v>
                </c:pt>
                <c:pt idx="661">
                  <c:v>40977</c:v>
                </c:pt>
                <c:pt idx="662">
                  <c:v>40970</c:v>
                </c:pt>
                <c:pt idx="663">
                  <c:v>40963</c:v>
                </c:pt>
                <c:pt idx="664">
                  <c:v>40956</c:v>
                </c:pt>
                <c:pt idx="665">
                  <c:v>40949</c:v>
                </c:pt>
                <c:pt idx="666">
                  <c:v>40942</c:v>
                </c:pt>
                <c:pt idx="667">
                  <c:v>40935</c:v>
                </c:pt>
                <c:pt idx="668">
                  <c:v>40928</c:v>
                </c:pt>
                <c:pt idx="669">
                  <c:v>40921</c:v>
                </c:pt>
                <c:pt idx="670">
                  <c:v>40914</c:v>
                </c:pt>
                <c:pt idx="671">
                  <c:v>40907</c:v>
                </c:pt>
                <c:pt idx="672">
                  <c:v>40900</c:v>
                </c:pt>
                <c:pt idx="673">
                  <c:v>40893</c:v>
                </c:pt>
                <c:pt idx="674">
                  <c:v>40886</c:v>
                </c:pt>
                <c:pt idx="675">
                  <c:v>40879</c:v>
                </c:pt>
                <c:pt idx="676">
                  <c:v>40872</c:v>
                </c:pt>
                <c:pt idx="677">
                  <c:v>40865</c:v>
                </c:pt>
                <c:pt idx="678">
                  <c:v>40858</c:v>
                </c:pt>
                <c:pt idx="679">
                  <c:v>40851</c:v>
                </c:pt>
                <c:pt idx="680">
                  <c:v>40844</c:v>
                </c:pt>
                <c:pt idx="681">
                  <c:v>40837</c:v>
                </c:pt>
                <c:pt idx="682">
                  <c:v>40830</c:v>
                </c:pt>
                <c:pt idx="683">
                  <c:v>40823</c:v>
                </c:pt>
                <c:pt idx="684">
                  <c:v>40816</c:v>
                </c:pt>
                <c:pt idx="685">
                  <c:v>40809</c:v>
                </c:pt>
                <c:pt idx="686">
                  <c:v>40802</c:v>
                </c:pt>
                <c:pt idx="687">
                  <c:v>40795</c:v>
                </c:pt>
                <c:pt idx="688">
                  <c:v>40788</c:v>
                </c:pt>
                <c:pt idx="689">
                  <c:v>40781</c:v>
                </c:pt>
                <c:pt idx="690">
                  <c:v>40774</c:v>
                </c:pt>
                <c:pt idx="691">
                  <c:v>40767</c:v>
                </c:pt>
                <c:pt idx="692">
                  <c:v>40760</c:v>
                </c:pt>
                <c:pt idx="693">
                  <c:v>40753</c:v>
                </c:pt>
                <c:pt idx="694">
                  <c:v>40746</c:v>
                </c:pt>
                <c:pt idx="695">
                  <c:v>40739</c:v>
                </c:pt>
                <c:pt idx="696">
                  <c:v>40732</c:v>
                </c:pt>
                <c:pt idx="697">
                  <c:v>40725</c:v>
                </c:pt>
                <c:pt idx="698">
                  <c:v>40718</c:v>
                </c:pt>
                <c:pt idx="699">
                  <c:v>40711</c:v>
                </c:pt>
                <c:pt idx="700">
                  <c:v>40704</c:v>
                </c:pt>
                <c:pt idx="701">
                  <c:v>40697</c:v>
                </c:pt>
                <c:pt idx="702">
                  <c:v>40690</c:v>
                </c:pt>
                <c:pt idx="703">
                  <c:v>40683</c:v>
                </c:pt>
                <c:pt idx="704">
                  <c:v>40676</c:v>
                </c:pt>
                <c:pt idx="705">
                  <c:v>40669</c:v>
                </c:pt>
                <c:pt idx="706">
                  <c:v>40662</c:v>
                </c:pt>
                <c:pt idx="707">
                  <c:v>40655</c:v>
                </c:pt>
                <c:pt idx="708">
                  <c:v>40648</c:v>
                </c:pt>
                <c:pt idx="709">
                  <c:v>40641</c:v>
                </c:pt>
                <c:pt idx="710">
                  <c:v>40634</c:v>
                </c:pt>
                <c:pt idx="711">
                  <c:v>40627</c:v>
                </c:pt>
                <c:pt idx="712">
                  <c:v>40620</c:v>
                </c:pt>
                <c:pt idx="713">
                  <c:v>40613</c:v>
                </c:pt>
                <c:pt idx="714">
                  <c:v>40606</c:v>
                </c:pt>
                <c:pt idx="715">
                  <c:v>40599</c:v>
                </c:pt>
                <c:pt idx="716">
                  <c:v>40592</c:v>
                </c:pt>
                <c:pt idx="717">
                  <c:v>40585</c:v>
                </c:pt>
                <c:pt idx="718">
                  <c:v>40578</c:v>
                </c:pt>
                <c:pt idx="719">
                  <c:v>40571</c:v>
                </c:pt>
                <c:pt idx="720">
                  <c:v>40564</c:v>
                </c:pt>
                <c:pt idx="721">
                  <c:v>40557</c:v>
                </c:pt>
                <c:pt idx="722">
                  <c:v>40550</c:v>
                </c:pt>
                <c:pt idx="723">
                  <c:v>40543</c:v>
                </c:pt>
                <c:pt idx="724">
                  <c:v>40536</c:v>
                </c:pt>
                <c:pt idx="725">
                  <c:v>40529</c:v>
                </c:pt>
                <c:pt idx="726">
                  <c:v>40522</c:v>
                </c:pt>
                <c:pt idx="727">
                  <c:v>40515</c:v>
                </c:pt>
                <c:pt idx="728">
                  <c:v>40508</c:v>
                </c:pt>
                <c:pt idx="729">
                  <c:v>40501</c:v>
                </c:pt>
                <c:pt idx="730">
                  <c:v>40494</c:v>
                </c:pt>
                <c:pt idx="731">
                  <c:v>40487</c:v>
                </c:pt>
                <c:pt idx="732">
                  <c:v>40480</c:v>
                </c:pt>
                <c:pt idx="733">
                  <c:v>40473</c:v>
                </c:pt>
                <c:pt idx="734">
                  <c:v>40466</c:v>
                </c:pt>
                <c:pt idx="735">
                  <c:v>40459</c:v>
                </c:pt>
                <c:pt idx="736">
                  <c:v>40452</c:v>
                </c:pt>
                <c:pt idx="737">
                  <c:v>40445</c:v>
                </c:pt>
                <c:pt idx="738">
                  <c:v>40438</c:v>
                </c:pt>
                <c:pt idx="739">
                  <c:v>40431</c:v>
                </c:pt>
                <c:pt idx="740">
                  <c:v>40424</c:v>
                </c:pt>
                <c:pt idx="741">
                  <c:v>40417</c:v>
                </c:pt>
                <c:pt idx="742">
                  <c:v>40410</c:v>
                </c:pt>
                <c:pt idx="743">
                  <c:v>40403</c:v>
                </c:pt>
                <c:pt idx="744">
                  <c:v>40396</c:v>
                </c:pt>
                <c:pt idx="745">
                  <c:v>40389</c:v>
                </c:pt>
                <c:pt idx="746">
                  <c:v>40382</c:v>
                </c:pt>
                <c:pt idx="747">
                  <c:v>40375</c:v>
                </c:pt>
                <c:pt idx="748">
                  <c:v>40368</c:v>
                </c:pt>
                <c:pt idx="749">
                  <c:v>40361</c:v>
                </c:pt>
                <c:pt idx="750">
                  <c:v>40354</c:v>
                </c:pt>
                <c:pt idx="751">
                  <c:v>40347</c:v>
                </c:pt>
                <c:pt idx="752">
                  <c:v>40340</c:v>
                </c:pt>
                <c:pt idx="753">
                  <c:v>40333</c:v>
                </c:pt>
                <c:pt idx="754">
                  <c:v>40326</c:v>
                </c:pt>
                <c:pt idx="755">
                  <c:v>40319</c:v>
                </c:pt>
                <c:pt idx="756">
                  <c:v>40312</c:v>
                </c:pt>
                <c:pt idx="757">
                  <c:v>40305</c:v>
                </c:pt>
                <c:pt idx="758">
                  <c:v>40298</c:v>
                </c:pt>
                <c:pt idx="759">
                  <c:v>40291</c:v>
                </c:pt>
                <c:pt idx="760">
                  <c:v>40284</c:v>
                </c:pt>
                <c:pt idx="761">
                  <c:v>40277</c:v>
                </c:pt>
                <c:pt idx="762">
                  <c:v>40270</c:v>
                </c:pt>
                <c:pt idx="763">
                  <c:v>40263</c:v>
                </c:pt>
                <c:pt idx="764">
                  <c:v>40256</c:v>
                </c:pt>
                <c:pt idx="765">
                  <c:v>40249</c:v>
                </c:pt>
                <c:pt idx="766">
                  <c:v>40242</c:v>
                </c:pt>
                <c:pt idx="767">
                  <c:v>40235</c:v>
                </c:pt>
                <c:pt idx="768">
                  <c:v>40228</c:v>
                </c:pt>
                <c:pt idx="769">
                  <c:v>40221</c:v>
                </c:pt>
                <c:pt idx="770">
                  <c:v>40214</c:v>
                </c:pt>
                <c:pt idx="771">
                  <c:v>40207</c:v>
                </c:pt>
                <c:pt idx="772">
                  <c:v>40200</c:v>
                </c:pt>
                <c:pt idx="773">
                  <c:v>40193</c:v>
                </c:pt>
                <c:pt idx="774">
                  <c:v>40186</c:v>
                </c:pt>
                <c:pt idx="775">
                  <c:v>40179</c:v>
                </c:pt>
                <c:pt idx="776">
                  <c:v>40172</c:v>
                </c:pt>
                <c:pt idx="777">
                  <c:v>40165</c:v>
                </c:pt>
                <c:pt idx="778">
                  <c:v>40158</c:v>
                </c:pt>
                <c:pt idx="779">
                  <c:v>40151</c:v>
                </c:pt>
                <c:pt idx="780">
                  <c:v>40144</c:v>
                </c:pt>
                <c:pt idx="781">
                  <c:v>40137</c:v>
                </c:pt>
                <c:pt idx="782">
                  <c:v>40130</c:v>
                </c:pt>
                <c:pt idx="783">
                  <c:v>40123</c:v>
                </c:pt>
                <c:pt idx="784">
                  <c:v>40116</c:v>
                </c:pt>
                <c:pt idx="785">
                  <c:v>40109</c:v>
                </c:pt>
                <c:pt idx="786">
                  <c:v>40102</c:v>
                </c:pt>
                <c:pt idx="787">
                  <c:v>40095</c:v>
                </c:pt>
                <c:pt idx="788">
                  <c:v>40088</c:v>
                </c:pt>
                <c:pt idx="789">
                  <c:v>40081</c:v>
                </c:pt>
                <c:pt idx="790">
                  <c:v>40074</c:v>
                </c:pt>
                <c:pt idx="791">
                  <c:v>40067</c:v>
                </c:pt>
                <c:pt idx="792">
                  <c:v>40060</c:v>
                </c:pt>
                <c:pt idx="793">
                  <c:v>40053</c:v>
                </c:pt>
                <c:pt idx="794">
                  <c:v>40046</c:v>
                </c:pt>
                <c:pt idx="795">
                  <c:v>40039</c:v>
                </c:pt>
                <c:pt idx="796">
                  <c:v>40032</c:v>
                </c:pt>
                <c:pt idx="797">
                  <c:v>40025</c:v>
                </c:pt>
                <c:pt idx="798">
                  <c:v>40018</c:v>
                </c:pt>
                <c:pt idx="799">
                  <c:v>40011</c:v>
                </c:pt>
                <c:pt idx="800">
                  <c:v>40004</c:v>
                </c:pt>
                <c:pt idx="801">
                  <c:v>39997</c:v>
                </c:pt>
                <c:pt idx="802">
                  <c:v>39990</c:v>
                </c:pt>
                <c:pt idx="803">
                  <c:v>39983</c:v>
                </c:pt>
                <c:pt idx="804">
                  <c:v>39976</c:v>
                </c:pt>
                <c:pt idx="805">
                  <c:v>39969</c:v>
                </c:pt>
                <c:pt idx="806">
                  <c:v>39962</c:v>
                </c:pt>
                <c:pt idx="807">
                  <c:v>39955</c:v>
                </c:pt>
                <c:pt idx="808">
                  <c:v>39948</c:v>
                </c:pt>
                <c:pt idx="809">
                  <c:v>39941</c:v>
                </c:pt>
                <c:pt idx="810">
                  <c:v>39934</c:v>
                </c:pt>
                <c:pt idx="811">
                  <c:v>39927</c:v>
                </c:pt>
                <c:pt idx="812">
                  <c:v>39920</c:v>
                </c:pt>
                <c:pt idx="813">
                  <c:v>39913</c:v>
                </c:pt>
                <c:pt idx="814">
                  <c:v>39906</c:v>
                </c:pt>
                <c:pt idx="815">
                  <c:v>39899</c:v>
                </c:pt>
                <c:pt idx="816">
                  <c:v>39892</c:v>
                </c:pt>
                <c:pt idx="817">
                  <c:v>39885</c:v>
                </c:pt>
                <c:pt idx="818">
                  <c:v>39878</c:v>
                </c:pt>
                <c:pt idx="819">
                  <c:v>39871</c:v>
                </c:pt>
                <c:pt idx="820">
                  <c:v>39864</c:v>
                </c:pt>
                <c:pt idx="821">
                  <c:v>39857</c:v>
                </c:pt>
                <c:pt idx="822">
                  <c:v>39850</c:v>
                </c:pt>
                <c:pt idx="823">
                  <c:v>39843</c:v>
                </c:pt>
                <c:pt idx="824">
                  <c:v>39836</c:v>
                </c:pt>
                <c:pt idx="825">
                  <c:v>39829</c:v>
                </c:pt>
                <c:pt idx="826">
                  <c:v>39822</c:v>
                </c:pt>
                <c:pt idx="827">
                  <c:v>39815</c:v>
                </c:pt>
                <c:pt idx="828">
                  <c:v>39808</c:v>
                </c:pt>
                <c:pt idx="829">
                  <c:v>39801</c:v>
                </c:pt>
                <c:pt idx="830">
                  <c:v>39794</c:v>
                </c:pt>
                <c:pt idx="831">
                  <c:v>39787</c:v>
                </c:pt>
                <c:pt idx="832">
                  <c:v>39780</c:v>
                </c:pt>
                <c:pt idx="833">
                  <c:v>39773</c:v>
                </c:pt>
                <c:pt idx="834">
                  <c:v>39766</c:v>
                </c:pt>
                <c:pt idx="835">
                  <c:v>39759</c:v>
                </c:pt>
                <c:pt idx="836">
                  <c:v>39752</c:v>
                </c:pt>
                <c:pt idx="837">
                  <c:v>39745</c:v>
                </c:pt>
                <c:pt idx="838">
                  <c:v>39738</c:v>
                </c:pt>
                <c:pt idx="839">
                  <c:v>39731</c:v>
                </c:pt>
                <c:pt idx="840">
                  <c:v>39724</c:v>
                </c:pt>
                <c:pt idx="841">
                  <c:v>39717</c:v>
                </c:pt>
                <c:pt idx="842">
                  <c:v>39710</c:v>
                </c:pt>
                <c:pt idx="843">
                  <c:v>39703</c:v>
                </c:pt>
                <c:pt idx="844">
                  <c:v>39696</c:v>
                </c:pt>
                <c:pt idx="845">
                  <c:v>39689</c:v>
                </c:pt>
                <c:pt idx="846">
                  <c:v>39682</c:v>
                </c:pt>
                <c:pt idx="847">
                  <c:v>39675</c:v>
                </c:pt>
                <c:pt idx="848">
                  <c:v>39668</c:v>
                </c:pt>
                <c:pt idx="849">
                  <c:v>39661</c:v>
                </c:pt>
                <c:pt idx="850">
                  <c:v>39654</c:v>
                </c:pt>
                <c:pt idx="851">
                  <c:v>39647</c:v>
                </c:pt>
                <c:pt idx="852">
                  <c:v>39640</c:v>
                </c:pt>
                <c:pt idx="853">
                  <c:v>39633</c:v>
                </c:pt>
                <c:pt idx="854">
                  <c:v>39626</c:v>
                </c:pt>
                <c:pt idx="855">
                  <c:v>39619</c:v>
                </c:pt>
                <c:pt idx="856">
                  <c:v>39612</c:v>
                </c:pt>
                <c:pt idx="857">
                  <c:v>39605</c:v>
                </c:pt>
                <c:pt idx="858">
                  <c:v>39598</c:v>
                </c:pt>
                <c:pt idx="859">
                  <c:v>39591</c:v>
                </c:pt>
                <c:pt idx="860">
                  <c:v>39584</c:v>
                </c:pt>
                <c:pt idx="861">
                  <c:v>39577</c:v>
                </c:pt>
                <c:pt idx="862">
                  <c:v>39570</c:v>
                </c:pt>
                <c:pt idx="863">
                  <c:v>39563</c:v>
                </c:pt>
                <c:pt idx="864">
                  <c:v>39556</c:v>
                </c:pt>
                <c:pt idx="865">
                  <c:v>39549</c:v>
                </c:pt>
                <c:pt idx="866">
                  <c:v>39542</c:v>
                </c:pt>
                <c:pt idx="867">
                  <c:v>39535</c:v>
                </c:pt>
                <c:pt idx="868">
                  <c:v>39528</c:v>
                </c:pt>
                <c:pt idx="869">
                  <c:v>39521</c:v>
                </c:pt>
                <c:pt idx="870">
                  <c:v>39514</c:v>
                </c:pt>
                <c:pt idx="871">
                  <c:v>39507</c:v>
                </c:pt>
                <c:pt idx="872">
                  <c:v>39500</c:v>
                </c:pt>
                <c:pt idx="873">
                  <c:v>39493</c:v>
                </c:pt>
                <c:pt idx="874">
                  <c:v>39486</c:v>
                </c:pt>
                <c:pt idx="875">
                  <c:v>39479</c:v>
                </c:pt>
                <c:pt idx="876">
                  <c:v>39472</c:v>
                </c:pt>
                <c:pt idx="877">
                  <c:v>39465</c:v>
                </c:pt>
                <c:pt idx="878">
                  <c:v>39458</c:v>
                </c:pt>
                <c:pt idx="879">
                  <c:v>39451</c:v>
                </c:pt>
                <c:pt idx="880">
                  <c:v>39444</c:v>
                </c:pt>
                <c:pt idx="881">
                  <c:v>39437</c:v>
                </c:pt>
                <c:pt idx="882">
                  <c:v>39430</c:v>
                </c:pt>
                <c:pt idx="883">
                  <c:v>39423</c:v>
                </c:pt>
                <c:pt idx="884">
                  <c:v>39416</c:v>
                </c:pt>
                <c:pt idx="885">
                  <c:v>39409</c:v>
                </c:pt>
                <c:pt idx="886">
                  <c:v>39402</c:v>
                </c:pt>
                <c:pt idx="887">
                  <c:v>39395</c:v>
                </c:pt>
                <c:pt idx="888">
                  <c:v>39388</c:v>
                </c:pt>
                <c:pt idx="889">
                  <c:v>39381</c:v>
                </c:pt>
                <c:pt idx="890">
                  <c:v>39374</c:v>
                </c:pt>
                <c:pt idx="891">
                  <c:v>39367</c:v>
                </c:pt>
                <c:pt idx="892">
                  <c:v>39360</c:v>
                </c:pt>
                <c:pt idx="893">
                  <c:v>39353</c:v>
                </c:pt>
                <c:pt idx="894">
                  <c:v>39346</c:v>
                </c:pt>
                <c:pt idx="895">
                  <c:v>39339</c:v>
                </c:pt>
                <c:pt idx="896">
                  <c:v>39332</c:v>
                </c:pt>
                <c:pt idx="897">
                  <c:v>39325</c:v>
                </c:pt>
                <c:pt idx="898">
                  <c:v>39318</c:v>
                </c:pt>
                <c:pt idx="899">
                  <c:v>39311</c:v>
                </c:pt>
                <c:pt idx="900">
                  <c:v>39304</c:v>
                </c:pt>
                <c:pt idx="901">
                  <c:v>39297</c:v>
                </c:pt>
                <c:pt idx="902">
                  <c:v>39290</c:v>
                </c:pt>
                <c:pt idx="903">
                  <c:v>39283</c:v>
                </c:pt>
                <c:pt idx="904">
                  <c:v>39276</c:v>
                </c:pt>
                <c:pt idx="905">
                  <c:v>39269</c:v>
                </c:pt>
                <c:pt idx="906">
                  <c:v>39262</c:v>
                </c:pt>
                <c:pt idx="907">
                  <c:v>39255</c:v>
                </c:pt>
                <c:pt idx="908">
                  <c:v>39248</c:v>
                </c:pt>
                <c:pt idx="909">
                  <c:v>39241</c:v>
                </c:pt>
                <c:pt idx="910">
                  <c:v>39234</c:v>
                </c:pt>
                <c:pt idx="911">
                  <c:v>39227</c:v>
                </c:pt>
                <c:pt idx="912">
                  <c:v>39220</c:v>
                </c:pt>
                <c:pt idx="913">
                  <c:v>39213</c:v>
                </c:pt>
                <c:pt idx="914">
                  <c:v>39206</c:v>
                </c:pt>
                <c:pt idx="915">
                  <c:v>39199</c:v>
                </c:pt>
                <c:pt idx="916">
                  <c:v>39192</c:v>
                </c:pt>
                <c:pt idx="917">
                  <c:v>39185</c:v>
                </c:pt>
                <c:pt idx="918">
                  <c:v>39178</c:v>
                </c:pt>
                <c:pt idx="919">
                  <c:v>39171</c:v>
                </c:pt>
                <c:pt idx="920">
                  <c:v>39164</c:v>
                </c:pt>
                <c:pt idx="921">
                  <c:v>39157</c:v>
                </c:pt>
                <c:pt idx="922">
                  <c:v>39150</c:v>
                </c:pt>
                <c:pt idx="923">
                  <c:v>39143</c:v>
                </c:pt>
                <c:pt idx="924">
                  <c:v>39136</c:v>
                </c:pt>
                <c:pt idx="925">
                  <c:v>39129</c:v>
                </c:pt>
                <c:pt idx="926">
                  <c:v>39122</c:v>
                </c:pt>
                <c:pt idx="927">
                  <c:v>39115</c:v>
                </c:pt>
                <c:pt idx="928">
                  <c:v>39108</c:v>
                </c:pt>
                <c:pt idx="929">
                  <c:v>39101</c:v>
                </c:pt>
                <c:pt idx="930">
                  <c:v>39094</c:v>
                </c:pt>
                <c:pt idx="931">
                  <c:v>39087</c:v>
                </c:pt>
                <c:pt idx="932">
                  <c:v>39080</c:v>
                </c:pt>
                <c:pt idx="933">
                  <c:v>39073</c:v>
                </c:pt>
                <c:pt idx="934">
                  <c:v>39066</c:v>
                </c:pt>
                <c:pt idx="935">
                  <c:v>39059</c:v>
                </c:pt>
                <c:pt idx="936">
                  <c:v>39052</c:v>
                </c:pt>
                <c:pt idx="937">
                  <c:v>39045</c:v>
                </c:pt>
                <c:pt idx="938">
                  <c:v>39038</c:v>
                </c:pt>
                <c:pt idx="939">
                  <c:v>39031</c:v>
                </c:pt>
                <c:pt idx="940">
                  <c:v>39024</c:v>
                </c:pt>
                <c:pt idx="941">
                  <c:v>39017</c:v>
                </c:pt>
                <c:pt idx="942">
                  <c:v>39010</c:v>
                </c:pt>
                <c:pt idx="943">
                  <c:v>39003</c:v>
                </c:pt>
                <c:pt idx="944">
                  <c:v>38996</c:v>
                </c:pt>
                <c:pt idx="945">
                  <c:v>38989</c:v>
                </c:pt>
                <c:pt idx="946">
                  <c:v>38982</c:v>
                </c:pt>
                <c:pt idx="947">
                  <c:v>38975</c:v>
                </c:pt>
                <c:pt idx="948">
                  <c:v>38968</c:v>
                </c:pt>
                <c:pt idx="949">
                  <c:v>38961</c:v>
                </c:pt>
                <c:pt idx="950">
                  <c:v>38954</c:v>
                </c:pt>
                <c:pt idx="951">
                  <c:v>38947</c:v>
                </c:pt>
                <c:pt idx="952">
                  <c:v>38940</c:v>
                </c:pt>
                <c:pt idx="953">
                  <c:v>38933</c:v>
                </c:pt>
                <c:pt idx="954">
                  <c:v>38926</c:v>
                </c:pt>
                <c:pt idx="955">
                  <c:v>38919</c:v>
                </c:pt>
                <c:pt idx="956">
                  <c:v>38912</c:v>
                </c:pt>
                <c:pt idx="957">
                  <c:v>38905</c:v>
                </c:pt>
                <c:pt idx="958">
                  <c:v>38898</c:v>
                </c:pt>
                <c:pt idx="959">
                  <c:v>38891</c:v>
                </c:pt>
                <c:pt idx="960">
                  <c:v>38884</c:v>
                </c:pt>
                <c:pt idx="961">
                  <c:v>38877</c:v>
                </c:pt>
                <c:pt idx="962">
                  <c:v>38870</c:v>
                </c:pt>
                <c:pt idx="963">
                  <c:v>38863</c:v>
                </c:pt>
                <c:pt idx="964">
                  <c:v>38856</c:v>
                </c:pt>
                <c:pt idx="965">
                  <c:v>38849</c:v>
                </c:pt>
                <c:pt idx="966">
                  <c:v>38842</c:v>
                </c:pt>
                <c:pt idx="967">
                  <c:v>38835</c:v>
                </c:pt>
                <c:pt idx="968">
                  <c:v>38828</c:v>
                </c:pt>
                <c:pt idx="969">
                  <c:v>38821</c:v>
                </c:pt>
                <c:pt idx="970">
                  <c:v>38814</c:v>
                </c:pt>
                <c:pt idx="971">
                  <c:v>38807</c:v>
                </c:pt>
                <c:pt idx="972">
                  <c:v>38800</c:v>
                </c:pt>
                <c:pt idx="973">
                  <c:v>38793</c:v>
                </c:pt>
                <c:pt idx="974">
                  <c:v>38786</c:v>
                </c:pt>
                <c:pt idx="975">
                  <c:v>38779</c:v>
                </c:pt>
                <c:pt idx="976">
                  <c:v>38772</c:v>
                </c:pt>
                <c:pt idx="977">
                  <c:v>38765</c:v>
                </c:pt>
                <c:pt idx="978">
                  <c:v>38758</c:v>
                </c:pt>
                <c:pt idx="979">
                  <c:v>38751</c:v>
                </c:pt>
                <c:pt idx="980">
                  <c:v>38744</c:v>
                </c:pt>
                <c:pt idx="981">
                  <c:v>38737</c:v>
                </c:pt>
                <c:pt idx="982">
                  <c:v>38730</c:v>
                </c:pt>
                <c:pt idx="983">
                  <c:v>38723</c:v>
                </c:pt>
                <c:pt idx="984">
                  <c:v>38716</c:v>
                </c:pt>
                <c:pt idx="985">
                  <c:v>38709</c:v>
                </c:pt>
                <c:pt idx="986">
                  <c:v>38702</c:v>
                </c:pt>
                <c:pt idx="987">
                  <c:v>38695</c:v>
                </c:pt>
                <c:pt idx="988">
                  <c:v>38688</c:v>
                </c:pt>
                <c:pt idx="989">
                  <c:v>38681</c:v>
                </c:pt>
                <c:pt idx="990">
                  <c:v>38674</c:v>
                </c:pt>
                <c:pt idx="991">
                  <c:v>38667</c:v>
                </c:pt>
                <c:pt idx="992">
                  <c:v>38660</c:v>
                </c:pt>
                <c:pt idx="993">
                  <c:v>38653</c:v>
                </c:pt>
                <c:pt idx="994">
                  <c:v>38646</c:v>
                </c:pt>
                <c:pt idx="995">
                  <c:v>38639</c:v>
                </c:pt>
                <c:pt idx="996">
                  <c:v>38632</c:v>
                </c:pt>
                <c:pt idx="997">
                  <c:v>38625</c:v>
                </c:pt>
                <c:pt idx="998">
                  <c:v>38618</c:v>
                </c:pt>
                <c:pt idx="999">
                  <c:v>38611</c:v>
                </c:pt>
                <c:pt idx="1000">
                  <c:v>38604</c:v>
                </c:pt>
                <c:pt idx="1001">
                  <c:v>38597</c:v>
                </c:pt>
                <c:pt idx="1002">
                  <c:v>38590</c:v>
                </c:pt>
                <c:pt idx="1003">
                  <c:v>38583</c:v>
                </c:pt>
                <c:pt idx="1004">
                  <c:v>38576</c:v>
                </c:pt>
                <c:pt idx="1005">
                  <c:v>38569</c:v>
                </c:pt>
                <c:pt idx="1006">
                  <c:v>38562</c:v>
                </c:pt>
                <c:pt idx="1007">
                  <c:v>38555</c:v>
                </c:pt>
                <c:pt idx="1008">
                  <c:v>38548</c:v>
                </c:pt>
                <c:pt idx="1009">
                  <c:v>38541</c:v>
                </c:pt>
                <c:pt idx="1010">
                  <c:v>38534</c:v>
                </c:pt>
                <c:pt idx="1011">
                  <c:v>38527</c:v>
                </c:pt>
                <c:pt idx="1012">
                  <c:v>38520</c:v>
                </c:pt>
                <c:pt idx="1013">
                  <c:v>38513</c:v>
                </c:pt>
                <c:pt idx="1014">
                  <c:v>38506</c:v>
                </c:pt>
                <c:pt idx="1015">
                  <c:v>38499</c:v>
                </c:pt>
                <c:pt idx="1016">
                  <c:v>38492</c:v>
                </c:pt>
                <c:pt idx="1017">
                  <c:v>38485</c:v>
                </c:pt>
                <c:pt idx="1018">
                  <c:v>38478</c:v>
                </c:pt>
                <c:pt idx="1019">
                  <c:v>38471</c:v>
                </c:pt>
                <c:pt idx="1020">
                  <c:v>38464</c:v>
                </c:pt>
                <c:pt idx="1021">
                  <c:v>38457</c:v>
                </c:pt>
                <c:pt idx="1022">
                  <c:v>38450</c:v>
                </c:pt>
                <c:pt idx="1023">
                  <c:v>38443</c:v>
                </c:pt>
                <c:pt idx="1024">
                  <c:v>38436</c:v>
                </c:pt>
                <c:pt idx="1025">
                  <c:v>38429</c:v>
                </c:pt>
                <c:pt idx="1026">
                  <c:v>38422</c:v>
                </c:pt>
                <c:pt idx="1027">
                  <c:v>38415</c:v>
                </c:pt>
                <c:pt idx="1028">
                  <c:v>38408</c:v>
                </c:pt>
                <c:pt idx="1029">
                  <c:v>38401</c:v>
                </c:pt>
                <c:pt idx="1030">
                  <c:v>38394</c:v>
                </c:pt>
                <c:pt idx="1031">
                  <c:v>38387</c:v>
                </c:pt>
                <c:pt idx="1032">
                  <c:v>38380</c:v>
                </c:pt>
                <c:pt idx="1033">
                  <c:v>38373</c:v>
                </c:pt>
                <c:pt idx="1034">
                  <c:v>38366</c:v>
                </c:pt>
                <c:pt idx="1035">
                  <c:v>38359</c:v>
                </c:pt>
                <c:pt idx="1036">
                  <c:v>38352</c:v>
                </c:pt>
                <c:pt idx="1037">
                  <c:v>38345</c:v>
                </c:pt>
                <c:pt idx="1038">
                  <c:v>38338</c:v>
                </c:pt>
                <c:pt idx="1039">
                  <c:v>38331</c:v>
                </c:pt>
                <c:pt idx="1040">
                  <c:v>38324</c:v>
                </c:pt>
                <c:pt idx="1041">
                  <c:v>38317</c:v>
                </c:pt>
                <c:pt idx="1042">
                  <c:v>38310</c:v>
                </c:pt>
                <c:pt idx="1043">
                  <c:v>38303</c:v>
                </c:pt>
                <c:pt idx="1044">
                  <c:v>38296</c:v>
                </c:pt>
                <c:pt idx="1045">
                  <c:v>38289</c:v>
                </c:pt>
                <c:pt idx="1046">
                  <c:v>38282</c:v>
                </c:pt>
                <c:pt idx="1047">
                  <c:v>38275</c:v>
                </c:pt>
                <c:pt idx="1048">
                  <c:v>38268</c:v>
                </c:pt>
                <c:pt idx="1049">
                  <c:v>38261</c:v>
                </c:pt>
                <c:pt idx="1050">
                  <c:v>38254</c:v>
                </c:pt>
                <c:pt idx="1051">
                  <c:v>38247</c:v>
                </c:pt>
                <c:pt idx="1052">
                  <c:v>38240</c:v>
                </c:pt>
                <c:pt idx="1053">
                  <c:v>38233</c:v>
                </c:pt>
                <c:pt idx="1054">
                  <c:v>38226</c:v>
                </c:pt>
                <c:pt idx="1055">
                  <c:v>38219</c:v>
                </c:pt>
                <c:pt idx="1056">
                  <c:v>38212</c:v>
                </c:pt>
                <c:pt idx="1057">
                  <c:v>38205</c:v>
                </c:pt>
                <c:pt idx="1058">
                  <c:v>38198</c:v>
                </c:pt>
                <c:pt idx="1059">
                  <c:v>38191</c:v>
                </c:pt>
                <c:pt idx="1060">
                  <c:v>38184</c:v>
                </c:pt>
                <c:pt idx="1061">
                  <c:v>38177</c:v>
                </c:pt>
                <c:pt idx="1062">
                  <c:v>38170</c:v>
                </c:pt>
                <c:pt idx="1063">
                  <c:v>38163</c:v>
                </c:pt>
                <c:pt idx="1064">
                  <c:v>38156</c:v>
                </c:pt>
                <c:pt idx="1065">
                  <c:v>38149</c:v>
                </c:pt>
                <c:pt idx="1066">
                  <c:v>38142</c:v>
                </c:pt>
                <c:pt idx="1067">
                  <c:v>38135</c:v>
                </c:pt>
                <c:pt idx="1068">
                  <c:v>38128</c:v>
                </c:pt>
                <c:pt idx="1069">
                  <c:v>38121</c:v>
                </c:pt>
                <c:pt idx="1070">
                  <c:v>38114</c:v>
                </c:pt>
                <c:pt idx="1071">
                  <c:v>38107</c:v>
                </c:pt>
                <c:pt idx="1072">
                  <c:v>38100</c:v>
                </c:pt>
                <c:pt idx="1073">
                  <c:v>38093</c:v>
                </c:pt>
                <c:pt idx="1074">
                  <c:v>38086</c:v>
                </c:pt>
                <c:pt idx="1075">
                  <c:v>38079</c:v>
                </c:pt>
                <c:pt idx="1076">
                  <c:v>38072</c:v>
                </c:pt>
                <c:pt idx="1077">
                  <c:v>38065</c:v>
                </c:pt>
                <c:pt idx="1078">
                  <c:v>38058</c:v>
                </c:pt>
                <c:pt idx="1079">
                  <c:v>38051</c:v>
                </c:pt>
                <c:pt idx="1080">
                  <c:v>38044</c:v>
                </c:pt>
                <c:pt idx="1081">
                  <c:v>38037</c:v>
                </c:pt>
                <c:pt idx="1082">
                  <c:v>38030</c:v>
                </c:pt>
                <c:pt idx="1083">
                  <c:v>38023</c:v>
                </c:pt>
                <c:pt idx="1084">
                  <c:v>38016</c:v>
                </c:pt>
                <c:pt idx="1085">
                  <c:v>38009</c:v>
                </c:pt>
                <c:pt idx="1086">
                  <c:v>38002</c:v>
                </c:pt>
                <c:pt idx="1087">
                  <c:v>37995</c:v>
                </c:pt>
                <c:pt idx="1088">
                  <c:v>37988</c:v>
                </c:pt>
                <c:pt idx="1089">
                  <c:v>37981</c:v>
                </c:pt>
                <c:pt idx="1090">
                  <c:v>37974</c:v>
                </c:pt>
                <c:pt idx="1091">
                  <c:v>37967</c:v>
                </c:pt>
                <c:pt idx="1092">
                  <c:v>37960</c:v>
                </c:pt>
                <c:pt idx="1093">
                  <c:v>37953</c:v>
                </c:pt>
                <c:pt idx="1094">
                  <c:v>37946</c:v>
                </c:pt>
                <c:pt idx="1095">
                  <c:v>37939</c:v>
                </c:pt>
                <c:pt idx="1096">
                  <c:v>37932</c:v>
                </c:pt>
                <c:pt idx="1097">
                  <c:v>37925</c:v>
                </c:pt>
                <c:pt idx="1098">
                  <c:v>37918</c:v>
                </c:pt>
                <c:pt idx="1099">
                  <c:v>37911</c:v>
                </c:pt>
                <c:pt idx="1100">
                  <c:v>37904</c:v>
                </c:pt>
                <c:pt idx="1101">
                  <c:v>37897</c:v>
                </c:pt>
                <c:pt idx="1102">
                  <c:v>37890</c:v>
                </c:pt>
                <c:pt idx="1103">
                  <c:v>37883</c:v>
                </c:pt>
                <c:pt idx="1104">
                  <c:v>37876</c:v>
                </c:pt>
                <c:pt idx="1105">
                  <c:v>37869</c:v>
                </c:pt>
                <c:pt idx="1106">
                  <c:v>37862</c:v>
                </c:pt>
                <c:pt idx="1107">
                  <c:v>37855</c:v>
                </c:pt>
                <c:pt idx="1108">
                  <c:v>37848</c:v>
                </c:pt>
                <c:pt idx="1109">
                  <c:v>37841</c:v>
                </c:pt>
                <c:pt idx="1110">
                  <c:v>37834</c:v>
                </c:pt>
                <c:pt idx="1111">
                  <c:v>37827</c:v>
                </c:pt>
                <c:pt idx="1112">
                  <c:v>37820</c:v>
                </c:pt>
                <c:pt idx="1113">
                  <c:v>37813</c:v>
                </c:pt>
                <c:pt idx="1114">
                  <c:v>37806</c:v>
                </c:pt>
                <c:pt idx="1115">
                  <c:v>37799</c:v>
                </c:pt>
                <c:pt idx="1116">
                  <c:v>37792</c:v>
                </c:pt>
                <c:pt idx="1117">
                  <c:v>37785</c:v>
                </c:pt>
                <c:pt idx="1118">
                  <c:v>37778</c:v>
                </c:pt>
                <c:pt idx="1119">
                  <c:v>37771</c:v>
                </c:pt>
                <c:pt idx="1120">
                  <c:v>37764</c:v>
                </c:pt>
                <c:pt idx="1121">
                  <c:v>37757</c:v>
                </c:pt>
                <c:pt idx="1122">
                  <c:v>37750</c:v>
                </c:pt>
                <c:pt idx="1123">
                  <c:v>37743</c:v>
                </c:pt>
                <c:pt idx="1124">
                  <c:v>37736</c:v>
                </c:pt>
                <c:pt idx="1125">
                  <c:v>37729</c:v>
                </c:pt>
                <c:pt idx="1126">
                  <c:v>37722</c:v>
                </c:pt>
                <c:pt idx="1127">
                  <c:v>37715</c:v>
                </c:pt>
                <c:pt idx="1128">
                  <c:v>37708</c:v>
                </c:pt>
                <c:pt idx="1129">
                  <c:v>37701</c:v>
                </c:pt>
                <c:pt idx="1130">
                  <c:v>37694</c:v>
                </c:pt>
                <c:pt idx="1131">
                  <c:v>37687</c:v>
                </c:pt>
                <c:pt idx="1132">
                  <c:v>37680</c:v>
                </c:pt>
                <c:pt idx="1133">
                  <c:v>37673</c:v>
                </c:pt>
                <c:pt idx="1134">
                  <c:v>37666</c:v>
                </c:pt>
                <c:pt idx="1135">
                  <c:v>37659</c:v>
                </c:pt>
                <c:pt idx="1136">
                  <c:v>37652</c:v>
                </c:pt>
                <c:pt idx="1137">
                  <c:v>37645</c:v>
                </c:pt>
                <c:pt idx="1138">
                  <c:v>37638</c:v>
                </c:pt>
                <c:pt idx="1139">
                  <c:v>37631</c:v>
                </c:pt>
                <c:pt idx="1140">
                  <c:v>37624</c:v>
                </c:pt>
                <c:pt idx="1141">
                  <c:v>37617</c:v>
                </c:pt>
                <c:pt idx="1142">
                  <c:v>37610</c:v>
                </c:pt>
                <c:pt idx="1143">
                  <c:v>37603</c:v>
                </c:pt>
                <c:pt idx="1144">
                  <c:v>37596</c:v>
                </c:pt>
                <c:pt idx="1145">
                  <c:v>37589</c:v>
                </c:pt>
                <c:pt idx="1146">
                  <c:v>37582</c:v>
                </c:pt>
                <c:pt idx="1147">
                  <c:v>37575</c:v>
                </c:pt>
                <c:pt idx="1148">
                  <c:v>37568</c:v>
                </c:pt>
                <c:pt idx="1149">
                  <c:v>37561</c:v>
                </c:pt>
                <c:pt idx="1150">
                  <c:v>37554</c:v>
                </c:pt>
                <c:pt idx="1151">
                  <c:v>37547</c:v>
                </c:pt>
                <c:pt idx="1152">
                  <c:v>37540</c:v>
                </c:pt>
                <c:pt idx="1153">
                  <c:v>37533</c:v>
                </c:pt>
                <c:pt idx="1154">
                  <c:v>37526</c:v>
                </c:pt>
                <c:pt idx="1155">
                  <c:v>37519</c:v>
                </c:pt>
                <c:pt idx="1156">
                  <c:v>37512</c:v>
                </c:pt>
                <c:pt idx="1157">
                  <c:v>37505</c:v>
                </c:pt>
                <c:pt idx="1158">
                  <c:v>37498</c:v>
                </c:pt>
                <c:pt idx="1159">
                  <c:v>37491</c:v>
                </c:pt>
                <c:pt idx="1160">
                  <c:v>37484</c:v>
                </c:pt>
                <c:pt idx="1161">
                  <c:v>37477</c:v>
                </c:pt>
                <c:pt idx="1162">
                  <c:v>37470</c:v>
                </c:pt>
                <c:pt idx="1163">
                  <c:v>37463</c:v>
                </c:pt>
                <c:pt idx="1164">
                  <c:v>37456</c:v>
                </c:pt>
                <c:pt idx="1165">
                  <c:v>37449</c:v>
                </c:pt>
                <c:pt idx="1166">
                  <c:v>37442</c:v>
                </c:pt>
                <c:pt idx="1167">
                  <c:v>37435</c:v>
                </c:pt>
                <c:pt idx="1168">
                  <c:v>37428</c:v>
                </c:pt>
                <c:pt idx="1169">
                  <c:v>37421</c:v>
                </c:pt>
                <c:pt idx="1170">
                  <c:v>37414</c:v>
                </c:pt>
                <c:pt idx="1171">
                  <c:v>37407</c:v>
                </c:pt>
                <c:pt idx="1172">
                  <c:v>37400</c:v>
                </c:pt>
                <c:pt idx="1173">
                  <c:v>37393</c:v>
                </c:pt>
                <c:pt idx="1174">
                  <c:v>37386</c:v>
                </c:pt>
                <c:pt idx="1175">
                  <c:v>37379</c:v>
                </c:pt>
                <c:pt idx="1176">
                  <c:v>37372</c:v>
                </c:pt>
                <c:pt idx="1177">
                  <c:v>37365</c:v>
                </c:pt>
                <c:pt idx="1178">
                  <c:v>37358</c:v>
                </c:pt>
                <c:pt idx="1179">
                  <c:v>37351</c:v>
                </c:pt>
                <c:pt idx="1180">
                  <c:v>37344</c:v>
                </c:pt>
                <c:pt idx="1181">
                  <c:v>37337</c:v>
                </c:pt>
                <c:pt idx="1182">
                  <c:v>37330</c:v>
                </c:pt>
                <c:pt idx="1183">
                  <c:v>37323</c:v>
                </c:pt>
                <c:pt idx="1184">
                  <c:v>37316</c:v>
                </c:pt>
                <c:pt idx="1185">
                  <c:v>37309</c:v>
                </c:pt>
                <c:pt idx="1186">
                  <c:v>37302</c:v>
                </c:pt>
                <c:pt idx="1187">
                  <c:v>37295</c:v>
                </c:pt>
                <c:pt idx="1188">
                  <c:v>37288</c:v>
                </c:pt>
                <c:pt idx="1189">
                  <c:v>37281</c:v>
                </c:pt>
                <c:pt idx="1190">
                  <c:v>37274</c:v>
                </c:pt>
                <c:pt idx="1191">
                  <c:v>37267</c:v>
                </c:pt>
                <c:pt idx="1192">
                  <c:v>37260</c:v>
                </c:pt>
                <c:pt idx="1193">
                  <c:v>37253</c:v>
                </c:pt>
                <c:pt idx="1194">
                  <c:v>37246</c:v>
                </c:pt>
                <c:pt idx="1195">
                  <c:v>37239</c:v>
                </c:pt>
                <c:pt idx="1196">
                  <c:v>37232</c:v>
                </c:pt>
                <c:pt idx="1197">
                  <c:v>37225</c:v>
                </c:pt>
                <c:pt idx="1198">
                  <c:v>37218</c:v>
                </c:pt>
                <c:pt idx="1199">
                  <c:v>37211</c:v>
                </c:pt>
                <c:pt idx="1200">
                  <c:v>37204</c:v>
                </c:pt>
                <c:pt idx="1201">
                  <c:v>37197</c:v>
                </c:pt>
                <c:pt idx="1202">
                  <c:v>37190</c:v>
                </c:pt>
                <c:pt idx="1203">
                  <c:v>37183</c:v>
                </c:pt>
                <c:pt idx="1204">
                  <c:v>37176</c:v>
                </c:pt>
                <c:pt idx="1205">
                  <c:v>37169</c:v>
                </c:pt>
                <c:pt idx="1206">
                  <c:v>37162</c:v>
                </c:pt>
                <c:pt idx="1207">
                  <c:v>37155</c:v>
                </c:pt>
                <c:pt idx="1208">
                  <c:v>37141</c:v>
                </c:pt>
                <c:pt idx="1209">
                  <c:v>37134</c:v>
                </c:pt>
                <c:pt idx="1210">
                  <c:v>37127</c:v>
                </c:pt>
                <c:pt idx="1211">
                  <c:v>37120</c:v>
                </c:pt>
                <c:pt idx="1212">
                  <c:v>37113</c:v>
                </c:pt>
                <c:pt idx="1213">
                  <c:v>37106</c:v>
                </c:pt>
                <c:pt idx="1214">
                  <c:v>37099</c:v>
                </c:pt>
                <c:pt idx="1215">
                  <c:v>37092</c:v>
                </c:pt>
                <c:pt idx="1216">
                  <c:v>37085</c:v>
                </c:pt>
                <c:pt idx="1217">
                  <c:v>37078</c:v>
                </c:pt>
                <c:pt idx="1218">
                  <c:v>37071</c:v>
                </c:pt>
                <c:pt idx="1219">
                  <c:v>37064</c:v>
                </c:pt>
                <c:pt idx="1220">
                  <c:v>37057</c:v>
                </c:pt>
                <c:pt idx="1221">
                  <c:v>37050</c:v>
                </c:pt>
                <c:pt idx="1222">
                  <c:v>37043</c:v>
                </c:pt>
                <c:pt idx="1223">
                  <c:v>37036</c:v>
                </c:pt>
                <c:pt idx="1224">
                  <c:v>37029</c:v>
                </c:pt>
                <c:pt idx="1225">
                  <c:v>37022</c:v>
                </c:pt>
                <c:pt idx="1226">
                  <c:v>37015</c:v>
                </c:pt>
                <c:pt idx="1227">
                  <c:v>37008</c:v>
                </c:pt>
                <c:pt idx="1228">
                  <c:v>37001</c:v>
                </c:pt>
                <c:pt idx="1229">
                  <c:v>36994</c:v>
                </c:pt>
                <c:pt idx="1230">
                  <c:v>36987</c:v>
                </c:pt>
                <c:pt idx="1231">
                  <c:v>36980</c:v>
                </c:pt>
                <c:pt idx="1232">
                  <c:v>36973</c:v>
                </c:pt>
                <c:pt idx="1233">
                  <c:v>36966</c:v>
                </c:pt>
                <c:pt idx="1234">
                  <c:v>36959</c:v>
                </c:pt>
                <c:pt idx="1235">
                  <c:v>36952</c:v>
                </c:pt>
                <c:pt idx="1236">
                  <c:v>36945</c:v>
                </c:pt>
                <c:pt idx="1237">
                  <c:v>36938</c:v>
                </c:pt>
                <c:pt idx="1238">
                  <c:v>36931</c:v>
                </c:pt>
                <c:pt idx="1239">
                  <c:v>36924</c:v>
                </c:pt>
                <c:pt idx="1240">
                  <c:v>36917</c:v>
                </c:pt>
              </c:numCache>
            </c:numRef>
          </c:cat>
          <c:val>
            <c:numRef>
              <c:f>Sheet1!$B$2:$B$1245</c:f>
              <c:numCache>
                <c:formatCode>0.00%</c:formatCode>
                <c:ptCount val="1244"/>
                <c:pt idx="0">
                  <c:v>4.6900000000000004E-2</c:v>
                </c:pt>
                <c:pt idx="1">
                  <c:v>4.7599999999999996E-2</c:v>
                </c:pt>
                <c:pt idx="2">
                  <c:v>4.8600000000000004E-2</c:v>
                </c:pt>
                <c:pt idx="3">
                  <c:v>4.8799999999999996E-2</c:v>
                </c:pt>
                <c:pt idx="4">
                  <c:v>4.8899999999999999E-2</c:v>
                </c:pt>
                <c:pt idx="5">
                  <c:v>4.9000000000000002E-2</c:v>
                </c:pt>
                <c:pt idx="6">
                  <c:v>4.9200000000000001E-2</c:v>
                </c:pt>
                <c:pt idx="7">
                  <c:v>4.9500000000000002E-2</c:v>
                </c:pt>
                <c:pt idx="8">
                  <c:v>5.0099999999999999E-2</c:v>
                </c:pt>
                <c:pt idx="9">
                  <c:v>5.2499999999999998E-2</c:v>
                </c:pt>
                <c:pt idx="10">
                  <c:v>5.28E-2</c:v>
                </c:pt>
                <c:pt idx="11">
                  <c:v>5.28E-2</c:v>
                </c:pt>
                <c:pt idx="12">
                  <c:v>5.2900000000000003E-2</c:v>
                </c:pt>
                <c:pt idx="13">
                  <c:v>5.2900000000000003E-2</c:v>
                </c:pt>
                <c:pt idx="14">
                  <c:v>5.2900000000000003E-2</c:v>
                </c:pt>
                <c:pt idx="15">
                  <c:v>5.2900000000000003E-2</c:v>
                </c:pt>
                <c:pt idx="16">
                  <c:v>5.3099999999999994E-2</c:v>
                </c:pt>
                <c:pt idx="17">
                  <c:v>5.3099999999999994E-2</c:v>
                </c:pt>
                <c:pt idx="18">
                  <c:v>5.3099999999999994E-2</c:v>
                </c:pt>
                <c:pt idx="19">
                  <c:v>5.2999999999999999E-2</c:v>
                </c:pt>
                <c:pt idx="20">
                  <c:v>5.3099999999999994E-2</c:v>
                </c:pt>
                <c:pt idx="21">
                  <c:v>5.3099999999999994E-2</c:v>
                </c:pt>
                <c:pt idx="22">
                  <c:v>5.3099999999999994E-2</c:v>
                </c:pt>
                <c:pt idx="23">
                  <c:v>5.3099999999999994E-2</c:v>
                </c:pt>
                <c:pt idx="24">
                  <c:v>5.3200000000000004E-2</c:v>
                </c:pt>
                <c:pt idx="25">
                  <c:v>5.3200000000000004E-2</c:v>
                </c:pt>
                <c:pt idx="26">
                  <c:v>5.3099999999999994E-2</c:v>
                </c:pt>
                <c:pt idx="27">
                  <c:v>5.2999999999999999E-2</c:v>
                </c:pt>
                <c:pt idx="28">
                  <c:v>5.3200000000000004E-2</c:v>
                </c:pt>
                <c:pt idx="29">
                  <c:v>5.3099999999999994E-2</c:v>
                </c:pt>
                <c:pt idx="30">
                  <c:v>5.3200000000000004E-2</c:v>
                </c:pt>
                <c:pt idx="31">
                  <c:v>5.3099999999999994E-2</c:v>
                </c:pt>
                <c:pt idx="32">
                  <c:v>5.33E-2</c:v>
                </c:pt>
                <c:pt idx="33">
                  <c:v>5.4199999999999998E-2</c:v>
                </c:pt>
                <c:pt idx="34">
                  <c:v>5.33E-2</c:v>
                </c:pt>
                <c:pt idx="35">
                  <c:v>5.33E-2</c:v>
                </c:pt>
                <c:pt idx="36">
                  <c:v>5.33E-2</c:v>
                </c:pt>
                <c:pt idx="37">
                  <c:v>5.3499999999999999E-2</c:v>
                </c:pt>
                <c:pt idx="38">
                  <c:v>5.3499999999999999E-2</c:v>
                </c:pt>
                <c:pt idx="39">
                  <c:v>5.3600000000000002E-2</c:v>
                </c:pt>
                <c:pt idx="40">
                  <c:v>5.3600000000000002E-2</c:v>
                </c:pt>
                <c:pt idx="41">
                  <c:v>5.3800000000000001E-2</c:v>
                </c:pt>
                <c:pt idx="42">
                  <c:v>5.3899999999999997E-2</c:v>
                </c:pt>
                <c:pt idx="43">
                  <c:v>5.3800000000000001E-2</c:v>
                </c:pt>
                <c:pt idx="44">
                  <c:v>5.4000000000000006E-2</c:v>
                </c:pt>
                <c:pt idx="45">
                  <c:v>5.4100000000000002E-2</c:v>
                </c:pt>
                <c:pt idx="46">
                  <c:v>5.4299999999999994E-2</c:v>
                </c:pt>
                <c:pt idx="47">
                  <c:v>5.4299999999999994E-2</c:v>
                </c:pt>
                <c:pt idx="48">
                  <c:v>5.4199999999999998E-2</c:v>
                </c:pt>
                <c:pt idx="49">
                  <c:v>5.4199999999999998E-2</c:v>
                </c:pt>
                <c:pt idx="50">
                  <c:v>5.4299999999999994E-2</c:v>
                </c:pt>
                <c:pt idx="51">
                  <c:v>5.4299999999999994E-2</c:v>
                </c:pt>
                <c:pt idx="52">
                  <c:v>5.4299999999999994E-2</c:v>
                </c:pt>
                <c:pt idx="53">
                  <c:v>5.4199999999999998E-2</c:v>
                </c:pt>
                <c:pt idx="54">
                  <c:v>5.3600000000000002E-2</c:v>
                </c:pt>
                <c:pt idx="55">
                  <c:v>5.4100000000000002E-2</c:v>
                </c:pt>
                <c:pt idx="56">
                  <c:v>5.4000000000000006E-2</c:v>
                </c:pt>
                <c:pt idx="57">
                  <c:v>5.2999999999999999E-2</c:v>
                </c:pt>
                <c:pt idx="58">
                  <c:v>5.3699999999999998E-2</c:v>
                </c:pt>
                <c:pt idx="59">
                  <c:v>5.4000000000000006E-2</c:v>
                </c:pt>
                <c:pt idx="60">
                  <c:v>5.3899999999999997E-2</c:v>
                </c:pt>
                <c:pt idx="61">
                  <c:v>5.3800000000000001E-2</c:v>
                </c:pt>
                <c:pt idx="62">
                  <c:v>5.3699999999999998E-2</c:v>
                </c:pt>
                <c:pt idx="63">
                  <c:v>5.3800000000000001E-2</c:v>
                </c:pt>
                <c:pt idx="64">
                  <c:v>5.3600000000000002E-2</c:v>
                </c:pt>
                <c:pt idx="65">
                  <c:v>5.3600000000000002E-2</c:v>
                </c:pt>
                <c:pt idx="66">
                  <c:v>5.3399999999999996E-2</c:v>
                </c:pt>
                <c:pt idx="67">
                  <c:v>5.2999999999999999E-2</c:v>
                </c:pt>
                <c:pt idx="68">
                  <c:v>5.1900000000000002E-2</c:v>
                </c:pt>
                <c:pt idx="69">
                  <c:v>5.1500000000000004E-2</c:v>
                </c:pt>
                <c:pt idx="70">
                  <c:v>5.1399999999999994E-2</c:v>
                </c:pt>
                <c:pt idx="71">
                  <c:v>5.0900000000000001E-2</c:v>
                </c:pt>
                <c:pt idx="72">
                  <c:v>5.1200000000000002E-2</c:v>
                </c:pt>
                <c:pt idx="73">
                  <c:v>5.1100000000000007E-2</c:v>
                </c:pt>
                <c:pt idx="74">
                  <c:v>5.1100000000000007E-2</c:v>
                </c:pt>
                <c:pt idx="75">
                  <c:v>5.0999999999999997E-2</c:v>
                </c:pt>
                <c:pt idx="76">
                  <c:v>5.0999999999999997E-2</c:v>
                </c:pt>
                <c:pt idx="77">
                  <c:v>5.0700000000000002E-2</c:v>
                </c:pt>
                <c:pt idx="78">
                  <c:v>5.04E-2</c:v>
                </c:pt>
                <c:pt idx="79">
                  <c:v>0.05</c:v>
                </c:pt>
                <c:pt idx="80">
                  <c:v>4.87E-2</c:v>
                </c:pt>
                <c:pt idx="81">
                  <c:v>4.8600000000000004E-2</c:v>
                </c:pt>
                <c:pt idx="82">
                  <c:v>4.8499999999999995E-2</c:v>
                </c:pt>
                <c:pt idx="83">
                  <c:v>4.8899999999999999E-2</c:v>
                </c:pt>
                <c:pt idx="84">
                  <c:v>4.6600000000000003E-2</c:v>
                </c:pt>
                <c:pt idx="85">
                  <c:v>4.6100000000000002E-2</c:v>
                </c:pt>
                <c:pt idx="86">
                  <c:v>4.4800000000000006E-2</c:v>
                </c:pt>
                <c:pt idx="87">
                  <c:v>4.4600000000000001E-2</c:v>
                </c:pt>
                <c:pt idx="88">
                  <c:v>4.4400000000000002E-2</c:v>
                </c:pt>
                <c:pt idx="89">
                  <c:v>4.4400000000000002E-2</c:v>
                </c:pt>
                <c:pt idx="90">
                  <c:v>4.4299999999999999E-2</c:v>
                </c:pt>
                <c:pt idx="91">
                  <c:v>4.41E-2</c:v>
                </c:pt>
                <c:pt idx="92">
                  <c:v>4.3799999999999999E-2</c:v>
                </c:pt>
                <c:pt idx="93">
                  <c:v>4.2500000000000003E-2</c:v>
                </c:pt>
                <c:pt idx="94">
                  <c:v>4.2300000000000004E-2</c:v>
                </c:pt>
                <c:pt idx="95">
                  <c:v>4.1900000000000007E-2</c:v>
                </c:pt>
                <c:pt idx="96">
                  <c:v>4.1799999999999997E-2</c:v>
                </c:pt>
                <c:pt idx="97">
                  <c:v>4.1299999999999996E-2</c:v>
                </c:pt>
                <c:pt idx="98">
                  <c:v>4.1399999999999999E-2</c:v>
                </c:pt>
                <c:pt idx="99">
                  <c:v>4.0800000000000003E-2</c:v>
                </c:pt>
                <c:pt idx="100">
                  <c:v>3.7999999999999999E-2</c:v>
                </c:pt>
                <c:pt idx="101">
                  <c:v>3.73E-2</c:v>
                </c:pt>
                <c:pt idx="102">
                  <c:v>3.6799999999999999E-2</c:v>
                </c:pt>
                <c:pt idx="103">
                  <c:v>3.6400000000000002E-2</c:v>
                </c:pt>
                <c:pt idx="104">
                  <c:v>3.5799999999999998E-2</c:v>
                </c:pt>
                <c:pt idx="105">
                  <c:v>3.44E-2</c:v>
                </c:pt>
                <c:pt idx="106">
                  <c:v>3.0299999999999997E-2</c:v>
                </c:pt>
                <c:pt idx="107">
                  <c:v>2.9399999999999999E-2</c:v>
                </c:pt>
                <c:pt idx="108">
                  <c:v>2.8999999999999998E-2</c:v>
                </c:pt>
                <c:pt idx="109">
                  <c:v>2.8500000000000001E-2</c:v>
                </c:pt>
                <c:pt idx="110">
                  <c:v>2.76E-2</c:v>
                </c:pt>
                <c:pt idx="111">
                  <c:v>2.6499999999999999E-2</c:v>
                </c:pt>
                <c:pt idx="112">
                  <c:v>2.3E-2</c:v>
                </c:pt>
                <c:pt idx="113">
                  <c:v>2.2099999999999998E-2</c:v>
                </c:pt>
                <c:pt idx="114">
                  <c:v>2.0799999999999999E-2</c:v>
                </c:pt>
                <c:pt idx="115">
                  <c:v>2.1099999999999997E-2</c:v>
                </c:pt>
                <c:pt idx="116">
                  <c:v>2.0799999999999999E-2</c:v>
                </c:pt>
                <c:pt idx="117">
                  <c:v>2.0400000000000001E-2</c:v>
                </c:pt>
                <c:pt idx="118">
                  <c:v>1.9799999999999998E-2</c:v>
                </c:pt>
                <c:pt idx="119">
                  <c:v>1.84E-2</c:v>
                </c:pt>
                <c:pt idx="120">
                  <c:v>1.4999999999999999E-2</c:v>
                </c:pt>
                <c:pt idx="121">
                  <c:v>1.4199999999999999E-2</c:v>
                </c:pt>
                <c:pt idx="122">
                  <c:v>1.37E-2</c:v>
                </c:pt>
                <c:pt idx="123">
                  <c:v>1.3100000000000001E-2</c:v>
                </c:pt>
                <c:pt idx="124">
                  <c:v>1.2500000000000001E-2</c:v>
                </c:pt>
                <c:pt idx="125">
                  <c:v>1.1699999999999999E-2</c:v>
                </c:pt>
                <c:pt idx="126">
                  <c:v>8.5000000000000006E-3</c:v>
                </c:pt>
                <c:pt idx="127">
                  <c:v>7.8000000000000005E-3</c:v>
                </c:pt>
                <c:pt idx="128">
                  <c:v>7.4000000000000003E-3</c:v>
                </c:pt>
                <c:pt idx="129">
                  <c:v>7.1999999999999998E-3</c:v>
                </c:pt>
                <c:pt idx="130">
                  <c:v>6.8000000000000005E-3</c:v>
                </c:pt>
                <c:pt idx="131">
                  <c:v>6.0000000000000001E-3</c:v>
                </c:pt>
                <c:pt idx="132">
                  <c:v>3.9000000000000003E-3</c:v>
                </c:pt>
                <c:pt idx="133">
                  <c:v>3.4999999999999996E-3</c:v>
                </c:pt>
                <c:pt idx="134">
                  <c:v>3.3E-3</c:v>
                </c:pt>
                <c:pt idx="135">
                  <c:v>3.0999999999999999E-3</c:v>
                </c:pt>
                <c:pt idx="136">
                  <c:v>2.8000000000000004E-3</c:v>
                </c:pt>
                <c:pt idx="137">
                  <c:v>2.3999999999999998E-3</c:v>
                </c:pt>
                <c:pt idx="138">
                  <c:v>2.0999999999999999E-3</c:v>
                </c:pt>
                <c:pt idx="139">
                  <c:v>1.1999999999999999E-3</c:v>
                </c:pt>
                <c:pt idx="140">
                  <c:v>8.0000000000000004E-4</c:v>
                </c:pt>
                <c:pt idx="141">
                  <c:v>7.000000000000001E-4</c:v>
                </c:pt>
                <c:pt idx="142">
                  <c:v>7.000000000000001E-4</c:v>
                </c:pt>
                <c:pt idx="143">
                  <c:v>5.9999999999999995E-4</c:v>
                </c:pt>
                <c:pt idx="144">
                  <c:v>5.9999999999999995E-4</c:v>
                </c:pt>
                <c:pt idx="145">
                  <c:v>5.0000000000000001E-4</c:v>
                </c:pt>
                <c:pt idx="146">
                  <c:v>5.0000000000000001E-4</c:v>
                </c:pt>
                <c:pt idx="147">
                  <c:v>5.0000000000000001E-4</c:v>
                </c:pt>
                <c:pt idx="148">
                  <c:v>5.0000000000000001E-4</c:v>
                </c:pt>
                <c:pt idx="149">
                  <c:v>5.0000000000000001E-4</c:v>
                </c:pt>
                <c:pt idx="150">
                  <c:v>4.0000000000000002E-4</c:v>
                </c:pt>
                <c:pt idx="151">
                  <c:v>5.0000000000000001E-4</c:v>
                </c:pt>
                <c:pt idx="152">
                  <c:v>5.0000000000000001E-4</c:v>
                </c:pt>
                <c:pt idx="153">
                  <c:v>4.0000000000000002E-4</c:v>
                </c:pt>
                <c:pt idx="154">
                  <c:v>4.0000000000000002E-4</c:v>
                </c:pt>
                <c:pt idx="155">
                  <c:v>4.0000000000000002E-4</c:v>
                </c:pt>
                <c:pt idx="156">
                  <c:v>4.0000000000000002E-4</c:v>
                </c:pt>
                <c:pt idx="157">
                  <c:v>4.0000000000000002E-4</c:v>
                </c:pt>
                <c:pt idx="158">
                  <c:v>4.0000000000000002E-4</c:v>
                </c:pt>
                <c:pt idx="159">
                  <c:v>4.0000000000000002E-4</c:v>
                </c:pt>
                <c:pt idx="160">
                  <c:v>4.0000000000000002E-4</c:v>
                </c:pt>
                <c:pt idx="161">
                  <c:v>4.0000000000000002E-4</c:v>
                </c:pt>
                <c:pt idx="162">
                  <c:v>4.0000000000000002E-4</c:v>
                </c:pt>
                <c:pt idx="163">
                  <c:v>4.0000000000000002E-4</c:v>
                </c:pt>
                <c:pt idx="164">
                  <c:v>4.0000000000000002E-4</c:v>
                </c:pt>
                <c:pt idx="165">
                  <c:v>4.0000000000000002E-4</c:v>
                </c:pt>
                <c:pt idx="166">
                  <c:v>4.0000000000000002E-4</c:v>
                </c:pt>
                <c:pt idx="167">
                  <c:v>4.0000000000000002E-4</c:v>
                </c:pt>
                <c:pt idx="168">
                  <c:v>4.0000000000000002E-4</c:v>
                </c:pt>
                <c:pt idx="169">
                  <c:v>4.0000000000000002E-4</c:v>
                </c:pt>
                <c:pt idx="170">
                  <c:v>4.0000000000000002E-4</c:v>
                </c:pt>
                <c:pt idx="171">
                  <c:v>4.0000000000000002E-4</c:v>
                </c:pt>
                <c:pt idx="172">
                  <c:v>4.0000000000000002E-4</c:v>
                </c:pt>
                <c:pt idx="173">
                  <c:v>4.0000000000000002E-4</c:v>
                </c:pt>
                <c:pt idx="174">
                  <c:v>4.0000000000000002E-4</c:v>
                </c:pt>
                <c:pt idx="175">
                  <c:v>4.0000000000000002E-4</c:v>
                </c:pt>
                <c:pt idx="176">
                  <c:v>4.0000000000000002E-4</c:v>
                </c:pt>
                <c:pt idx="177">
                  <c:v>4.0000000000000002E-4</c:v>
                </c:pt>
                <c:pt idx="178">
                  <c:v>4.0000000000000002E-4</c:v>
                </c:pt>
                <c:pt idx="179">
                  <c:v>4.0000000000000002E-4</c:v>
                </c:pt>
                <c:pt idx="180">
                  <c:v>4.0000000000000002E-4</c:v>
                </c:pt>
                <c:pt idx="181">
                  <c:v>4.0000000000000002E-4</c:v>
                </c:pt>
                <c:pt idx="182">
                  <c:v>4.0000000000000002E-4</c:v>
                </c:pt>
                <c:pt idx="183">
                  <c:v>5.0000000000000001E-4</c:v>
                </c:pt>
                <c:pt idx="184">
                  <c:v>5.0000000000000001E-4</c:v>
                </c:pt>
                <c:pt idx="185">
                  <c:v>5.0000000000000001E-4</c:v>
                </c:pt>
                <c:pt idx="186">
                  <c:v>5.0000000000000001E-4</c:v>
                </c:pt>
                <c:pt idx="187">
                  <c:v>5.0000000000000001E-4</c:v>
                </c:pt>
                <c:pt idx="188">
                  <c:v>5.0000000000000001E-4</c:v>
                </c:pt>
                <c:pt idx="189">
                  <c:v>5.0000000000000001E-4</c:v>
                </c:pt>
                <c:pt idx="190">
                  <c:v>5.0000000000000001E-4</c:v>
                </c:pt>
                <c:pt idx="191">
                  <c:v>5.0000000000000001E-4</c:v>
                </c:pt>
                <c:pt idx="192">
                  <c:v>5.9999999999999995E-4</c:v>
                </c:pt>
                <c:pt idx="193">
                  <c:v>5.9999999999999995E-4</c:v>
                </c:pt>
                <c:pt idx="194">
                  <c:v>5.9999999999999995E-4</c:v>
                </c:pt>
                <c:pt idx="195">
                  <c:v>5.9999999999999995E-4</c:v>
                </c:pt>
                <c:pt idx="196">
                  <c:v>7.000000000000001E-4</c:v>
                </c:pt>
                <c:pt idx="197">
                  <c:v>7.000000000000001E-4</c:v>
                </c:pt>
                <c:pt idx="198">
                  <c:v>7.000000000000001E-4</c:v>
                </c:pt>
                <c:pt idx="199">
                  <c:v>7.000000000000001E-4</c:v>
                </c:pt>
                <c:pt idx="200">
                  <c:v>8.0000000000000004E-4</c:v>
                </c:pt>
                <c:pt idx="201">
                  <c:v>8.0000000000000004E-4</c:v>
                </c:pt>
                <c:pt idx="202">
                  <c:v>8.0000000000000004E-4</c:v>
                </c:pt>
                <c:pt idx="203">
                  <c:v>8.0000000000000004E-4</c:v>
                </c:pt>
                <c:pt idx="204">
                  <c:v>8.0000000000000004E-4</c:v>
                </c:pt>
                <c:pt idx="205">
                  <c:v>8.0000000000000004E-4</c:v>
                </c:pt>
                <c:pt idx="206">
                  <c:v>8.0000000000000004E-4</c:v>
                </c:pt>
                <c:pt idx="207">
                  <c:v>8.0000000000000004E-4</c:v>
                </c:pt>
                <c:pt idx="208">
                  <c:v>8.9999999999999998E-4</c:v>
                </c:pt>
                <c:pt idx="209">
                  <c:v>8.9999999999999998E-4</c:v>
                </c:pt>
                <c:pt idx="210">
                  <c:v>8.9999999999999998E-4</c:v>
                </c:pt>
                <c:pt idx="211">
                  <c:v>1E-3</c:v>
                </c:pt>
                <c:pt idx="212">
                  <c:v>1E-3</c:v>
                </c:pt>
                <c:pt idx="213">
                  <c:v>1.1999999999999999E-3</c:v>
                </c:pt>
                <c:pt idx="214">
                  <c:v>1.1999999999999999E-3</c:v>
                </c:pt>
                <c:pt idx="215">
                  <c:v>1.2999999999999999E-3</c:v>
                </c:pt>
                <c:pt idx="216">
                  <c:v>1.4000000000000002E-3</c:v>
                </c:pt>
                <c:pt idx="217">
                  <c:v>1.5E-3</c:v>
                </c:pt>
                <c:pt idx="218">
                  <c:v>1.5E-3</c:v>
                </c:pt>
                <c:pt idx="219">
                  <c:v>1.6000000000000001E-3</c:v>
                </c:pt>
                <c:pt idx="220">
                  <c:v>1.6000000000000001E-3</c:v>
                </c:pt>
                <c:pt idx="221">
                  <c:v>1.8E-3</c:v>
                </c:pt>
                <c:pt idx="222">
                  <c:v>1.9E-3</c:v>
                </c:pt>
                <c:pt idx="223">
                  <c:v>2E-3</c:v>
                </c:pt>
                <c:pt idx="224">
                  <c:v>2.2000000000000001E-3</c:v>
                </c:pt>
                <c:pt idx="225">
                  <c:v>2.3999999999999998E-3</c:v>
                </c:pt>
                <c:pt idx="226">
                  <c:v>2.7000000000000001E-3</c:v>
                </c:pt>
                <c:pt idx="227">
                  <c:v>3.0000000000000001E-3</c:v>
                </c:pt>
                <c:pt idx="228">
                  <c:v>3.4000000000000002E-3</c:v>
                </c:pt>
                <c:pt idx="229">
                  <c:v>3.4999999999999996E-3</c:v>
                </c:pt>
                <c:pt idx="230">
                  <c:v>3.7000000000000002E-3</c:v>
                </c:pt>
                <c:pt idx="231">
                  <c:v>4.0000000000000001E-3</c:v>
                </c:pt>
                <c:pt idx="232">
                  <c:v>4.4000000000000003E-3</c:v>
                </c:pt>
                <c:pt idx="233">
                  <c:v>4.6999999999999993E-3</c:v>
                </c:pt>
                <c:pt idx="234">
                  <c:v>5.1999999999999998E-3</c:v>
                </c:pt>
                <c:pt idx="235">
                  <c:v>5.6999999999999993E-3</c:v>
                </c:pt>
                <c:pt idx="236">
                  <c:v>6.4000000000000003E-3</c:v>
                </c:pt>
                <c:pt idx="237">
                  <c:v>7.3000000000000001E-3</c:v>
                </c:pt>
                <c:pt idx="238">
                  <c:v>8.199999999999999E-3</c:v>
                </c:pt>
                <c:pt idx="239">
                  <c:v>8.8000000000000005E-3</c:v>
                </c:pt>
                <c:pt idx="240">
                  <c:v>9.1000000000000004E-3</c:v>
                </c:pt>
                <c:pt idx="241">
                  <c:v>9.7999999999999997E-3</c:v>
                </c:pt>
                <c:pt idx="242">
                  <c:v>1.0500000000000001E-2</c:v>
                </c:pt>
                <c:pt idx="243">
                  <c:v>1.2500000000000001E-2</c:v>
                </c:pt>
                <c:pt idx="244">
                  <c:v>1.41E-2</c:v>
                </c:pt>
                <c:pt idx="245">
                  <c:v>1.4999999999999999E-2</c:v>
                </c:pt>
                <c:pt idx="246">
                  <c:v>1.6E-2</c:v>
                </c:pt>
                <c:pt idx="247">
                  <c:v>1.6E-2</c:v>
                </c:pt>
                <c:pt idx="248">
                  <c:v>1.61E-2</c:v>
                </c:pt>
                <c:pt idx="249">
                  <c:v>1.6299999999999999E-2</c:v>
                </c:pt>
                <c:pt idx="250">
                  <c:v>1.6299999999999999E-2</c:v>
                </c:pt>
                <c:pt idx="251">
                  <c:v>1.6500000000000001E-2</c:v>
                </c:pt>
                <c:pt idx="252">
                  <c:v>1.66E-2</c:v>
                </c:pt>
                <c:pt idx="253">
                  <c:v>1.67E-2</c:v>
                </c:pt>
                <c:pt idx="254">
                  <c:v>1.67E-2</c:v>
                </c:pt>
                <c:pt idx="255">
                  <c:v>1.67E-2</c:v>
                </c:pt>
                <c:pt idx="256">
                  <c:v>1.67E-2</c:v>
                </c:pt>
                <c:pt idx="257">
                  <c:v>1.6799999999999999E-2</c:v>
                </c:pt>
                <c:pt idx="258">
                  <c:v>1.7000000000000001E-2</c:v>
                </c:pt>
                <c:pt idx="259">
                  <c:v>1.7100000000000001E-2</c:v>
                </c:pt>
                <c:pt idx="260">
                  <c:v>1.7600000000000001E-2</c:v>
                </c:pt>
                <c:pt idx="261">
                  <c:v>1.8000000000000002E-2</c:v>
                </c:pt>
                <c:pt idx="262">
                  <c:v>1.89E-2</c:v>
                </c:pt>
                <c:pt idx="263">
                  <c:v>1.9299999999999998E-2</c:v>
                </c:pt>
                <c:pt idx="264">
                  <c:v>1.9599999999999999E-2</c:v>
                </c:pt>
                <c:pt idx="265">
                  <c:v>1.9699999999999999E-2</c:v>
                </c:pt>
                <c:pt idx="266">
                  <c:v>2.0099999999999996E-2</c:v>
                </c:pt>
                <c:pt idx="267">
                  <c:v>2.0400000000000001E-2</c:v>
                </c:pt>
                <c:pt idx="268">
                  <c:v>2.18E-2</c:v>
                </c:pt>
                <c:pt idx="269">
                  <c:v>2.12E-2</c:v>
                </c:pt>
                <c:pt idx="270">
                  <c:v>2.1400000000000002E-2</c:v>
                </c:pt>
                <c:pt idx="271">
                  <c:v>2.1499999999999998E-2</c:v>
                </c:pt>
                <c:pt idx="272">
                  <c:v>2.1600000000000001E-2</c:v>
                </c:pt>
                <c:pt idx="273">
                  <c:v>2.18E-2</c:v>
                </c:pt>
                <c:pt idx="274">
                  <c:v>2.2000000000000002E-2</c:v>
                </c:pt>
                <c:pt idx="275">
                  <c:v>2.2799999999999997E-2</c:v>
                </c:pt>
                <c:pt idx="276">
                  <c:v>2.3E-2</c:v>
                </c:pt>
                <c:pt idx="277">
                  <c:v>2.3099999999999999E-2</c:v>
                </c:pt>
                <c:pt idx="278">
                  <c:v>2.3300000000000001E-2</c:v>
                </c:pt>
                <c:pt idx="279">
                  <c:v>2.3399999999999997E-2</c:v>
                </c:pt>
                <c:pt idx="280">
                  <c:v>2.35E-2</c:v>
                </c:pt>
                <c:pt idx="281">
                  <c:v>2.3599999999999999E-2</c:v>
                </c:pt>
                <c:pt idx="282">
                  <c:v>2.3700000000000002E-2</c:v>
                </c:pt>
                <c:pt idx="283">
                  <c:v>2.3900000000000001E-2</c:v>
                </c:pt>
                <c:pt idx="284">
                  <c:v>2.3900000000000001E-2</c:v>
                </c:pt>
                <c:pt idx="285">
                  <c:v>2.4E-2</c:v>
                </c:pt>
                <c:pt idx="286">
                  <c:v>2.4E-2</c:v>
                </c:pt>
                <c:pt idx="287">
                  <c:v>2.4199999999999999E-2</c:v>
                </c:pt>
                <c:pt idx="288">
                  <c:v>2.4300000000000002E-2</c:v>
                </c:pt>
                <c:pt idx="289">
                  <c:v>2.4199999999999999E-2</c:v>
                </c:pt>
                <c:pt idx="290">
                  <c:v>2.4300000000000002E-2</c:v>
                </c:pt>
                <c:pt idx="291">
                  <c:v>2.4300000000000002E-2</c:v>
                </c:pt>
                <c:pt idx="292">
                  <c:v>2.4399999999999998E-2</c:v>
                </c:pt>
                <c:pt idx="293">
                  <c:v>2.4399999999999998E-2</c:v>
                </c:pt>
                <c:pt idx="294">
                  <c:v>2.4500000000000001E-2</c:v>
                </c:pt>
                <c:pt idx="295">
                  <c:v>2.4500000000000001E-2</c:v>
                </c:pt>
                <c:pt idx="296">
                  <c:v>2.4500000000000001E-2</c:v>
                </c:pt>
                <c:pt idx="297">
                  <c:v>2.46E-2</c:v>
                </c:pt>
                <c:pt idx="298">
                  <c:v>2.46E-2</c:v>
                </c:pt>
                <c:pt idx="299">
                  <c:v>2.46E-2</c:v>
                </c:pt>
                <c:pt idx="300">
                  <c:v>2.46E-2</c:v>
                </c:pt>
                <c:pt idx="301">
                  <c:v>2.46E-2</c:v>
                </c:pt>
                <c:pt idx="302">
                  <c:v>2.4500000000000001E-2</c:v>
                </c:pt>
                <c:pt idx="303">
                  <c:v>2.4500000000000001E-2</c:v>
                </c:pt>
                <c:pt idx="304">
                  <c:v>2.4300000000000002E-2</c:v>
                </c:pt>
                <c:pt idx="305">
                  <c:v>2.4300000000000002E-2</c:v>
                </c:pt>
                <c:pt idx="306">
                  <c:v>2.3799999999999998E-2</c:v>
                </c:pt>
                <c:pt idx="307">
                  <c:v>2.3300000000000001E-2</c:v>
                </c:pt>
                <c:pt idx="308">
                  <c:v>2.29E-2</c:v>
                </c:pt>
                <c:pt idx="309">
                  <c:v>2.2700000000000001E-2</c:v>
                </c:pt>
                <c:pt idx="310">
                  <c:v>2.2499999999999999E-2</c:v>
                </c:pt>
                <c:pt idx="311">
                  <c:v>2.2400000000000003E-2</c:v>
                </c:pt>
                <c:pt idx="312">
                  <c:v>2.2200000000000001E-2</c:v>
                </c:pt>
                <c:pt idx="313">
                  <c:v>2.2200000000000001E-2</c:v>
                </c:pt>
                <c:pt idx="314">
                  <c:v>2.2000000000000002E-2</c:v>
                </c:pt>
                <c:pt idx="315">
                  <c:v>2.18E-2</c:v>
                </c:pt>
                <c:pt idx="316">
                  <c:v>2.1700000000000001E-2</c:v>
                </c:pt>
                <c:pt idx="317">
                  <c:v>2.1499999999999998E-2</c:v>
                </c:pt>
                <c:pt idx="318">
                  <c:v>2.12E-2</c:v>
                </c:pt>
                <c:pt idx="319">
                  <c:v>2.06E-2</c:v>
                </c:pt>
                <c:pt idx="320">
                  <c:v>2.0299999999999999E-2</c:v>
                </c:pt>
                <c:pt idx="321">
                  <c:v>2.0199999999999999E-2</c:v>
                </c:pt>
                <c:pt idx="322">
                  <c:v>2.0199999999999999E-2</c:v>
                </c:pt>
                <c:pt idx="323">
                  <c:v>2.0199999999999999E-2</c:v>
                </c:pt>
                <c:pt idx="324">
                  <c:v>2.0099999999999996E-2</c:v>
                </c:pt>
                <c:pt idx="325">
                  <c:v>2.0099999999999996E-2</c:v>
                </c:pt>
                <c:pt idx="326">
                  <c:v>0.02</c:v>
                </c:pt>
                <c:pt idx="327">
                  <c:v>0.02</c:v>
                </c:pt>
                <c:pt idx="328">
                  <c:v>0.02</c:v>
                </c:pt>
                <c:pt idx="329">
                  <c:v>1.9900000000000001E-2</c:v>
                </c:pt>
                <c:pt idx="330">
                  <c:v>1.9900000000000001E-2</c:v>
                </c:pt>
                <c:pt idx="331">
                  <c:v>1.9900000000000001E-2</c:v>
                </c:pt>
                <c:pt idx="332">
                  <c:v>1.9599999999999999E-2</c:v>
                </c:pt>
                <c:pt idx="333">
                  <c:v>1.9400000000000001E-2</c:v>
                </c:pt>
                <c:pt idx="334">
                  <c:v>1.89E-2</c:v>
                </c:pt>
                <c:pt idx="335">
                  <c:v>1.8700000000000001E-2</c:v>
                </c:pt>
                <c:pt idx="336">
                  <c:v>1.8500000000000003E-2</c:v>
                </c:pt>
                <c:pt idx="337">
                  <c:v>1.83E-2</c:v>
                </c:pt>
                <c:pt idx="338">
                  <c:v>1.8200000000000001E-2</c:v>
                </c:pt>
                <c:pt idx="339">
                  <c:v>1.8100000000000002E-2</c:v>
                </c:pt>
                <c:pt idx="340">
                  <c:v>1.7899999999999999E-2</c:v>
                </c:pt>
                <c:pt idx="341">
                  <c:v>1.77E-2</c:v>
                </c:pt>
                <c:pt idx="342">
                  <c:v>1.7399999999999999E-2</c:v>
                </c:pt>
                <c:pt idx="343">
                  <c:v>1.7000000000000001E-2</c:v>
                </c:pt>
                <c:pt idx="344">
                  <c:v>1.6500000000000001E-2</c:v>
                </c:pt>
                <c:pt idx="345">
                  <c:v>1.61E-2</c:v>
                </c:pt>
                <c:pt idx="346">
                  <c:v>1.55E-2</c:v>
                </c:pt>
                <c:pt idx="347">
                  <c:v>1.5100000000000001E-2</c:v>
                </c:pt>
                <c:pt idx="348">
                  <c:v>1.47E-2</c:v>
                </c:pt>
                <c:pt idx="349">
                  <c:v>1.44E-2</c:v>
                </c:pt>
                <c:pt idx="350">
                  <c:v>1.4199999999999999E-2</c:v>
                </c:pt>
                <c:pt idx="351">
                  <c:v>1.41E-2</c:v>
                </c:pt>
                <c:pt idx="352">
                  <c:v>1.3899999999999999E-2</c:v>
                </c:pt>
                <c:pt idx="353">
                  <c:v>1.37E-2</c:v>
                </c:pt>
                <c:pt idx="354">
                  <c:v>1.3600000000000001E-2</c:v>
                </c:pt>
                <c:pt idx="355">
                  <c:v>1.34E-2</c:v>
                </c:pt>
                <c:pt idx="356">
                  <c:v>1.32E-2</c:v>
                </c:pt>
                <c:pt idx="357">
                  <c:v>1.29E-2</c:v>
                </c:pt>
                <c:pt idx="358">
                  <c:v>1.2699999999999999E-2</c:v>
                </c:pt>
                <c:pt idx="359">
                  <c:v>1.23E-2</c:v>
                </c:pt>
                <c:pt idx="360">
                  <c:v>1.1699999999999999E-2</c:v>
                </c:pt>
                <c:pt idx="361">
                  <c:v>1.1399999999999999E-2</c:v>
                </c:pt>
                <c:pt idx="362">
                  <c:v>1.1200000000000002E-2</c:v>
                </c:pt>
                <c:pt idx="363">
                  <c:v>1.1200000000000002E-2</c:v>
                </c:pt>
                <c:pt idx="364">
                  <c:v>1.11E-2</c:v>
                </c:pt>
                <c:pt idx="365">
                  <c:v>1.1000000000000001E-2</c:v>
                </c:pt>
                <c:pt idx="366">
                  <c:v>1.1000000000000001E-2</c:v>
                </c:pt>
                <c:pt idx="367">
                  <c:v>1.09E-2</c:v>
                </c:pt>
                <c:pt idx="368">
                  <c:v>1.09E-2</c:v>
                </c:pt>
                <c:pt idx="369">
                  <c:v>1.0800000000000001E-2</c:v>
                </c:pt>
                <c:pt idx="370">
                  <c:v>1.0800000000000001E-2</c:v>
                </c:pt>
                <c:pt idx="371">
                  <c:v>1.0800000000000001E-2</c:v>
                </c:pt>
                <c:pt idx="372">
                  <c:v>1.0800000000000001E-2</c:v>
                </c:pt>
                <c:pt idx="373">
                  <c:v>1.0700000000000001E-2</c:v>
                </c:pt>
                <c:pt idx="374">
                  <c:v>1.0700000000000001E-2</c:v>
                </c:pt>
                <c:pt idx="375">
                  <c:v>1.06E-2</c:v>
                </c:pt>
                <c:pt idx="376">
                  <c:v>1.06E-2</c:v>
                </c:pt>
                <c:pt idx="377">
                  <c:v>1.04E-2</c:v>
                </c:pt>
                <c:pt idx="378">
                  <c:v>1.04E-2</c:v>
                </c:pt>
                <c:pt idx="379">
                  <c:v>1.04E-2</c:v>
                </c:pt>
                <c:pt idx="380">
                  <c:v>1.03E-2</c:v>
                </c:pt>
                <c:pt idx="381">
                  <c:v>1.0200000000000001E-2</c:v>
                </c:pt>
                <c:pt idx="382">
                  <c:v>1.01E-2</c:v>
                </c:pt>
                <c:pt idx="383">
                  <c:v>0.01</c:v>
                </c:pt>
                <c:pt idx="384">
                  <c:v>9.8999999999999991E-3</c:v>
                </c:pt>
                <c:pt idx="385">
                  <c:v>9.5999999999999992E-3</c:v>
                </c:pt>
                <c:pt idx="386">
                  <c:v>9.1000000000000004E-3</c:v>
                </c:pt>
                <c:pt idx="387">
                  <c:v>8.8999999999999999E-3</c:v>
                </c:pt>
                <c:pt idx="388">
                  <c:v>8.8000000000000005E-3</c:v>
                </c:pt>
                <c:pt idx="389">
                  <c:v>8.6999999999999994E-3</c:v>
                </c:pt>
                <c:pt idx="390">
                  <c:v>8.6999999999999994E-3</c:v>
                </c:pt>
                <c:pt idx="391">
                  <c:v>8.5000000000000006E-3</c:v>
                </c:pt>
                <c:pt idx="392">
                  <c:v>8.6E-3</c:v>
                </c:pt>
                <c:pt idx="393">
                  <c:v>8.5000000000000006E-3</c:v>
                </c:pt>
                <c:pt idx="394">
                  <c:v>8.3999999999999995E-3</c:v>
                </c:pt>
                <c:pt idx="395">
                  <c:v>8.3000000000000001E-3</c:v>
                </c:pt>
                <c:pt idx="396">
                  <c:v>8.199999999999999E-3</c:v>
                </c:pt>
                <c:pt idx="397">
                  <c:v>8.0000000000000002E-3</c:v>
                </c:pt>
                <c:pt idx="398">
                  <c:v>7.9000000000000008E-3</c:v>
                </c:pt>
                <c:pt idx="399">
                  <c:v>7.3000000000000001E-3</c:v>
                </c:pt>
                <c:pt idx="400">
                  <c:v>7.1999999999999998E-3</c:v>
                </c:pt>
                <c:pt idx="401">
                  <c:v>7.0999999999999995E-3</c:v>
                </c:pt>
                <c:pt idx="402">
                  <c:v>7.0999999999999995E-3</c:v>
                </c:pt>
                <c:pt idx="403">
                  <c:v>7.0999999999999995E-3</c:v>
                </c:pt>
                <c:pt idx="404">
                  <c:v>6.9999999999999993E-3</c:v>
                </c:pt>
                <c:pt idx="405">
                  <c:v>6.9999999999999993E-3</c:v>
                </c:pt>
                <c:pt idx="406">
                  <c:v>6.8999999999999999E-3</c:v>
                </c:pt>
                <c:pt idx="407">
                  <c:v>6.8999999999999999E-3</c:v>
                </c:pt>
                <c:pt idx="408">
                  <c:v>6.7000000000000002E-3</c:v>
                </c:pt>
                <c:pt idx="409">
                  <c:v>6.5000000000000006E-3</c:v>
                </c:pt>
                <c:pt idx="410">
                  <c:v>6.4000000000000003E-3</c:v>
                </c:pt>
                <c:pt idx="411">
                  <c:v>6.1999999999999998E-3</c:v>
                </c:pt>
                <c:pt idx="412">
                  <c:v>5.7999999999999996E-3</c:v>
                </c:pt>
                <c:pt idx="413">
                  <c:v>5.6000000000000008E-3</c:v>
                </c:pt>
                <c:pt idx="414">
                  <c:v>5.4000000000000003E-3</c:v>
                </c:pt>
                <c:pt idx="415">
                  <c:v>5.4000000000000003E-3</c:v>
                </c:pt>
                <c:pt idx="416">
                  <c:v>5.4000000000000003E-3</c:v>
                </c:pt>
                <c:pt idx="417">
                  <c:v>5.4000000000000003E-3</c:v>
                </c:pt>
                <c:pt idx="418">
                  <c:v>5.4000000000000003E-3</c:v>
                </c:pt>
                <c:pt idx="419">
                  <c:v>5.3E-3</c:v>
                </c:pt>
                <c:pt idx="420">
                  <c:v>5.3E-3</c:v>
                </c:pt>
                <c:pt idx="421">
                  <c:v>5.1999999999999998E-3</c:v>
                </c:pt>
                <c:pt idx="422">
                  <c:v>5.1999999999999998E-3</c:v>
                </c:pt>
                <c:pt idx="423">
                  <c:v>5.0000000000000001E-3</c:v>
                </c:pt>
                <c:pt idx="424">
                  <c:v>5.0000000000000001E-3</c:v>
                </c:pt>
                <c:pt idx="425">
                  <c:v>4.8999999999999998E-3</c:v>
                </c:pt>
                <c:pt idx="426">
                  <c:v>4.7999999999999996E-3</c:v>
                </c:pt>
                <c:pt idx="427">
                  <c:v>4.5999999999999999E-3</c:v>
                </c:pt>
                <c:pt idx="428">
                  <c:v>4.5999999999999999E-3</c:v>
                </c:pt>
                <c:pt idx="429">
                  <c:v>4.5000000000000005E-3</c:v>
                </c:pt>
                <c:pt idx="430">
                  <c:v>4.5000000000000005E-3</c:v>
                </c:pt>
                <c:pt idx="431">
                  <c:v>4.4000000000000003E-3</c:v>
                </c:pt>
                <c:pt idx="432">
                  <c:v>4.3E-3</c:v>
                </c:pt>
                <c:pt idx="433">
                  <c:v>4.3E-3</c:v>
                </c:pt>
                <c:pt idx="434">
                  <c:v>4.3E-3</c:v>
                </c:pt>
                <c:pt idx="435">
                  <c:v>4.1999999999999997E-3</c:v>
                </c:pt>
                <c:pt idx="436">
                  <c:v>4.3E-3</c:v>
                </c:pt>
                <c:pt idx="437">
                  <c:v>4.1999999999999997E-3</c:v>
                </c:pt>
                <c:pt idx="438">
                  <c:v>4.1999999999999997E-3</c:v>
                </c:pt>
                <c:pt idx="439">
                  <c:v>4.0999999999999995E-3</c:v>
                </c:pt>
                <c:pt idx="440">
                  <c:v>4.0000000000000001E-3</c:v>
                </c:pt>
                <c:pt idx="441">
                  <c:v>4.0000000000000001E-3</c:v>
                </c:pt>
                <c:pt idx="442">
                  <c:v>4.0000000000000001E-3</c:v>
                </c:pt>
                <c:pt idx="443">
                  <c:v>3.9000000000000003E-3</c:v>
                </c:pt>
                <c:pt idx="444">
                  <c:v>3.8E-3</c:v>
                </c:pt>
                <c:pt idx="445">
                  <c:v>3.9000000000000003E-3</c:v>
                </c:pt>
                <c:pt idx="446">
                  <c:v>3.9000000000000003E-3</c:v>
                </c:pt>
                <c:pt idx="447">
                  <c:v>3.8E-3</c:v>
                </c:pt>
                <c:pt idx="448">
                  <c:v>3.8E-3</c:v>
                </c:pt>
                <c:pt idx="449">
                  <c:v>3.7000000000000002E-3</c:v>
                </c:pt>
                <c:pt idx="450">
                  <c:v>3.7000000000000002E-3</c:v>
                </c:pt>
                <c:pt idx="451">
                  <c:v>3.4999999999999996E-3</c:v>
                </c:pt>
                <c:pt idx="452">
                  <c:v>3.4999999999999996E-3</c:v>
                </c:pt>
                <c:pt idx="453">
                  <c:v>3.4000000000000002E-3</c:v>
                </c:pt>
                <c:pt idx="454">
                  <c:v>3.3E-3</c:v>
                </c:pt>
                <c:pt idx="455">
                  <c:v>3.4000000000000002E-3</c:v>
                </c:pt>
                <c:pt idx="456">
                  <c:v>3.3E-3</c:v>
                </c:pt>
                <c:pt idx="457">
                  <c:v>3.0000000000000001E-3</c:v>
                </c:pt>
                <c:pt idx="458">
                  <c:v>2.8999999999999998E-3</c:v>
                </c:pt>
                <c:pt idx="459">
                  <c:v>2.7000000000000001E-3</c:v>
                </c:pt>
                <c:pt idx="460">
                  <c:v>2.5999999999999999E-3</c:v>
                </c:pt>
                <c:pt idx="461">
                  <c:v>2.3E-3</c:v>
                </c:pt>
                <c:pt idx="462">
                  <c:v>2.2000000000000001E-3</c:v>
                </c:pt>
                <c:pt idx="463">
                  <c:v>2E-3</c:v>
                </c:pt>
                <c:pt idx="464">
                  <c:v>1.6000000000000001E-3</c:v>
                </c:pt>
                <c:pt idx="465">
                  <c:v>1.4000000000000002E-3</c:v>
                </c:pt>
                <c:pt idx="466">
                  <c:v>1.2999999999999999E-3</c:v>
                </c:pt>
                <c:pt idx="467">
                  <c:v>1.1999999999999999E-3</c:v>
                </c:pt>
                <c:pt idx="468">
                  <c:v>1.1999999999999999E-3</c:v>
                </c:pt>
                <c:pt idx="469">
                  <c:v>1.1999999999999999E-3</c:v>
                </c:pt>
                <c:pt idx="470">
                  <c:v>1.1000000000000001E-3</c:v>
                </c:pt>
                <c:pt idx="471">
                  <c:v>1.1000000000000001E-3</c:v>
                </c:pt>
                <c:pt idx="472">
                  <c:v>1.1000000000000001E-3</c:v>
                </c:pt>
                <c:pt idx="473">
                  <c:v>1.1000000000000001E-3</c:v>
                </c:pt>
                <c:pt idx="474">
                  <c:v>1.1000000000000001E-3</c:v>
                </c:pt>
                <c:pt idx="475">
                  <c:v>1.1000000000000001E-3</c:v>
                </c:pt>
                <c:pt idx="476">
                  <c:v>1E-3</c:v>
                </c:pt>
                <c:pt idx="477">
                  <c:v>1E-3</c:v>
                </c:pt>
                <c:pt idx="478">
                  <c:v>1E-3</c:v>
                </c:pt>
                <c:pt idx="479">
                  <c:v>8.9999999999999998E-4</c:v>
                </c:pt>
                <c:pt idx="480">
                  <c:v>8.9999999999999998E-4</c:v>
                </c:pt>
                <c:pt idx="481">
                  <c:v>8.9999999999999998E-4</c:v>
                </c:pt>
                <c:pt idx="482">
                  <c:v>8.9999999999999998E-4</c:v>
                </c:pt>
                <c:pt idx="483">
                  <c:v>8.0000000000000004E-4</c:v>
                </c:pt>
                <c:pt idx="484">
                  <c:v>8.0000000000000004E-4</c:v>
                </c:pt>
                <c:pt idx="485">
                  <c:v>8.0000000000000004E-4</c:v>
                </c:pt>
                <c:pt idx="486">
                  <c:v>8.0000000000000004E-4</c:v>
                </c:pt>
                <c:pt idx="487">
                  <c:v>8.0000000000000004E-4</c:v>
                </c:pt>
                <c:pt idx="488">
                  <c:v>8.0000000000000004E-4</c:v>
                </c:pt>
                <c:pt idx="489">
                  <c:v>7.000000000000001E-4</c:v>
                </c:pt>
                <c:pt idx="490">
                  <c:v>7.000000000000001E-4</c:v>
                </c:pt>
                <c:pt idx="491">
                  <c:v>7.000000000000001E-4</c:v>
                </c:pt>
                <c:pt idx="492">
                  <c:v>7.000000000000001E-4</c:v>
                </c:pt>
                <c:pt idx="493">
                  <c:v>7.000000000000001E-4</c:v>
                </c:pt>
                <c:pt idx="494">
                  <c:v>7.000000000000001E-4</c:v>
                </c:pt>
                <c:pt idx="495">
                  <c:v>7.000000000000001E-4</c:v>
                </c:pt>
                <c:pt idx="496">
                  <c:v>7.000000000000001E-4</c:v>
                </c:pt>
                <c:pt idx="497">
                  <c:v>7.000000000000001E-4</c:v>
                </c:pt>
                <c:pt idx="498">
                  <c:v>7.000000000000001E-4</c:v>
                </c:pt>
                <c:pt idx="499">
                  <c:v>7.000000000000001E-4</c:v>
                </c:pt>
                <c:pt idx="500">
                  <c:v>7.000000000000001E-4</c:v>
                </c:pt>
                <c:pt idx="501">
                  <c:v>7.000000000000001E-4</c:v>
                </c:pt>
                <c:pt idx="502">
                  <c:v>5.9999999999999995E-4</c:v>
                </c:pt>
                <c:pt idx="503">
                  <c:v>5.9999999999999995E-4</c:v>
                </c:pt>
                <c:pt idx="504">
                  <c:v>5.9999999999999995E-4</c:v>
                </c:pt>
                <c:pt idx="505">
                  <c:v>5.9999999999999995E-4</c:v>
                </c:pt>
                <c:pt idx="506">
                  <c:v>5.9999999999999995E-4</c:v>
                </c:pt>
                <c:pt idx="507">
                  <c:v>5.9999999999999995E-4</c:v>
                </c:pt>
                <c:pt idx="508">
                  <c:v>5.9999999999999995E-4</c:v>
                </c:pt>
                <c:pt idx="509">
                  <c:v>5.9999999999999995E-4</c:v>
                </c:pt>
                <c:pt idx="510">
                  <c:v>5.9999999999999995E-4</c:v>
                </c:pt>
                <c:pt idx="511">
                  <c:v>5.9999999999999995E-4</c:v>
                </c:pt>
                <c:pt idx="512">
                  <c:v>5.9999999999999995E-4</c:v>
                </c:pt>
                <c:pt idx="513">
                  <c:v>5.0000000000000001E-4</c:v>
                </c:pt>
                <c:pt idx="514">
                  <c:v>5.0000000000000001E-4</c:v>
                </c:pt>
                <c:pt idx="515">
                  <c:v>5.0000000000000001E-4</c:v>
                </c:pt>
                <c:pt idx="516">
                  <c:v>5.0000000000000001E-4</c:v>
                </c:pt>
                <c:pt idx="517">
                  <c:v>5.0000000000000001E-4</c:v>
                </c:pt>
                <c:pt idx="518">
                  <c:v>5.0000000000000001E-4</c:v>
                </c:pt>
                <c:pt idx="519">
                  <c:v>5.0000000000000001E-4</c:v>
                </c:pt>
                <c:pt idx="520">
                  <c:v>5.9999999999999995E-4</c:v>
                </c:pt>
                <c:pt idx="521">
                  <c:v>5.0000000000000001E-4</c:v>
                </c:pt>
                <c:pt idx="522">
                  <c:v>5.0000000000000001E-4</c:v>
                </c:pt>
                <c:pt idx="523">
                  <c:v>5.0000000000000001E-4</c:v>
                </c:pt>
                <c:pt idx="524">
                  <c:v>5.0000000000000001E-4</c:v>
                </c:pt>
                <c:pt idx="525">
                  <c:v>5.0000000000000001E-4</c:v>
                </c:pt>
                <c:pt idx="526">
                  <c:v>5.0000000000000001E-4</c:v>
                </c:pt>
                <c:pt idx="527">
                  <c:v>5.0000000000000001E-4</c:v>
                </c:pt>
                <c:pt idx="528">
                  <c:v>5.0000000000000001E-4</c:v>
                </c:pt>
                <c:pt idx="529">
                  <c:v>5.0000000000000001E-4</c:v>
                </c:pt>
                <c:pt idx="530">
                  <c:v>5.0000000000000001E-4</c:v>
                </c:pt>
                <c:pt idx="531">
                  <c:v>5.0000000000000001E-4</c:v>
                </c:pt>
                <c:pt idx="532">
                  <c:v>5.0000000000000001E-4</c:v>
                </c:pt>
                <c:pt idx="533">
                  <c:v>5.0000000000000001E-4</c:v>
                </c:pt>
                <c:pt idx="534">
                  <c:v>5.0000000000000001E-4</c:v>
                </c:pt>
                <c:pt idx="535">
                  <c:v>5.0000000000000001E-4</c:v>
                </c:pt>
                <c:pt idx="536">
                  <c:v>5.0000000000000001E-4</c:v>
                </c:pt>
                <c:pt idx="537">
                  <c:v>5.0000000000000001E-4</c:v>
                </c:pt>
                <c:pt idx="538">
                  <c:v>5.0000000000000001E-4</c:v>
                </c:pt>
                <c:pt idx="539">
                  <c:v>5.9999999999999995E-4</c:v>
                </c:pt>
                <c:pt idx="540">
                  <c:v>8.0000000000000004E-4</c:v>
                </c:pt>
                <c:pt idx="541">
                  <c:v>5.9999999999999995E-4</c:v>
                </c:pt>
                <c:pt idx="542">
                  <c:v>5.9999999999999995E-4</c:v>
                </c:pt>
                <c:pt idx="543">
                  <c:v>5.9999999999999995E-4</c:v>
                </c:pt>
                <c:pt idx="544">
                  <c:v>5.9999999999999995E-4</c:v>
                </c:pt>
                <c:pt idx="545">
                  <c:v>5.0000000000000001E-4</c:v>
                </c:pt>
                <c:pt idx="546">
                  <c:v>5.0000000000000001E-4</c:v>
                </c:pt>
                <c:pt idx="547">
                  <c:v>5.9999999999999995E-4</c:v>
                </c:pt>
                <c:pt idx="548">
                  <c:v>5.9999999999999995E-4</c:v>
                </c:pt>
                <c:pt idx="549">
                  <c:v>5.0000000000000001E-4</c:v>
                </c:pt>
                <c:pt idx="550">
                  <c:v>5.0000000000000001E-4</c:v>
                </c:pt>
                <c:pt idx="551">
                  <c:v>5.0000000000000001E-4</c:v>
                </c:pt>
                <c:pt idx="552">
                  <c:v>5.0000000000000001E-4</c:v>
                </c:pt>
                <c:pt idx="553">
                  <c:v>5.0000000000000001E-4</c:v>
                </c:pt>
                <c:pt idx="554">
                  <c:v>5.0000000000000001E-4</c:v>
                </c:pt>
                <c:pt idx="555">
                  <c:v>5.9999999999999995E-4</c:v>
                </c:pt>
                <c:pt idx="556">
                  <c:v>5.9999999999999995E-4</c:v>
                </c:pt>
                <c:pt idx="557">
                  <c:v>5.9999999999999995E-4</c:v>
                </c:pt>
                <c:pt idx="558">
                  <c:v>5.0000000000000001E-4</c:v>
                </c:pt>
                <c:pt idx="559">
                  <c:v>5.9999999999999995E-4</c:v>
                </c:pt>
                <c:pt idx="560">
                  <c:v>5.0000000000000001E-4</c:v>
                </c:pt>
                <c:pt idx="561">
                  <c:v>5.0000000000000001E-4</c:v>
                </c:pt>
                <c:pt idx="562">
                  <c:v>5.0000000000000001E-4</c:v>
                </c:pt>
                <c:pt idx="563">
                  <c:v>5.0000000000000001E-4</c:v>
                </c:pt>
                <c:pt idx="564">
                  <c:v>5.0000000000000001E-4</c:v>
                </c:pt>
                <c:pt idx="565">
                  <c:v>5.0000000000000001E-4</c:v>
                </c:pt>
                <c:pt idx="566">
                  <c:v>5.0000000000000001E-4</c:v>
                </c:pt>
                <c:pt idx="567">
                  <c:v>5.0000000000000001E-4</c:v>
                </c:pt>
                <c:pt idx="568">
                  <c:v>5.0000000000000001E-4</c:v>
                </c:pt>
                <c:pt idx="569">
                  <c:v>5.0000000000000001E-4</c:v>
                </c:pt>
                <c:pt idx="570">
                  <c:v>5.0000000000000001E-4</c:v>
                </c:pt>
                <c:pt idx="571">
                  <c:v>5.0000000000000001E-4</c:v>
                </c:pt>
                <c:pt idx="572">
                  <c:v>5.9999999999999995E-4</c:v>
                </c:pt>
                <c:pt idx="573">
                  <c:v>5.0000000000000001E-4</c:v>
                </c:pt>
                <c:pt idx="574">
                  <c:v>5.9999999999999995E-4</c:v>
                </c:pt>
                <c:pt idx="575">
                  <c:v>5.0000000000000001E-4</c:v>
                </c:pt>
                <c:pt idx="576">
                  <c:v>5.9999999999999995E-4</c:v>
                </c:pt>
                <c:pt idx="577">
                  <c:v>5.9999999999999995E-4</c:v>
                </c:pt>
                <c:pt idx="578">
                  <c:v>5.9999999999999995E-4</c:v>
                </c:pt>
                <c:pt idx="579">
                  <c:v>5.0000000000000001E-4</c:v>
                </c:pt>
                <c:pt idx="580">
                  <c:v>5.0000000000000001E-4</c:v>
                </c:pt>
                <c:pt idx="581">
                  <c:v>5.9999999999999995E-4</c:v>
                </c:pt>
                <c:pt idx="582">
                  <c:v>5.9999999999999995E-4</c:v>
                </c:pt>
                <c:pt idx="583">
                  <c:v>5.9999999999999995E-4</c:v>
                </c:pt>
                <c:pt idx="584">
                  <c:v>5.0000000000000001E-4</c:v>
                </c:pt>
                <c:pt idx="585">
                  <c:v>5.9999999999999995E-4</c:v>
                </c:pt>
                <c:pt idx="586">
                  <c:v>5.9999999999999995E-4</c:v>
                </c:pt>
                <c:pt idx="587">
                  <c:v>5.9999999999999995E-4</c:v>
                </c:pt>
                <c:pt idx="588">
                  <c:v>5.9999999999999995E-4</c:v>
                </c:pt>
                <c:pt idx="589">
                  <c:v>5.9999999999999995E-4</c:v>
                </c:pt>
                <c:pt idx="590">
                  <c:v>5.9999999999999995E-4</c:v>
                </c:pt>
                <c:pt idx="591">
                  <c:v>5.9999999999999995E-4</c:v>
                </c:pt>
                <c:pt idx="592">
                  <c:v>5.9999999999999995E-4</c:v>
                </c:pt>
                <c:pt idx="593">
                  <c:v>5.9999999999999995E-4</c:v>
                </c:pt>
                <c:pt idx="594">
                  <c:v>5.9999999999999995E-4</c:v>
                </c:pt>
                <c:pt idx="595">
                  <c:v>5.9999999999999995E-4</c:v>
                </c:pt>
                <c:pt idx="596">
                  <c:v>5.9999999999999995E-4</c:v>
                </c:pt>
                <c:pt idx="597">
                  <c:v>5.9999999999999995E-4</c:v>
                </c:pt>
                <c:pt idx="598">
                  <c:v>5.9999999999999995E-4</c:v>
                </c:pt>
                <c:pt idx="599">
                  <c:v>5.9999999999999995E-4</c:v>
                </c:pt>
                <c:pt idx="600">
                  <c:v>7.000000000000001E-4</c:v>
                </c:pt>
                <c:pt idx="601">
                  <c:v>7.000000000000001E-4</c:v>
                </c:pt>
                <c:pt idx="602">
                  <c:v>7.000000000000001E-4</c:v>
                </c:pt>
                <c:pt idx="603">
                  <c:v>7.000000000000001E-4</c:v>
                </c:pt>
                <c:pt idx="604">
                  <c:v>7.000000000000001E-4</c:v>
                </c:pt>
                <c:pt idx="605">
                  <c:v>7.000000000000001E-4</c:v>
                </c:pt>
                <c:pt idx="606">
                  <c:v>7.000000000000001E-4</c:v>
                </c:pt>
                <c:pt idx="607">
                  <c:v>7.000000000000001E-4</c:v>
                </c:pt>
                <c:pt idx="608">
                  <c:v>8.0000000000000004E-4</c:v>
                </c:pt>
                <c:pt idx="609">
                  <c:v>8.0000000000000004E-4</c:v>
                </c:pt>
                <c:pt idx="610">
                  <c:v>8.0000000000000004E-4</c:v>
                </c:pt>
                <c:pt idx="611">
                  <c:v>8.0000000000000004E-4</c:v>
                </c:pt>
                <c:pt idx="612">
                  <c:v>8.0000000000000004E-4</c:v>
                </c:pt>
                <c:pt idx="613">
                  <c:v>8.0000000000000004E-4</c:v>
                </c:pt>
                <c:pt idx="614">
                  <c:v>8.0000000000000004E-4</c:v>
                </c:pt>
                <c:pt idx="615">
                  <c:v>8.0000000000000004E-4</c:v>
                </c:pt>
                <c:pt idx="616">
                  <c:v>8.0000000000000004E-4</c:v>
                </c:pt>
                <c:pt idx="617">
                  <c:v>8.0000000000000004E-4</c:v>
                </c:pt>
                <c:pt idx="618">
                  <c:v>8.9999999999999998E-4</c:v>
                </c:pt>
                <c:pt idx="619">
                  <c:v>8.9999999999999998E-4</c:v>
                </c:pt>
                <c:pt idx="620">
                  <c:v>1.1000000000000001E-3</c:v>
                </c:pt>
                <c:pt idx="621">
                  <c:v>1E-3</c:v>
                </c:pt>
                <c:pt idx="622">
                  <c:v>1E-3</c:v>
                </c:pt>
                <c:pt idx="623">
                  <c:v>1E-3</c:v>
                </c:pt>
                <c:pt idx="624">
                  <c:v>1E-3</c:v>
                </c:pt>
                <c:pt idx="625">
                  <c:v>1.1000000000000001E-3</c:v>
                </c:pt>
                <c:pt idx="626">
                  <c:v>1.1000000000000001E-3</c:v>
                </c:pt>
                <c:pt idx="627">
                  <c:v>1.1000000000000001E-3</c:v>
                </c:pt>
                <c:pt idx="628">
                  <c:v>1.1000000000000001E-3</c:v>
                </c:pt>
                <c:pt idx="629">
                  <c:v>1.1000000000000001E-3</c:v>
                </c:pt>
                <c:pt idx="630">
                  <c:v>1.1000000000000001E-3</c:v>
                </c:pt>
                <c:pt idx="631">
                  <c:v>1.1000000000000001E-3</c:v>
                </c:pt>
                <c:pt idx="632">
                  <c:v>1.1000000000000001E-3</c:v>
                </c:pt>
                <c:pt idx="633">
                  <c:v>1.1999999999999999E-3</c:v>
                </c:pt>
                <c:pt idx="634">
                  <c:v>1.1999999999999999E-3</c:v>
                </c:pt>
                <c:pt idx="635">
                  <c:v>1.1000000000000001E-3</c:v>
                </c:pt>
                <c:pt idx="636">
                  <c:v>1.1000000000000001E-3</c:v>
                </c:pt>
                <c:pt idx="637">
                  <c:v>1.1000000000000001E-3</c:v>
                </c:pt>
                <c:pt idx="638">
                  <c:v>1.1000000000000001E-3</c:v>
                </c:pt>
                <c:pt idx="639">
                  <c:v>1.1000000000000001E-3</c:v>
                </c:pt>
                <c:pt idx="640">
                  <c:v>1.1000000000000001E-3</c:v>
                </c:pt>
                <c:pt idx="641">
                  <c:v>1.1000000000000001E-3</c:v>
                </c:pt>
                <c:pt idx="642">
                  <c:v>1.1999999999999999E-3</c:v>
                </c:pt>
                <c:pt idx="643">
                  <c:v>1.1000000000000001E-3</c:v>
                </c:pt>
                <c:pt idx="644">
                  <c:v>1.1999999999999999E-3</c:v>
                </c:pt>
                <c:pt idx="645">
                  <c:v>1.1999999999999999E-3</c:v>
                </c:pt>
                <c:pt idx="646">
                  <c:v>1.1999999999999999E-3</c:v>
                </c:pt>
                <c:pt idx="647">
                  <c:v>1.1999999999999999E-3</c:v>
                </c:pt>
                <c:pt idx="648">
                  <c:v>1.1000000000000001E-3</c:v>
                </c:pt>
                <c:pt idx="649">
                  <c:v>1.1999999999999999E-3</c:v>
                </c:pt>
                <c:pt idx="650">
                  <c:v>1.1999999999999999E-3</c:v>
                </c:pt>
                <c:pt idx="651">
                  <c:v>1.1999999999999999E-3</c:v>
                </c:pt>
                <c:pt idx="652">
                  <c:v>1.1000000000000001E-3</c:v>
                </c:pt>
                <c:pt idx="653">
                  <c:v>1.1000000000000001E-3</c:v>
                </c:pt>
                <c:pt idx="654">
                  <c:v>1.1000000000000001E-3</c:v>
                </c:pt>
                <c:pt idx="655">
                  <c:v>1.1999999999999999E-3</c:v>
                </c:pt>
                <c:pt idx="656">
                  <c:v>1.1999999999999999E-3</c:v>
                </c:pt>
                <c:pt idx="657">
                  <c:v>1.1999999999999999E-3</c:v>
                </c:pt>
                <c:pt idx="658">
                  <c:v>1.1999999999999999E-3</c:v>
                </c:pt>
                <c:pt idx="659">
                  <c:v>1.1000000000000001E-3</c:v>
                </c:pt>
                <c:pt idx="660">
                  <c:v>1.1999999999999999E-3</c:v>
                </c:pt>
                <c:pt idx="661">
                  <c:v>1.1000000000000001E-3</c:v>
                </c:pt>
                <c:pt idx="662">
                  <c:v>1.1000000000000001E-3</c:v>
                </c:pt>
                <c:pt idx="663">
                  <c:v>1.1000000000000001E-3</c:v>
                </c:pt>
                <c:pt idx="664">
                  <c:v>1.1000000000000001E-3</c:v>
                </c:pt>
                <c:pt idx="665">
                  <c:v>1.1000000000000001E-3</c:v>
                </c:pt>
                <c:pt idx="666">
                  <c:v>1E-3</c:v>
                </c:pt>
                <c:pt idx="667">
                  <c:v>1E-3</c:v>
                </c:pt>
                <c:pt idx="668">
                  <c:v>1E-3</c:v>
                </c:pt>
                <c:pt idx="669">
                  <c:v>8.9999999999999998E-4</c:v>
                </c:pt>
                <c:pt idx="670">
                  <c:v>8.9999999999999998E-4</c:v>
                </c:pt>
                <c:pt idx="671">
                  <c:v>8.9999999999999998E-4</c:v>
                </c:pt>
                <c:pt idx="672">
                  <c:v>8.9999999999999998E-4</c:v>
                </c:pt>
                <c:pt idx="673">
                  <c:v>8.9999999999999998E-4</c:v>
                </c:pt>
                <c:pt idx="674">
                  <c:v>8.9999999999999998E-4</c:v>
                </c:pt>
                <c:pt idx="675">
                  <c:v>8.9999999999999998E-4</c:v>
                </c:pt>
                <c:pt idx="676">
                  <c:v>8.9999999999999998E-4</c:v>
                </c:pt>
                <c:pt idx="677">
                  <c:v>8.9999999999999998E-4</c:v>
                </c:pt>
                <c:pt idx="678">
                  <c:v>8.9999999999999998E-4</c:v>
                </c:pt>
                <c:pt idx="679">
                  <c:v>8.0000000000000004E-4</c:v>
                </c:pt>
                <c:pt idx="680">
                  <c:v>8.0000000000000004E-4</c:v>
                </c:pt>
                <c:pt idx="681">
                  <c:v>8.0000000000000004E-4</c:v>
                </c:pt>
                <c:pt idx="682">
                  <c:v>8.0000000000000004E-4</c:v>
                </c:pt>
                <c:pt idx="683">
                  <c:v>8.0000000000000004E-4</c:v>
                </c:pt>
                <c:pt idx="684">
                  <c:v>8.0000000000000004E-4</c:v>
                </c:pt>
                <c:pt idx="685">
                  <c:v>8.0000000000000004E-4</c:v>
                </c:pt>
                <c:pt idx="686">
                  <c:v>8.0000000000000004E-4</c:v>
                </c:pt>
                <c:pt idx="687">
                  <c:v>8.0000000000000004E-4</c:v>
                </c:pt>
                <c:pt idx="688">
                  <c:v>8.0000000000000004E-4</c:v>
                </c:pt>
                <c:pt idx="689">
                  <c:v>8.0000000000000004E-4</c:v>
                </c:pt>
                <c:pt idx="690">
                  <c:v>8.0000000000000004E-4</c:v>
                </c:pt>
                <c:pt idx="691">
                  <c:v>8.0000000000000004E-4</c:v>
                </c:pt>
                <c:pt idx="692">
                  <c:v>8.9999999999999998E-4</c:v>
                </c:pt>
                <c:pt idx="693">
                  <c:v>8.0000000000000004E-4</c:v>
                </c:pt>
                <c:pt idx="694">
                  <c:v>7.000000000000001E-4</c:v>
                </c:pt>
                <c:pt idx="695">
                  <c:v>8.0000000000000004E-4</c:v>
                </c:pt>
                <c:pt idx="696">
                  <c:v>8.0000000000000004E-4</c:v>
                </c:pt>
                <c:pt idx="697">
                  <c:v>8.9999999999999998E-4</c:v>
                </c:pt>
                <c:pt idx="698">
                  <c:v>1E-3</c:v>
                </c:pt>
                <c:pt idx="699">
                  <c:v>8.9999999999999998E-4</c:v>
                </c:pt>
                <c:pt idx="700">
                  <c:v>1E-3</c:v>
                </c:pt>
                <c:pt idx="701">
                  <c:v>1E-3</c:v>
                </c:pt>
                <c:pt idx="702">
                  <c:v>1E-3</c:v>
                </c:pt>
                <c:pt idx="703">
                  <c:v>1E-3</c:v>
                </c:pt>
                <c:pt idx="704">
                  <c:v>1E-3</c:v>
                </c:pt>
                <c:pt idx="705">
                  <c:v>1E-3</c:v>
                </c:pt>
                <c:pt idx="706">
                  <c:v>1.1000000000000001E-3</c:v>
                </c:pt>
                <c:pt idx="707">
                  <c:v>1.1000000000000001E-3</c:v>
                </c:pt>
                <c:pt idx="708">
                  <c:v>1.1000000000000001E-3</c:v>
                </c:pt>
                <c:pt idx="709">
                  <c:v>1.1999999999999999E-3</c:v>
                </c:pt>
                <c:pt idx="710">
                  <c:v>1.1999999999999999E-3</c:v>
                </c:pt>
                <c:pt idx="711">
                  <c:v>1.2999999999999999E-3</c:v>
                </c:pt>
                <c:pt idx="712">
                  <c:v>1.2999999999999999E-3</c:v>
                </c:pt>
                <c:pt idx="713">
                  <c:v>1.2999999999999999E-3</c:v>
                </c:pt>
                <c:pt idx="714">
                  <c:v>1.4000000000000002E-3</c:v>
                </c:pt>
                <c:pt idx="715">
                  <c:v>1.4000000000000002E-3</c:v>
                </c:pt>
                <c:pt idx="716">
                  <c:v>1.4000000000000002E-3</c:v>
                </c:pt>
                <c:pt idx="717">
                  <c:v>1.4000000000000002E-3</c:v>
                </c:pt>
                <c:pt idx="718">
                  <c:v>1.4000000000000002E-3</c:v>
                </c:pt>
                <c:pt idx="719">
                  <c:v>1.4000000000000002E-3</c:v>
                </c:pt>
                <c:pt idx="720">
                  <c:v>1.4000000000000002E-3</c:v>
                </c:pt>
                <c:pt idx="721">
                  <c:v>1.2999999999999999E-3</c:v>
                </c:pt>
                <c:pt idx="722">
                  <c:v>1.4000000000000002E-3</c:v>
                </c:pt>
                <c:pt idx="723">
                  <c:v>1.4000000000000002E-3</c:v>
                </c:pt>
                <c:pt idx="724">
                  <c:v>1.5E-3</c:v>
                </c:pt>
                <c:pt idx="725">
                  <c:v>1.4000000000000002E-3</c:v>
                </c:pt>
                <c:pt idx="726">
                  <c:v>1.4000000000000002E-3</c:v>
                </c:pt>
                <c:pt idx="727">
                  <c:v>1.5E-3</c:v>
                </c:pt>
                <c:pt idx="728">
                  <c:v>1.5E-3</c:v>
                </c:pt>
                <c:pt idx="729">
                  <c:v>1.5E-3</c:v>
                </c:pt>
                <c:pt idx="730">
                  <c:v>1.5E-3</c:v>
                </c:pt>
                <c:pt idx="731">
                  <c:v>1.5E-3</c:v>
                </c:pt>
                <c:pt idx="732">
                  <c:v>1.6000000000000001E-3</c:v>
                </c:pt>
                <c:pt idx="733">
                  <c:v>1.6000000000000001E-3</c:v>
                </c:pt>
                <c:pt idx="734">
                  <c:v>1.6000000000000001E-3</c:v>
                </c:pt>
                <c:pt idx="735">
                  <c:v>1.7000000000000001E-3</c:v>
                </c:pt>
                <c:pt idx="736">
                  <c:v>1.7000000000000001E-3</c:v>
                </c:pt>
                <c:pt idx="737">
                  <c:v>1.8E-3</c:v>
                </c:pt>
                <c:pt idx="738">
                  <c:v>1.8E-3</c:v>
                </c:pt>
                <c:pt idx="739">
                  <c:v>1.9E-3</c:v>
                </c:pt>
                <c:pt idx="740">
                  <c:v>1.9E-3</c:v>
                </c:pt>
                <c:pt idx="741">
                  <c:v>2.0999999999999999E-3</c:v>
                </c:pt>
                <c:pt idx="742">
                  <c:v>2E-3</c:v>
                </c:pt>
                <c:pt idx="743">
                  <c:v>2E-3</c:v>
                </c:pt>
                <c:pt idx="744">
                  <c:v>2.0999999999999999E-3</c:v>
                </c:pt>
                <c:pt idx="745">
                  <c:v>2E-3</c:v>
                </c:pt>
                <c:pt idx="746">
                  <c:v>2E-3</c:v>
                </c:pt>
                <c:pt idx="747">
                  <c:v>2E-3</c:v>
                </c:pt>
                <c:pt idx="748">
                  <c:v>2E-3</c:v>
                </c:pt>
                <c:pt idx="749">
                  <c:v>1.9E-3</c:v>
                </c:pt>
                <c:pt idx="750">
                  <c:v>1.9E-3</c:v>
                </c:pt>
                <c:pt idx="751">
                  <c:v>1.8E-3</c:v>
                </c:pt>
                <c:pt idx="752">
                  <c:v>1.8E-3</c:v>
                </c:pt>
                <c:pt idx="753">
                  <c:v>1.7000000000000001E-3</c:v>
                </c:pt>
                <c:pt idx="754">
                  <c:v>1.7000000000000001E-3</c:v>
                </c:pt>
                <c:pt idx="755">
                  <c:v>1.7000000000000001E-3</c:v>
                </c:pt>
                <c:pt idx="756">
                  <c:v>1.6000000000000001E-3</c:v>
                </c:pt>
                <c:pt idx="757">
                  <c:v>1.6000000000000001E-3</c:v>
                </c:pt>
                <c:pt idx="758">
                  <c:v>1.6000000000000001E-3</c:v>
                </c:pt>
                <c:pt idx="759">
                  <c:v>1.6000000000000001E-3</c:v>
                </c:pt>
                <c:pt idx="760">
                  <c:v>1.6000000000000001E-3</c:v>
                </c:pt>
                <c:pt idx="761">
                  <c:v>1.5E-3</c:v>
                </c:pt>
                <c:pt idx="762">
                  <c:v>1.5E-3</c:v>
                </c:pt>
                <c:pt idx="763">
                  <c:v>1.5E-3</c:v>
                </c:pt>
                <c:pt idx="764">
                  <c:v>1.4000000000000002E-3</c:v>
                </c:pt>
                <c:pt idx="765">
                  <c:v>1.5E-3</c:v>
                </c:pt>
                <c:pt idx="766">
                  <c:v>1.5E-3</c:v>
                </c:pt>
                <c:pt idx="767">
                  <c:v>1.5E-3</c:v>
                </c:pt>
                <c:pt idx="768">
                  <c:v>1.6000000000000001E-3</c:v>
                </c:pt>
                <c:pt idx="769">
                  <c:v>1.6000000000000001E-3</c:v>
                </c:pt>
                <c:pt idx="770">
                  <c:v>1.6000000000000001E-3</c:v>
                </c:pt>
                <c:pt idx="771">
                  <c:v>1.6000000000000001E-3</c:v>
                </c:pt>
                <c:pt idx="772">
                  <c:v>1.6000000000000001E-3</c:v>
                </c:pt>
                <c:pt idx="773">
                  <c:v>1.7000000000000001E-3</c:v>
                </c:pt>
                <c:pt idx="774">
                  <c:v>1.7000000000000001E-3</c:v>
                </c:pt>
                <c:pt idx="775">
                  <c:v>1.8E-3</c:v>
                </c:pt>
                <c:pt idx="776">
                  <c:v>2E-3</c:v>
                </c:pt>
                <c:pt idx="777">
                  <c:v>2.0999999999999999E-3</c:v>
                </c:pt>
                <c:pt idx="778">
                  <c:v>2.2000000000000001E-3</c:v>
                </c:pt>
                <c:pt idx="779">
                  <c:v>2.2000000000000001E-3</c:v>
                </c:pt>
                <c:pt idx="780">
                  <c:v>2.2000000000000001E-3</c:v>
                </c:pt>
                <c:pt idx="781">
                  <c:v>2.3999999999999998E-3</c:v>
                </c:pt>
                <c:pt idx="782">
                  <c:v>2.5000000000000001E-3</c:v>
                </c:pt>
                <c:pt idx="783">
                  <c:v>2.5000000000000001E-3</c:v>
                </c:pt>
                <c:pt idx="784">
                  <c:v>2.3999999999999998E-3</c:v>
                </c:pt>
                <c:pt idx="785">
                  <c:v>2.5000000000000001E-3</c:v>
                </c:pt>
                <c:pt idx="786">
                  <c:v>2.5999999999999999E-3</c:v>
                </c:pt>
                <c:pt idx="787">
                  <c:v>2.7000000000000001E-3</c:v>
                </c:pt>
                <c:pt idx="788">
                  <c:v>2.8999999999999998E-3</c:v>
                </c:pt>
                <c:pt idx="789">
                  <c:v>3.0000000000000001E-3</c:v>
                </c:pt>
                <c:pt idx="790">
                  <c:v>3.0000000000000001E-3</c:v>
                </c:pt>
                <c:pt idx="791">
                  <c:v>3.0999999999999999E-3</c:v>
                </c:pt>
                <c:pt idx="792">
                  <c:v>3.2000000000000002E-3</c:v>
                </c:pt>
                <c:pt idx="793">
                  <c:v>3.0999999999999999E-3</c:v>
                </c:pt>
                <c:pt idx="794">
                  <c:v>3.2000000000000002E-3</c:v>
                </c:pt>
                <c:pt idx="795">
                  <c:v>3.2000000000000002E-3</c:v>
                </c:pt>
                <c:pt idx="796">
                  <c:v>3.4000000000000002E-3</c:v>
                </c:pt>
                <c:pt idx="797">
                  <c:v>3.4000000000000002E-3</c:v>
                </c:pt>
                <c:pt idx="798">
                  <c:v>3.4999999999999996E-3</c:v>
                </c:pt>
                <c:pt idx="799">
                  <c:v>3.5999999999999999E-3</c:v>
                </c:pt>
                <c:pt idx="800">
                  <c:v>3.9000000000000003E-3</c:v>
                </c:pt>
                <c:pt idx="801">
                  <c:v>4.0999999999999995E-3</c:v>
                </c:pt>
                <c:pt idx="802">
                  <c:v>4.3E-3</c:v>
                </c:pt>
                <c:pt idx="803">
                  <c:v>4.3E-3</c:v>
                </c:pt>
                <c:pt idx="804">
                  <c:v>4.5999999999999999E-3</c:v>
                </c:pt>
                <c:pt idx="805">
                  <c:v>4.7999999999999996E-3</c:v>
                </c:pt>
                <c:pt idx="806">
                  <c:v>5.0000000000000001E-3</c:v>
                </c:pt>
                <c:pt idx="807">
                  <c:v>5.0000000000000001E-3</c:v>
                </c:pt>
                <c:pt idx="808">
                  <c:v>5.1999999999999998E-3</c:v>
                </c:pt>
                <c:pt idx="809">
                  <c:v>5.4000000000000003E-3</c:v>
                </c:pt>
                <c:pt idx="810">
                  <c:v>5.6000000000000008E-3</c:v>
                </c:pt>
                <c:pt idx="811">
                  <c:v>5.8999999999999999E-3</c:v>
                </c:pt>
                <c:pt idx="812">
                  <c:v>6.3E-3</c:v>
                </c:pt>
                <c:pt idx="813">
                  <c:v>6.4000000000000003E-3</c:v>
                </c:pt>
                <c:pt idx="814">
                  <c:v>6.6E-3</c:v>
                </c:pt>
                <c:pt idx="815">
                  <c:v>6.8000000000000005E-3</c:v>
                </c:pt>
                <c:pt idx="816">
                  <c:v>7.1999999999999998E-3</c:v>
                </c:pt>
                <c:pt idx="817">
                  <c:v>7.4000000000000003E-3</c:v>
                </c:pt>
                <c:pt idx="818">
                  <c:v>7.7000000000000002E-3</c:v>
                </c:pt>
                <c:pt idx="819">
                  <c:v>7.9000000000000008E-3</c:v>
                </c:pt>
                <c:pt idx="820">
                  <c:v>8.3000000000000001E-3</c:v>
                </c:pt>
                <c:pt idx="821">
                  <c:v>8.3999999999999995E-3</c:v>
                </c:pt>
                <c:pt idx="822">
                  <c:v>8.8999999999999999E-3</c:v>
                </c:pt>
                <c:pt idx="823">
                  <c:v>9.5999999999999992E-3</c:v>
                </c:pt>
                <c:pt idx="824">
                  <c:v>1.03E-2</c:v>
                </c:pt>
                <c:pt idx="825">
                  <c:v>1.0700000000000001E-2</c:v>
                </c:pt>
                <c:pt idx="826">
                  <c:v>1.18E-2</c:v>
                </c:pt>
                <c:pt idx="827">
                  <c:v>1.32E-2</c:v>
                </c:pt>
                <c:pt idx="828">
                  <c:v>1.41E-2</c:v>
                </c:pt>
                <c:pt idx="829">
                  <c:v>1.41E-2</c:v>
                </c:pt>
                <c:pt idx="830">
                  <c:v>1.5100000000000001E-2</c:v>
                </c:pt>
                <c:pt idx="831">
                  <c:v>1.55E-2</c:v>
                </c:pt>
                <c:pt idx="832">
                  <c:v>1.66E-2</c:v>
                </c:pt>
                <c:pt idx="833">
                  <c:v>1.7600000000000001E-2</c:v>
                </c:pt>
                <c:pt idx="834">
                  <c:v>1.9199999999999998E-2</c:v>
                </c:pt>
                <c:pt idx="835">
                  <c:v>2.0199999999999999E-2</c:v>
                </c:pt>
                <c:pt idx="836">
                  <c:v>2.1400000000000002E-2</c:v>
                </c:pt>
                <c:pt idx="837">
                  <c:v>2.1299999999999999E-2</c:v>
                </c:pt>
                <c:pt idx="838">
                  <c:v>2.1499999999999998E-2</c:v>
                </c:pt>
                <c:pt idx="839">
                  <c:v>2.1700000000000001E-2</c:v>
                </c:pt>
                <c:pt idx="840">
                  <c:v>2.23E-2</c:v>
                </c:pt>
                <c:pt idx="841">
                  <c:v>2.3700000000000002E-2</c:v>
                </c:pt>
                <c:pt idx="842">
                  <c:v>2.5000000000000001E-2</c:v>
                </c:pt>
                <c:pt idx="843">
                  <c:v>2.41E-2</c:v>
                </c:pt>
                <c:pt idx="844">
                  <c:v>2.4E-2</c:v>
                </c:pt>
                <c:pt idx="845">
                  <c:v>2.4E-2</c:v>
                </c:pt>
                <c:pt idx="846">
                  <c:v>2.4E-2</c:v>
                </c:pt>
                <c:pt idx="847">
                  <c:v>2.3700000000000002E-2</c:v>
                </c:pt>
                <c:pt idx="848">
                  <c:v>2.3799999999999998E-2</c:v>
                </c:pt>
                <c:pt idx="849">
                  <c:v>2.3799999999999998E-2</c:v>
                </c:pt>
                <c:pt idx="850">
                  <c:v>2.3599999999999999E-2</c:v>
                </c:pt>
                <c:pt idx="851">
                  <c:v>2.3599999999999999E-2</c:v>
                </c:pt>
                <c:pt idx="852">
                  <c:v>2.3700000000000002E-2</c:v>
                </c:pt>
                <c:pt idx="853">
                  <c:v>2.4E-2</c:v>
                </c:pt>
                <c:pt idx="854">
                  <c:v>2.35E-2</c:v>
                </c:pt>
                <c:pt idx="855">
                  <c:v>2.3799999999999998E-2</c:v>
                </c:pt>
                <c:pt idx="856">
                  <c:v>2.3700000000000002E-2</c:v>
                </c:pt>
                <c:pt idx="857">
                  <c:v>2.4199999999999999E-2</c:v>
                </c:pt>
                <c:pt idx="858">
                  <c:v>2.4500000000000001E-2</c:v>
                </c:pt>
                <c:pt idx="859">
                  <c:v>2.4700000000000003E-2</c:v>
                </c:pt>
                <c:pt idx="860">
                  <c:v>2.5099999999999997E-2</c:v>
                </c:pt>
                <c:pt idx="861">
                  <c:v>2.53E-2</c:v>
                </c:pt>
                <c:pt idx="862">
                  <c:v>2.6000000000000002E-2</c:v>
                </c:pt>
                <c:pt idx="863">
                  <c:v>2.6800000000000001E-2</c:v>
                </c:pt>
                <c:pt idx="864">
                  <c:v>2.7099999999999999E-2</c:v>
                </c:pt>
                <c:pt idx="865">
                  <c:v>2.7699999999999999E-2</c:v>
                </c:pt>
                <c:pt idx="866">
                  <c:v>2.86E-2</c:v>
                </c:pt>
                <c:pt idx="867">
                  <c:v>2.9100000000000001E-2</c:v>
                </c:pt>
                <c:pt idx="868">
                  <c:v>3.1600000000000003E-2</c:v>
                </c:pt>
                <c:pt idx="869">
                  <c:v>3.2599999999999997E-2</c:v>
                </c:pt>
                <c:pt idx="870">
                  <c:v>3.3700000000000001E-2</c:v>
                </c:pt>
                <c:pt idx="871">
                  <c:v>3.4700000000000002E-2</c:v>
                </c:pt>
                <c:pt idx="872">
                  <c:v>3.6000000000000004E-2</c:v>
                </c:pt>
                <c:pt idx="873">
                  <c:v>3.7000000000000005E-2</c:v>
                </c:pt>
                <c:pt idx="874">
                  <c:v>3.8199999999999998E-2</c:v>
                </c:pt>
                <c:pt idx="875">
                  <c:v>4.0599999999999997E-2</c:v>
                </c:pt>
                <c:pt idx="876">
                  <c:v>4.3299999999999998E-2</c:v>
                </c:pt>
                <c:pt idx="877">
                  <c:v>4.4800000000000006E-2</c:v>
                </c:pt>
                <c:pt idx="878">
                  <c:v>4.5400000000000003E-2</c:v>
                </c:pt>
                <c:pt idx="879">
                  <c:v>4.5899999999999996E-2</c:v>
                </c:pt>
                <c:pt idx="880">
                  <c:v>4.6100000000000002E-2</c:v>
                </c:pt>
                <c:pt idx="881">
                  <c:v>4.6399999999999997E-2</c:v>
                </c:pt>
                <c:pt idx="882">
                  <c:v>4.6500000000000007E-2</c:v>
                </c:pt>
                <c:pt idx="883">
                  <c:v>4.7199999999999999E-2</c:v>
                </c:pt>
                <c:pt idx="884">
                  <c:v>4.7400000000000005E-2</c:v>
                </c:pt>
                <c:pt idx="885">
                  <c:v>4.7500000000000001E-2</c:v>
                </c:pt>
                <c:pt idx="886">
                  <c:v>4.7699999999999992E-2</c:v>
                </c:pt>
                <c:pt idx="887">
                  <c:v>4.8000000000000001E-2</c:v>
                </c:pt>
                <c:pt idx="888">
                  <c:v>4.9200000000000001E-2</c:v>
                </c:pt>
                <c:pt idx="889">
                  <c:v>4.9500000000000002E-2</c:v>
                </c:pt>
                <c:pt idx="890">
                  <c:v>4.99E-2</c:v>
                </c:pt>
                <c:pt idx="891">
                  <c:v>5.0099999999999999E-2</c:v>
                </c:pt>
                <c:pt idx="892">
                  <c:v>5.0700000000000002E-2</c:v>
                </c:pt>
                <c:pt idx="893">
                  <c:v>5.0700000000000002E-2</c:v>
                </c:pt>
                <c:pt idx="894">
                  <c:v>5.1500000000000004E-2</c:v>
                </c:pt>
                <c:pt idx="895">
                  <c:v>5.16E-2</c:v>
                </c:pt>
                <c:pt idx="896">
                  <c:v>5.1900000000000002E-2</c:v>
                </c:pt>
                <c:pt idx="897">
                  <c:v>5.16E-2</c:v>
                </c:pt>
                <c:pt idx="898">
                  <c:v>5.1200000000000002E-2</c:v>
                </c:pt>
                <c:pt idx="899">
                  <c:v>5.1399999999999994E-2</c:v>
                </c:pt>
                <c:pt idx="900">
                  <c:v>5.1799999999999999E-2</c:v>
                </c:pt>
                <c:pt idx="901">
                  <c:v>5.1500000000000004E-2</c:v>
                </c:pt>
                <c:pt idx="902">
                  <c:v>5.1399999999999994E-2</c:v>
                </c:pt>
                <c:pt idx="903">
                  <c:v>5.1399999999999994E-2</c:v>
                </c:pt>
                <c:pt idx="904">
                  <c:v>5.1299999999999998E-2</c:v>
                </c:pt>
                <c:pt idx="905">
                  <c:v>5.16E-2</c:v>
                </c:pt>
                <c:pt idx="906">
                  <c:v>5.1500000000000004E-2</c:v>
                </c:pt>
                <c:pt idx="907">
                  <c:v>5.1399999999999994E-2</c:v>
                </c:pt>
                <c:pt idx="908">
                  <c:v>5.1399999999999994E-2</c:v>
                </c:pt>
                <c:pt idx="909">
                  <c:v>5.1299999999999998E-2</c:v>
                </c:pt>
                <c:pt idx="910">
                  <c:v>5.1299999999999998E-2</c:v>
                </c:pt>
                <c:pt idx="911">
                  <c:v>5.1299999999999998E-2</c:v>
                </c:pt>
                <c:pt idx="912">
                  <c:v>5.1200000000000002E-2</c:v>
                </c:pt>
                <c:pt idx="913">
                  <c:v>5.1200000000000002E-2</c:v>
                </c:pt>
                <c:pt idx="914">
                  <c:v>5.1200000000000002E-2</c:v>
                </c:pt>
                <c:pt idx="915">
                  <c:v>5.1299999999999998E-2</c:v>
                </c:pt>
                <c:pt idx="916">
                  <c:v>5.1399999999999994E-2</c:v>
                </c:pt>
                <c:pt idx="917">
                  <c:v>5.1500000000000004E-2</c:v>
                </c:pt>
                <c:pt idx="918">
                  <c:v>5.1699999999999996E-2</c:v>
                </c:pt>
                <c:pt idx="919">
                  <c:v>5.1500000000000004E-2</c:v>
                </c:pt>
                <c:pt idx="920">
                  <c:v>5.1399999999999994E-2</c:v>
                </c:pt>
                <c:pt idx="921">
                  <c:v>5.1399999999999994E-2</c:v>
                </c:pt>
                <c:pt idx="922">
                  <c:v>5.1500000000000004E-2</c:v>
                </c:pt>
                <c:pt idx="923">
                  <c:v>5.16E-2</c:v>
                </c:pt>
                <c:pt idx="924">
                  <c:v>5.16E-2</c:v>
                </c:pt>
                <c:pt idx="925">
                  <c:v>5.1299999999999998E-2</c:v>
                </c:pt>
                <c:pt idx="926">
                  <c:v>5.1200000000000002E-2</c:v>
                </c:pt>
                <c:pt idx="927">
                  <c:v>5.1299999999999998E-2</c:v>
                </c:pt>
                <c:pt idx="928">
                  <c:v>5.1299999999999998E-2</c:v>
                </c:pt>
                <c:pt idx="929">
                  <c:v>5.1299999999999998E-2</c:v>
                </c:pt>
                <c:pt idx="930">
                  <c:v>5.1299999999999998E-2</c:v>
                </c:pt>
                <c:pt idx="931">
                  <c:v>5.1399999999999994E-2</c:v>
                </c:pt>
                <c:pt idx="932">
                  <c:v>5.1399999999999994E-2</c:v>
                </c:pt>
                <c:pt idx="933">
                  <c:v>5.1399999999999994E-2</c:v>
                </c:pt>
                <c:pt idx="934">
                  <c:v>5.1299999999999998E-2</c:v>
                </c:pt>
                <c:pt idx="935">
                  <c:v>5.1399999999999994E-2</c:v>
                </c:pt>
                <c:pt idx="936">
                  <c:v>5.1399999999999994E-2</c:v>
                </c:pt>
                <c:pt idx="937">
                  <c:v>5.1299999999999998E-2</c:v>
                </c:pt>
                <c:pt idx="938">
                  <c:v>5.1299999999999998E-2</c:v>
                </c:pt>
                <c:pt idx="939">
                  <c:v>5.1299999999999998E-2</c:v>
                </c:pt>
                <c:pt idx="940">
                  <c:v>5.1399999999999994E-2</c:v>
                </c:pt>
                <c:pt idx="941">
                  <c:v>5.1200000000000002E-2</c:v>
                </c:pt>
                <c:pt idx="942">
                  <c:v>5.1200000000000002E-2</c:v>
                </c:pt>
                <c:pt idx="943">
                  <c:v>5.1299999999999998E-2</c:v>
                </c:pt>
                <c:pt idx="944">
                  <c:v>5.1399999999999994E-2</c:v>
                </c:pt>
                <c:pt idx="945">
                  <c:v>5.1399999999999994E-2</c:v>
                </c:pt>
                <c:pt idx="946">
                  <c:v>5.1200000000000002E-2</c:v>
                </c:pt>
                <c:pt idx="947">
                  <c:v>5.1200000000000002E-2</c:v>
                </c:pt>
                <c:pt idx="948">
                  <c:v>5.1100000000000007E-2</c:v>
                </c:pt>
                <c:pt idx="949">
                  <c:v>5.1299999999999998E-2</c:v>
                </c:pt>
                <c:pt idx="950">
                  <c:v>5.1100000000000007E-2</c:v>
                </c:pt>
                <c:pt idx="951">
                  <c:v>5.0999999999999997E-2</c:v>
                </c:pt>
                <c:pt idx="952">
                  <c:v>5.0900000000000001E-2</c:v>
                </c:pt>
                <c:pt idx="953">
                  <c:v>5.0999999999999997E-2</c:v>
                </c:pt>
                <c:pt idx="954">
                  <c:v>5.0700000000000002E-2</c:v>
                </c:pt>
                <c:pt idx="955">
                  <c:v>5.0599999999999999E-2</c:v>
                </c:pt>
                <c:pt idx="956">
                  <c:v>5.04E-2</c:v>
                </c:pt>
                <c:pt idx="957">
                  <c:v>5.0300000000000004E-2</c:v>
                </c:pt>
                <c:pt idx="958">
                  <c:v>4.9400000000000006E-2</c:v>
                </c:pt>
                <c:pt idx="959">
                  <c:v>4.8499999999999995E-2</c:v>
                </c:pt>
                <c:pt idx="960">
                  <c:v>4.82E-2</c:v>
                </c:pt>
                <c:pt idx="961">
                  <c:v>4.7899999999999998E-2</c:v>
                </c:pt>
                <c:pt idx="962">
                  <c:v>4.8000000000000001E-2</c:v>
                </c:pt>
                <c:pt idx="963">
                  <c:v>4.7899999999999998E-2</c:v>
                </c:pt>
                <c:pt idx="964">
                  <c:v>4.7500000000000001E-2</c:v>
                </c:pt>
                <c:pt idx="965">
                  <c:v>4.6900000000000004E-2</c:v>
                </c:pt>
                <c:pt idx="966">
                  <c:v>4.6500000000000007E-2</c:v>
                </c:pt>
                <c:pt idx="967">
                  <c:v>4.5899999999999996E-2</c:v>
                </c:pt>
                <c:pt idx="968">
                  <c:v>4.5700000000000005E-2</c:v>
                </c:pt>
                <c:pt idx="969">
                  <c:v>4.5499999999999999E-2</c:v>
                </c:pt>
                <c:pt idx="970">
                  <c:v>4.5199999999999997E-2</c:v>
                </c:pt>
                <c:pt idx="971">
                  <c:v>4.4800000000000006E-2</c:v>
                </c:pt>
                <c:pt idx="972">
                  <c:v>4.4000000000000004E-2</c:v>
                </c:pt>
                <c:pt idx="973">
                  <c:v>4.3499999999999997E-2</c:v>
                </c:pt>
                <c:pt idx="974">
                  <c:v>4.3499999999999997E-2</c:v>
                </c:pt>
                <c:pt idx="975">
                  <c:v>4.3499999999999997E-2</c:v>
                </c:pt>
                <c:pt idx="976">
                  <c:v>4.3200000000000002E-2</c:v>
                </c:pt>
                <c:pt idx="977">
                  <c:v>4.3099999999999999E-2</c:v>
                </c:pt>
                <c:pt idx="978">
                  <c:v>4.2800000000000005E-2</c:v>
                </c:pt>
                <c:pt idx="979">
                  <c:v>4.2599999999999999E-2</c:v>
                </c:pt>
                <c:pt idx="980">
                  <c:v>4.1500000000000002E-2</c:v>
                </c:pt>
                <c:pt idx="981">
                  <c:v>4.1200000000000001E-2</c:v>
                </c:pt>
                <c:pt idx="982">
                  <c:v>4.0899999999999999E-2</c:v>
                </c:pt>
                <c:pt idx="983">
                  <c:v>4.0800000000000003E-2</c:v>
                </c:pt>
                <c:pt idx="984">
                  <c:v>4.0899999999999999E-2</c:v>
                </c:pt>
                <c:pt idx="985">
                  <c:v>4.0399999999999998E-2</c:v>
                </c:pt>
                <c:pt idx="986">
                  <c:v>4.0099999999999997E-2</c:v>
                </c:pt>
                <c:pt idx="987">
                  <c:v>3.9199999999999999E-2</c:v>
                </c:pt>
                <c:pt idx="988">
                  <c:v>3.8599999999999995E-2</c:v>
                </c:pt>
                <c:pt idx="989">
                  <c:v>3.8300000000000001E-2</c:v>
                </c:pt>
                <c:pt idx="990">
                  <c:v>3.8300000000000001E-2</c:v>
                </c:pt>
                <c:pt idx="991">
                  <c:v>3.8199999999999998E-2</c:v>
                </c:pt>
                <c:pt idx="992">
                  <c:v>3.73E-2</c:v>
                </c:pt>
                <c:pt idx="993">
                  <c:v>3.6400000000000002E-2</c:v>
                </c:pt>
                <c:pt idx="994">
                  <c:v>3.5799999999999998E-2</c:v>
                </c:pt>
                <c:pt idx="995">
                  <c:v>3.5400000000000001E-2</c:v>
                </c:pt>
                <c:pt idx="996">
                  <c:v>3.5200000000000002E-2</c:v>
                </c:pt>
                <c:pt idx="997">
                  <c:v>3.5099999999999999E-2</c:v>
                </c:pt>
                <c:pt idx="998">
                  <c:v>3.4500000000000003E-2</c:v>
                </c:pt>
                <c:pt idx="999">
                  <c:v>3.3599999999999998E-2</c:v>
                </c:pt>
                <c:pt idx="1000">
                  <c:v>3.32E-2</c:v>
                </c:pt>
                <c:pt idx="1001">
                  <c:v>3.2899999999999999E-2</c:v>
                </c:pt>
                <c:pt idx="1002">
                  <c:v>3.2899999999999999E-2</c:v>
                </c:pt>
                <c:pt idx="1003">
                  <c:v>3.27E-2</c:v>
                </c:pt>
                <c:pt idx="1004">
                  <c:v>3.2199999999999999E-2</c:v>
                </c:pt>
                <c:pt idx="1005">
                  <c:v>3.1E-2</c:v>
                </c:pt>
                <c:pt idx="1006">
                  <c:v>3.04E-2</c:v>
                </c:pt>
                <c:pt idx="1007">
                  <c:v>3.04E-2</c:v>
                </c:pt>
                <c:pt idx="1008">
                  <c:v>3.0099999999999998E-2</c:v>
                </c:pt>
                <c:pt idx="1009">
                  <c:v>2.9900000000000003E-2</c:v>
                </c:pt>
                <c:pt idx="1010">
                  <c:v>2.8799999999999999E-2</c:v>
                </c:pt>
                <c:pt idx="1011">
                  <c:v>2.7999999999999997E-2</c:v>
                </c:pt>
                <c:pt idx="1012">
                  <c:v>2.76E-2</c:v>
                </c:pt>
                <c:pt idx="1013">
                  <c:v>2.7799999999999998E-2</c:v>
                </c:pt>
                <c:pt idx="1014">
                  <c:v>2.7799999999999998E-2</c:v>
                </c:pt>
                <c:pt idx="1015">
                  <c:v>2.76E-2</c:v>
                </c:pt>
                <c:pt idx="1016">
                  <c:v>2.75E-2</c:v>
                </c:pt>
                <c:pt idx="1017">
                  <c:v>2.7200000000000002E-2</c:v>
                </c:pt>
                <c:pt idx="1018">
                  <c:v>2.6699999999999998E-2</c:v>
                </c:pt>
                <c:pt idx="1019">
                  <c:v>2.6099999999999998E-2</c:v>
                </c:pt>
                <c:pt idx="1020">
                  <c:v>2.5699999999999997E-2</c:v>
                </c:pt>
                <c:pt idx="1021">
                  <c:v>2.5499999999999998E-2</c:v>
                </c:pt>
                <c:pt idx="1022">
                  <c:v>2.4900000000000002E-2</c:v>
                </c:pt>
                <c:pt idx="1023">
                  <c:v>2.4500000000000001E-2</c:v>
                </c:pt>
                <c:pt idx="1024">
                  <c:v>2.4E-2</c:v>
                </c:pt>
                <c:pt idx="1025">
                  <c:v>2.3300000000000001E-2</c:v>
                </c:pt>
                <c:pt idx="1026">
                  <c:v>2.29E-2</c:v>
                </c:pt>
                <c:pt idx="1027">
                  <c:v>2.2700000000000001E-2</c:v>
                </c:pt>
                <c:pt idx="1028">
                  <c:v>2.2599999999999999E-2</c:v>
                </c:pt>
                <c:pt idx="1029">
                  <c:v>2.23E-2</c:v>
                </c:pt>
                <c:pt idx="1030">
                  <c:v>2.2000000000000002E-2</c:v>
                </c:pt>
                <c:pt idx="1031">
                  <c:v>2.1700000000000001E-2</c:v>
                </c:pt>
                <c:pt idx="1032">
                  <c:v>2.0799999999999999E-2</c:v>
                </c:pt>
                <c:pt idx="1033">
                  <c:v>0.02</c:v>
                </c:pt>
                <c:pt idx="1034">
                  <c:v>1.9799999999999998E-2</c:v>
                </c:pt>
                <c:pt idx="1035">
                  <c:v>1.9E-2</c:v>
                </c:pt>
                <c:pt idx="1036">
                  <c:v>1.89E-2</c:v>
                </c:pt>
                <c:pt idx="1037">
                  <c:v>1.9400000000000001E-2</c:v>
                </c:pt>
                <c:pt idx="1038">
                  <c:v>1.8700000000000001E-2</c:v>
                </c:pt>
                <c:pt idx="1039">
                  <c:v>1.7899999999999999E-2</c:v>
                </c:pt>
                <c:pt idx="1040">
                  <c:v>1.7600000000000001E-2</c:v>
                </c:pt>
                <c:pt idx="1041">
                  <c:v>1.7299999999999999E-2</c:v>
                </c:pt>
                <c:pt idx="1042">
                  <c:v>1.7000000000000001E-2</c:v>
                </c:pt>
                <c:pt idx="1043">
                  <c:v>1.6200000000000003E-2</c:v>
                </c:pt>
                <c:pt idx="1044">
                  <c:v>1.5700000000000002E-2</c:v>
                </c:pt>
                <c:pt idx="1045">
                  <c:v>1.55E-2</c:v>
                </c:pt>
                <c:pt idx="1046">
                  <c:v>1.55E-2</c:v>
                </c:pt>
                <c:pt idx="1047">
                  <c:v>1.52E-2</c:v>
                </c:pt>
                <c:pt idx="1048">
                  <c:v>1.4999999999999999E-2</c:v>
                </c:pt>
                <c:pt idx="1049">
                  <c:v>1.46E-2</c:v>
                </c:pt>
                <c:pt idx="1050">
                  <c:v>1.3999999999999999E-2</c:v>
                </c:pt>
                <c:pt idx="1051">
                  <c:v>1.3300000000000001E-2</c:v>
                </c:pt>
                <c:pt idx="1052">
                  <c:v>1.3100000000000001E-2</c:v>
                </c:pt>
                <c:pt idx="1053">
                  <c:v>1.3000000000000001E-2</c:v>
                </c:pt>
                <c:pt idx="1054">
                  <c:v>1.26E-2</c:v>
                </c:pt>
                <c:pt idx="1055">
                  <c:v>1.24E-2</c:v>
                </c:pt>
                <c:pt idx="1056">
                  <c:v>1.1899999999999999E-2</c:v>
                </c:pt>
                <c:pt idx="1057">
                  <c:v>1.1299999999999999E-2</c:v>
                </c:pt>
                <c:pt idx="1058">
                  <c:v>1.11E-2</c:v>
                </c:pt>
                <c:pt idx="1059">
                  <c:v>1.0800000000000001E-2</c:v>
                </c:pt>
                <c:pt idx="1060">
                  <c:v>1.06E-2</c:v>
                </c:pt>
                <c:pt idx="1061">
                  <c:v>1.0700000000000001E-2</c:v>
                </c:pt>
                <c:pt idx="1062">
                  <c:v>9.7000000000000003E-3</c:v>
                </c:pt>
                <c:pt idx="1063">
                  <c:v>9.1000000000000004E-3</c:v>
                </c:pt>
                <c:pt idx="1064">
                  <c:v>8.8999999999999999E-3</c:v>
                </c:pt>
                <c:pt idx="1065">
                  <c:v>8.8000000000000005E-3</c:v>
                </c:pt>
                <c:pt idx="1066">
                  <c:v>8.6999999999999994E-3</c:v>
                </c:pt>
                <c:pt idx="1067">
                  <c:v>8.5000000000000006E-3</c:v>
                </c:pt>
                <c:pt idx="1068">
                  <c:v>8.3999999999999995E-3</c:v>
                </c:pt>
                <c:pt idx="1069">
                  <c:v>8.3000000000000001E-3</c:v>
                </c:pt>
                <c:pt idx="1070">
                  <c:v>8.3999999999999995E-3</c:v>
                </c:pt>
                <c:pt idx="1071">
                  <c:v>8.5000000000000006E-3</c:v>
                </c:pt>
                <c:pt idx="1072">
                  <c:v>8.3000000000000001E-3</c:v>
                </c:pt>
                <c:pt idx="1073">
                  <c:v>8.5000000000000006E-3</c:v>
                </c:pt>
                <c:pt idx="1074">
                  <c:v>8.6E-3</c:v>
                </c:pt>
                <c:pt idx="1075">
                  <c:v>8.5000000000000006E-3</c:v>
                </c:pt>
                <c:pt idx="1076">
                  <c:v>8.3999999999999995E-3</c:v>
                </c:pt>
                <c:pt idx="1077">
                  <c:v>8.5000000000000006E-3</c:v>
                </c:pt>
                <c:pt idx="1078">
                  <c:v>8.5000000000000006E-3</c:v>
                </c:pt>
                <c:pt idx="1079">
                  <c:v>8.5000000000000006E-3</c:v>
                </c:pt>
                <c:pt idx="1080">
                  <c:v>8.6E-3</c:v>
                </c:pt>
                <c:pt idx="1081">
                  <c:v>8.5000000000000006E-3</c:v>
                </c:pt>
                <c:pt idx="1082">
                  <c:v>8.3000000000000001E-3</c:v>
                </c:pt>
                <c:pt idx="1083">
                  <c:v>8.5000000000000006E-3</c:v>
                </c:pt>
                <c:pt idx="1084">
                  <c:v>8.5000000000000006E-3</c:v>
                </c:pt>
                <c:pt idx="1085">
                  <c:v>8.5000000000000006E-3</c:v>
                </c:pt>
                <c:pt idx="1086">
                  <c:v>8.6E-3</c:v>
                </c:pt>
                <c:pt idx="1087">
                  <c:v>8.6E-3</c:v>
                </c:pt>
                <c:pt idx="1088">
                  <c:v>8.6999999999999994E-3</c:v>
                </c:pt>
                <c:pt idx="1089">
                  <c:v>8.6999999999999994E-3</c:v>
                </c:pt>
                <c:pt idx="1090">
                  <c:v>8.6E-3</c:v>
                </c:pt>
                <c:pt idx="1091">
                  <c:v>8.6E-3</c:v>
                </c:pt>
                <c:pt idx="1092">
                  <c:v>8.6E-3</c:v>
                </c:pt>
                <c:pt idx="1093">
                  <c:v>8.6E-3</c:v>
                </c:pt>
                <c:pt idx="1094">
                  <c:v>8.6E-3</c:v>
                </c:pt>
                <c:pt idx="1095">
                  <c:v>8.6E-3</c:v>
                </c:pt>
                <c:pt idx="1096">
                  <c:v>8.6E-3</c:v>
                </c:pt>
                <c:pt idx="1097">
                  <c:v>8.3000000000000001E-3</c:v>
                </c:pt>
                <c:pt idx="1098">
                  <c:v>8.199999999999999E-3</c:v>
                </c:pt>
                <c:pt idx="1099">
                  <c:v>8.3000000000000001E-3</c:v>
                </c:pt>
                <c:pt idx="1100">
                  <c:v>8.199999999999999E-3</c:v>
                </c:pt>
                <c:pt idx="1101">
                  <c:v>8.3000000000000001E-3</c:v>
                </c:pt>
                <c:pt idx="1102">
                  <c:v>8.199999999999999E-3</c:v>
                </c:pt>
                <c:pt idx="1103">
                  <c:v>8.199999999999999E-3</c:v>
                </c:pt>
                <c:pt idx="1104">
                  <c:v>8.199999999999999E-3</c:v>
                </c:pt>
                <c:pt idx="1105">
                  <c:v>8.199999999999999E-3</c:v>
                </c:pt>
                <c:pt idx="1106">
                  <c:v>8.199999999999999E-3</c:v>
                </c:pt>
                <c:pt idx="1107">
                  <c:v>8.199999999999999E-3</c:v>
                </c:pt>
                <c:pt idx="1108">
                  <c:v>8.199999999999999E-3</c:v>
                </c:pt>
                <c:pt idx="1109">
                  <c:v>8.199999999999999E-3</c:v>
                </c:pt>
                <c:pt idx="1110">
                  <c:v>8.3000000000000001E-3</c:v>
                </c:pt>
                <c:pt idx="1111">
                  <c:v>8.3000000000000001E-3</c:v>
                </c:pt>
                <c:pt idx="1112">
                  <c:v>8.3999999999999995E-3</c:v>
                </c:pt>
                <c:pt idx="1113">
                  <c:v>8.3999999999999995E-3</c:v>
                </c:pt>
                <c:pt idx="1114">
                  <c:v>8.8000000000000005E-3</c:v>
                </c:pt>
                <c:pt idx="1115">
                  <c:v>9.1999999999999998E-3</c:v>
                </c:pt>
                <c:pt idx="1116">
                  <c:v>9.8999999999999991E-3</c:v>
                </c:pt>
                <c:pt idx="1117">
                  <c:v>0.01</c:v>
                </c:pt>
                <c:pt idx="1118">
                  <c:v>1.01E-2</c:v>
                </c:pt>
                <c:pt idx="1119">
                  <c:v>1.0200000000000001E-2</c:v>
                </c:pt>
                <c:pt idx="1120">
                  <c:v>1.0200000000000001E-2</c:v>
                </c:pt>
                <c:pt idx="1121">
                  <c:v>1.0200000000000001E-2</c:v>
                </c:pt>
                <c:pt idx="1122">
                  <c:v>1.0200000000000001E-2</c:v>
                </c:pt>
                <c:pt idx="1123">
                  <c:v>1.0500000000000001E-2</c:v>
                </c:pt>
                <c:pt idx="1124">
                  <c:v>1.0500000000000001E-2</c:v>
                </c:pt>
                <c:pt idx="1125">
                  <c:v>1.06E-2</c:v>
                </c:pt>
                <c:pt idx="1126">
                  <c:v>1.0500000000000001E-2</c:v>
                </c:pt>
                <c:pt idx="1127">
                  <c:v>1.0700000000000001E-2</c:v>
                </c:pt>
                <c:pt idx="1128">
                  <c:v>1.0700000000000001E-2</c:v>
                </c:pt>
                <c:pt idx="1129">
                  <c:v>1.0800000000000001E-2</c:v>
                </c:pt>
                <c:pt idx="1130">
                  <c:v>1.09E-2</c:v>
                </c:pt>
                <c:pt idx="1131">
                  <c:v>1.11E-2</c:v>
                </c:pt>
                <c:pt idx="1132">
                  <c:v>1.1000000000000001E-2</c:v>
                </c:pt>
                <c:pt idx="1133">
                  <c:v>1.1000000000000001E-2</c:v>
                </c:pt>
                <c:pt idx="1134">
                  <c:v>1.1000000000000001E-2</c:v>
                </c:pt>
                <c:pt idx="1135">
                  <c:v>1.1299999999999999E-2</c:v>
                </c:pt>
                <c:pt idx="1136">
                  <c:v>1.1399999999999999E-2</c:v>
                </c:pt>
                <c:pt idx="1137">
                  <c:v>1.15E-2</c:v>
                </c:pt>
                <c:pt idx="1138">
                  <c:v>1.18E-2</c:v>
                </c:pt>
                <c:pt idx="1139">
                  <c:v>1.2E-2</c:v>
                </c:pt>
                <c:pt idx="1140">
                  <c:v>1.2199999999999999E-2</c:v>
                </c:pt>
                <c:pt idx="1141">
                  <c:v>1.2199999999999999E-2</c:v>
                </c:pt>
                <c:pt idx="1142">
                  <c:v>1.24E-2</c:v>
                </c:pt>
                <c:pt idx="1143">
                  <c:v>1.2500000000000001E-2</c:v>
                </c:pt>
                <c:pt idx="1144">
                  <c:v>1.2800000000000001E-2</c:v>
                </c:pt>
                <c:pt idx="1145">
                  <c:v>1.3000000000000001E-2</c:v>
                </c:pt>
                <c:pt idx="1146">
                  <c:v>1.34E-2</c:v>
                </c:pt>
                <c:pt idx="1147">
                  <c:v>1.4199999999999999E-2</c:v>
                </c:pt>
                <c:pt idx="1148">
                  <c:v>1.5100000000000001E-2</c:v>
                </c:pt>
                <c:pt idx="1149">
                  <c:v>1.5700000000000002E-2</c:v>
                </c:pt>
                <c:pt idx="1150">
                  <c:v>1.55E-2</c:v>
                </c:pt>
                <c:pt idx="1151">
                  <c:v>1.55E-2</c:v>
                </c:pt>
                <c:pt idx="1152">
                  <c:v>1.55E-2</c:v>
                </c:pt>
                <c:pt idx="1153">
                  <c:v>1.5700000000000002E-2</c:v>
                </c:pt>
                <c:pt idx="1154">
                  <c:v>1.5700000000000002E-2</c:v>
                </c:pt>
                <c:pt idx="1155">
                  <c:v>1.5600000000000001E-2</c:v>
                </c:pt>
                <c:pt idx="1156">
                  <c:v>1.5600000000000001E-2</c:v>
                </c:pt>
                <c:pt idx="1157">
                  <c:v>1.5800000000000002E-2</c:v>
                </c:pt>
                <c:pt idx="1158">
                  <c:v>1.5800000000000002E-2</c:v>
                </c:pt>
                <c:pt idx="1159">
                  <c:v>1.5800000000000002E-2</c:v>
                </c:pt>
                <c:pt idx="1160">
                  <c:v>1.5900000000000001E-2</c:v>
                </c:pt>
                <c:pt idx="1161">
                  <c:v>1.6200000000000003E-2</c:v>
                </c:pt>
                <c:pt idx="1162">
                  <c:v>1.6299999999999999E-2</c:v>
                </c:pt>
                <c:pt idx="1163">
                  <c:v>1.6399999999999998E-2</c:v>
                </c:pt>
                <c:pt idx="1164">
                  <c:v>1.6200000000000003E-2</c:v>
                </c:pt>
                <c:pt idx="1165">
                  <c:v>1.6299999999999999E-2</c:v>
                </c:pt>
                <c:pt idx="1166">
                  <c:v>1.6399999999999998E-2</c:v>
                </c:pt>
                <c:pt idx="1167">
                  <c:v>1.66E-2</c:v>
                </c:pt>
                <c:pt idx="1168">
                  <c:v>1.6399999999999998E-2</c:v>
                </c:pt>
                <c:pt idx="1169">
                  <c:v>1.6399999999999998E-2</c:v>
                </c:pt>
                <c:pt idx="1170">
                  <c:v>1.6500000000000001E-2</c:v>
                </c:pt>
                <c:pt idx="1171">
                  <c:v>1.66E-2</c:v>
                </c:pt>
                <c:pt idx="1172">
                  <c:v>1.6500000000000001E-2</c:v>
                </c:pt>
                <c:pt idx="1173">
                  <c:v>1.67E-2</c:v>
                </c:pt>
                <c:pt idx="1174">
                  <c:v>1.66E-2</c:v>
                </c:pt>
                <c:pt idx="1175">
                  <c:v>1.7100000000000001E-2</c:v>
                </c:pt>
                <c:pt idx="1176">
                  <c:v>1.66E-2</c:v>
                </c:pt>
                <c:pt idx="1177">
                  <c:v>1.67E-2</c:v>
                </c:pt>
                <c:pt idx="1178">
                  <c:v>1.6799999999999999E-2</c:v>
                </c:pt>
                <c:pt idx="1179">
                  <c:v>1.6899999999999998E-2</c:v>
                </c:pt>
                <c:pt idx="1180">
                  <c:v>1.67E-2</c:v>
                </c:pt>
                <c:pt idx="1181">
                  <c:v>1.6500000000000001E-2</c:v>
                </c:pt>
                <c:pt idx="1182">
                  <c:v>1.67E-2</c:v>
                </c:pt>
                <c:pt idx="1183">
                  <c:v>1.67E-2</c:v>
                </c:pt>
                <c:pt idx="1184">
                  <c:v>1.7000000000000001E-2</c:v>
                </c:pt>
                <c:pt idx="1185">
                  <c:v>1.6899999999999998E-2</c:v>
                </c:pt>
                <c:pt idx="1186">
                  <c:v>1.7299999999999999E-2</c:v>
                </c:pt>
                <c:pt idx="1187">
                  <c:v>1.7500000000000002E-2</c:v>
                </c:pt>
                <c:pt idx="1188">
                  <c:v>1.77E-2</c:v>
                </c:pt>
                <c:pt idx="1189">
                  <c:v>1.7899999999999999E-2</c:v>
                </c:pt>
                <c:pt idx="1190">
                  <c:v>1.83E-2</c:v>
                </c:pt>
                <c:pt idx="1191">
                  <c:v>1.89E-2</c:v>
                </c:pt>
                <c:pt idx="1192">
                  <c:v>1.95E-2</c:v>
                </c:pt>
                <c:pt idx="1193">
                  <c:v>1.9699999999999999E-2</c:v>
                </c:pt>
                <c:pt idx="1194">
                  <c:v>1.9900000000000001E-2</c:v>
                </c:pt>
                <c:pt idx="1195">
                  <c:v>2.0400000000000001E-2</c:v>
                </c:pt>
                <c:pt idx="1196">
                  <c:v>2.1400000000000002E-2</c:v>
                </c:pt>
                <c:pt idx="1197">
                  <c:v>2.18E-2</c:v>
                </c:pt>
                <c:pt idx="1198">
                  <c:v>2.2200000000000001E-2</c:v>
                </c:pt>
                <c:pt idx="1199">
                  <c:v>2.3199999999999998E-2</c:v>
                </c:pt>
                <c:pt idx="1200">
                  <c:v>2.4399999999999998E-2</c:v>
                </c:pt>
                <c:pt idx="1201">
                  <c:v>2.5600000000000001E-2</c:v>
                </c:pt>
                <c:pt idx="1202">
                  <c:v>2.6200000000000001E-2</c:v>
                </c:pt>
                <c:pt idx="1203">
                  <c:v>2.7000000000000003E-2</c:v>
                </c:pt>
                <c:pt idx="1204">
                  <c:v>2.7999999999999997E-2</c:v>
                </c:pt>
                <c:pt idx="1205">
                  <c:v>2.98E-2</c:v>
                </c:pt>
                <c:pt idx="1206">
                  <c:v>3.1E-2</c:v>
                </c:pt>
                <c:pt idx="1207">
                  <c:v>3.2199999999999999E-2</c:v>
                </c:pt>
                <c:pt idx="1208">
                  <c:v>3.44E-2</c:v>
                </c:pt>
                <c:pt idx="1209">
                  <c:v>3.4500000000000003E-2</c:v>
                </c:pt>
                <c:pt idx="1210">
                  <c:v>3.5000000000000003E-2</c:v>
                </c:pt>
                <c:pt idx="1211">
                  <c:v>3.5799999999999998E-2</c:v>
                </c:pt>
                <c:pt idx="1212">
                  <c:v>3.6000000000000004E-2</c:v>
                </c:pt>
                <c:pt idx="1213">
                  <c:v>3.6400000000000002E-2</c:v>
                </c:pt>
                <c:pt idx="1214">
                  <c:v>3.6699999999999997E-2</c:v>
                </c:pt>
                <c:pt idx="1215">
                  <c:v>3.6699999999999997E-2</c:v>
                </c:pt>
                <c:pt idx="1216">
                  <c:v>3.7000000000000005E-2</c:v>
                </c:pt>
                <c:pt idx="1217">
                  <c:v>3.78E-2</c:v>
                </c:pt>
                <c:pt idx="1218">
                  <c:v>3.8199999999999998E-2</c:v>
                </c:pt>
                <c:pt idx="1219">
                  <c:v>3.8699999999999998E-2</c:v>
                </c:pt>
                <c:pt idx="1220">
                  <c:v>3.9300000000000002E-2</c:v>
                </c:pt>
                <c:pt idx="1221">
                  <c:v>3.9800000000000002E-2</c:v>
                </c:pt>
                <c:pt idx="1222">
                  <c:v>4.0199999999999993E-2</c:v>
                </c:pt>
                <c:pt idx="1223">
                  <c:v>4.0899999999999999E-2</c:v>
                </c:pt>
                <c:pt idx="1224">
                  <c:v>4.2300000000000004E-2</c:v>
                </c:pt>
                <c:pt idx="1225">
                  <c:v>4.4500000000000005E-2</c:v>
                </c:pt>
                <c:pt idx="1226">
                  <c:v>4.53E-2</c:v>
                </c:pt>
                <c:pt idx="1227">
                  <c:v>4.6199999999999998E-2</c:v>
                </c:pt>
                <c:pt idx="1228">
                  <c:v>4.8099999999999997E-2</c:v>
                </c:pt>
                <c:pt idx="1229">
                  <c:v>4.9299999999999997E-2</c:v>
                </c:pt>
                <c:pt idx="1230">
                  <c:v>4.9800000000000004E-2</c:v>
                </c:pt>
                <c:pt idx="1231">
                  <c:v>5.0099999999999999E-2</c:v>
                </c:pt>
                <c:pt idx="1232">
                  <c:v>5.1100000000000007E-2</c:v>
                </c:pt>
                <c:pt idx="1233">
                  <c:v>5.2499999999999998E-2</c:v>
                </c:pt>
                <c:pt idx="1234">
                  <c:v>5.3099999999999994E-2</c:v>
                </c:pt>
                <c:pt idx="1235">
                  <c:v>5.4100000000000002E-2</c:v>
                </c:pt>
                <c:pt idx="1236">
                  <c:v>5.4800000000000001E-2</c:v>
                </c:pt>
                <c:pt idx="1237">
                  <c:v>5.5599999999999997E-2</c:v>
                </c:pt>
                <c:pt idx="1238">
                  <c:v>5.6500000000000002E-2</c:v>
                </c:pt>
                <c:pt idx="1239">
                  <c:v>5.8400000000000001E-2</c:v>
                </c:pt>
                <c:pt idx="1240">
                  <c:v>5.9800000000000006E-2</c:v>
                </c:pt>
              </c:numCache>
            </c:numRef>
          </c:val>
          <c:smooth val="0"/>
          <c:extLst>
            <c:ext xmlns:c16="http://schemas.microsoft.com/office/drawing/2014/chart" uri="{C3380CC4-5D6E-409C-BE32-E72D297353CC}">
              <c16:uniqueId val="{00000000-DBFC-43C5-8CB1-4EEB0FB525F6}"/>
            </c:ext>
          </c:extLst>
        </c:ser>
        <c:ser>
          <c:idx val="2"/>
          <c:order val="1"/>
          <c:tx>
            <c:strRef>
              <c:f>Sheet1!$C$1</c:f>
              <c:strCache>
                <c:ptCount val="1"/>
                <c:pt idx="0">
                  <c:v>Federal Funds Target Rate</c:v>
                </c:pt>
              </c:strCache>
            </c:strRef>
          </c:tx>
          <c:spPr>
            <a:ln w="28575" cap="rnd">
              <a:solidFill>
                <a:srgbClr val="F79200"/>
              </a:solidFill>
              <a:round/>
            </a:ln>
            <a:effectLst/>
          </c:spPr>
          <c:marker>
            <c:symbol val="none"/>
          </c:marker>
          <c:cat>
            <c:numRef>
              <c:f>Sheet1!$A$2:$A$1242</c:f>
              <c:numCache>
                <c:formatCode>m/d/yyyy</c:formatCode>
                <c:ptCount val="1241"/>
                <c:pt idx="0">
                  <c:v>45618</c:v>
                </c:pt>
                <c:pt idx="1">
                  <c:v>45611</c:v>
                </c:pt>
                <c:pt idx="2">
                  <c:v>45604</c:v>
                </c:pt>
                <c:pt idx="3">
                  <c:v>45597</c:v>
                </c:pt>
                <c:pt idx="4">
                  <c:v>45590</c:v>
                </c:pt>
                <c:pt idx="5">
                  <c:v>45583</c:v>
                </c:pt>
                <c:pt idx="6">
                  <c:v>45576</c:v>
                </c:pt>
                <c:pt idx="7">
                  <c:v>45569</c:v>
                </c:pt>
                <c:pt idx="8">
                  <c:v>45562</c:v>
                </c:pt>
                <c:pt idx="9">
                  <c:v>45555</c:v>
                </c:pt>
                <c:pt idx="10">
                  <c:v>45548</c:v>
                </c:pt>
                <c:pt idx="11">
                  <c:v>45541</c:v>
                </c:pt>
                <c:pt idx="12">
                  <c:v>45534</c:v>
                </c:pt>
                <c:pt idx="13">
                  <c:v>45527</c:v>
                </c:pt>
                <c:pt idx="14">
                  <c:v>45520</c:v>
                </c:pt>
                <c:pt idx="15">
                  <c:v>45513</c:v>
                </c:pt>
                <c:pt idx="16">
                  <c:v>45506</c:v>
                </c:pt>
                <c:pt idx="17">
                  <c:v>45499</c:v>
                </c:pt>
                <c:pt idx="18">
                  <c:v>45492</c:v>
                </c:pt>
                <c:pt idx="19">
                  <c:v>45485</c:v>
                </c:pt>
                <c:pt idx="20">
                  <c:v>45478</c:v>
                </c:pt>
                <c:pt idx="21">
                  <c:v>45471</c:v>
                </c:pt>
                <c:pt idx="22">
                  <c:v>45464</c:v>
                </c:pt>
                <c:pt idx="23">
                  <c:v>45457</c:v>
                </c:pt>
                <c:pt idx="24">
                  <c:v>45450</c:v>
                </c:pt>
                <c:pt idx="25">
                  <c:v>45443</c:v>
                </c:pt>
                <c:pt idx="26">
                  <c:v>45436</c:v>
                </c:pt>
                <c:pt idx="27">
                  <c:v>45422</c:v>
                </c:pt>
                <c:pt idx="28">
                  <c:v>45415</c:v>
                </c:pt>
                <c:pt idx="29">
                  <c:v>45408</c:v>
                </c:pt>
                <c:pt idx="30">
                  <c:v>45401</c:v>
                </c:pt>
                <c:pt idx="31">
                  <c:v>45394</c:v>
                </c:pt>
                <c:pt idx="32">
                  <c:v>45387</c:v>
                </c:pt>
                <c:pt idx="33">
                  <c:v>45380</c:v>
                </c:pt>
                <c:pt idx="34">
                  <c:v>45373</c:v>
                </c:pt>
                <c:pt idx="35">
                  <c:v>45366</c:v>
                </c:pt>
                <c:pt idx="36">
                  <c:v>45359</c:v>
                </c:pt>
                <c:pt idx="37">
                  <c:v>45352</c:v>
                </c:pt>
                <c:pt idx="38">
                  <c:v>45345</c:v>
                </c:pt>
                <c:pt idx="39">
                  <c:v>45338</c:v>
                </c:pt>
                <c:pt idx="40">
                  <c:v>45331</c:v>
                </c:pt>
                <c:pt idx="41">
                  <c:v>45324</c:v>
                </c:pt>
                <c:pt idx="42">
                  <c:v>45317</c:v>
                </c:pt>
                <c:pt idx="43">
                  <c:v>45310</c:v>
                </c:pt>
                <c:pt idx="44">
                  <c:v>45303</c:v>
                </c:pt>
                <c:pt idx="45">
                  <c:v>45296</c:v>
                </c:pt>
                <c:pt idx="46">
                  <c:v>45289</c:v>
                </c:pt>
                <c:pt idx="47">
                  <c:v>45282</c:v>
                </c:pt>
                <c:pt idx="48">
                  <c:v>45275</c:v>
                </c:pt>
                <c:pt idx="49">
                  <c:v>45268</c:v>
                </c:pt>
                <c:pt idx="50">
                  <c:v>45261</c:v>
                </c:pt>
                <c:pt idx="51">
                  <c:v>45254</c:v>
                </c:pt>
                <c:pt idx="52">
                  <c:v>45247</c:v>
                </c:pt>
                <c:pt idx="53">
                  <c:v>45240</c:v>
                </c:pt>
                <c:pt idx="54">
                  <c:v>45233</c:v>
                </c:pt>
                <c:pt idx="55">
                  <c:v>45226</c:v>
                </c:pt>
                <c:pt idx="56">
                  <c:v>45219</c:v>
                </c:pt>
                <c:pt idx="57">
                  <c:v>45212</c:v>
                </c:pt>
                <c:pt idx="58">
                  <c:v>45205</c:v>
                </c:pt>
                <c:pt idx="59">
                  <c:v>45198</c:v>
                </c:pt>
                <c:pt idx="60">
                  <c:v>45191</c:v>
                </c:pt>
                <c:pt idx="61">
                  <c:v>45184</c:v>
                </c:pt>
                <c:pt idx="62">
                  <c:v>45177</c:v>
                </c:pt>
                <c:pt idx="63">
                  <c:v>45170</c:v>
                </c:pt>
                <c:pt idx="64">
                  <c:v>45163</c:v>
                </c:pt>
                <c:pt idx="65">
                  <c:v>45156</c:v>
                </c:pt>
                <c:pt idx="66">
                  <c:v>45149</c:v>
                </c:pt>
                <c:pt idx="67">
                  <c:v>45142</c:v>
                </c:pt>
                <c:pt idx="68">
                  <c:v>45135</c:v>
                </c:pt>
                <c:pt idx="69">
                  <c:v>45128</c:v>
                </c:pt>
                <c:pt idx="70">
                  <c:v>45121</c:v>
                </c:pt>
                <c:pt idx="71">
                  <c:v>45114</c:v>
                </c:pt>
                <c:pt idx="72">
                  <c:v>45107</c:v>
                </c:pt>
                <c:pt idx="73">
                  <c:v>45100</c:v>
                </c:pt>
                <c:pt idx="74">
                  <c:v>45093</c:v>
                </c:pt>
                <c:pt idx="75">
                  <c:v>45086</c:v>
                </c:pt>
                <c:pt idx="76">
                  <c:v>45079</c:v>
                </c:pt>
                <c:pt idx="77">
                  <c:v>45072</c:v>
                </c:pt>
                <c:pt idx="78">
                  <c:v>45065</c:v>
                </c:pt>
                <c:pt idx="79">
                  <c:v>45058</c:v>
                </c:pt>
                <c:pt idx="80">
                  <c:v>45051</c:v>
                </c:pt>
                <c:pt idx="81">
                  <c:v>45044</c:v>
                </c:pt>
                <c:pt idx="82">
                  <c:v>45037</c:v>
                </c:pt>
                <c:pt idx="83">
                  <c:v>45030</c:v>
                </c:pt>
                <c:pt idx="84">
                  <c:v>45023</c:v>
                </c:pt>
                <c:pt idx="85">
                  <c:v>45016</c:v>
                </c:pt>
                <c:pt idx="86">
                  <c:v>45009</c:v>
                </c:pt>
                <c:pt idx="87">
                  <c:v>45002</c:v>
                </c:pt>
                <c:pt idx="88">
                  <c:v>44995</c:v>
                </c:pt>
                <c:pt idx="89">
                  <c:v>44988</c:v>
                </c:pt>
                <c:pt idx="90">
                  <c:v>44981</c:v>
                </c:pt>
                <c:pt idx="91">
                  <c:v>44974</c:v>
                </c:pt>
                <c:pt idx="92">
                  <c:v>44967</c:v>
                </c:pt>
                <c:pt idx="93">
                  <c:v>44960</c:v>
                </c:pt>
                <c:pt idx="94">
                  <c:v>44953</c:v>
                </c:pt>
                <c:pt idx="95">
                  <c:v>44946</c:v>
                </c:pt>
                <c:pt idx="96">
                  <c:v>44939</c:v>
                </c:pt>
                <c:pt idx="97">
                  <c:v>44932</c:v>
                </c:pt>
                <c:pt idx="98">
                  <c:v>44925</c:v>
                </c:pt>
                <c:pt idx="99">
                  <c:v>44918</c:v>
                </c:pt>
                <c:pt idx="100">
                  <c:v>44911</c:v>
                </c:pt>
                <c:pt idx="101">
                  <c:v>44904</c:v>
                </c:pt>
                <c:pt idx="102">
                  <c:v>44897</c:v>
                </c:pt>
                <c:pt idx="103">
                  <c:v>44890</c:v>
                </c:pt>
                <c:pt idx="104">
                  <c:v>44883</c:v>
                </c:pt>
                <c:pt idx="105">
                  <c:v>44876</c:v>
                </c:pt>
                <c:pt idx="106">
                  <c:v>44869</c:v>
                </c:pt>
                <c:pt idx="107">
                  <c:v>44862</c:v>
                </c:pt>
                <c:pt idx="108">
                  <c:v>44855</c:v>
                </c:pt>
                <c:pt idx="109">
                  <c:v>44848</c:v>
                </c:pt>
                <c:pt idx="110">
                  <c:v>44841</c:v>
                </c:pt>
                <c:pt idx="111">
                  <c:v>44834</c:v>
                </c:pt>
                <c:pt idx="112">
                  <c:v>44827</c:v>
                </c:pt>
                <c:pt idx="113">
                  <c:v>44820</c:v>
                </c:pt>
                <c:pt idx="114">
                  <c:v>44813</c:v>
                </c:pt>
                <c:pt idx="115">
                  <c:v>44806</c:v>
                </c:pt>
                <c:pt idx="116">
                  <c:v>44799</c:v>
                </c:pt>
                <c:pt idx="117">
                  <c:v>44792</c:v>
                </c:pt>
                <c:pt idx="118">
                  <c:v>44785</c:v>
                </c:pt>
                <c:pt idx="119">
                  <c:v>44778</c:v>
                </c:pt>
                <c:pt idx="120">
                  <c:v>44771</c:v>
                </c:pt>
                <c:pt idx="121">
                  <c:v>44764</c:v>
                </c:pt>
                <c:pt idx="122">
                  <c:v>44757</c:v>
                </c:pt>
                <c:pt idx="123">
                  <c:v>44750</c:v>
                </c:pt>
                <c:pt idx="124">
                  <c:v>44743</c:v>
                </c:pt>
                <c:pt idx="125">
                  <c:v>44736</c:v>
                </c:pt>
                <c:pt idx="126">
                  <c:v>44729</c:v>
                </c:pt>
                <c:pt idx="127">
                  <c:v>44722</c:v>
                </c:pt>
                <c:pt idx="128">
                  <c:v>44715</c:v>
                </c:pt>
                <c:pt idx="129">
                  <c:v>44708</c:v>
                </c:pt>
                <c:pt idx="130">
                  <c:v>44701</c:v>
                </c:pt>
                <c:pt idx="131">
                  <c:v>44694</c:v>
                </c:pt>
                <c:pt idx="132">
                  <c:v>44687</c:v>
                </c:pt>
                <c:pt idx="133">
                  <c:v>44680</c:v>
                </c:pt>
                <c:pt idx="134">
                  <c:v>44673</c:v>
                </c:pt>
                <c:pt idx="135">
                  <c:v>44666</c:v>
                </c:pt>
                <c:pt idx="136">
                  <c:v>44659</c:v>
                </c:pt>
                <c:pt idx="137">
                  <c:v>44652</c:v>
                </c:pt>
                <c:pt idx="138">
                  <c:v>44645</c:v>
                </c:pt>
                <c:pt idx="139">
                  <c:v>44638</c:v>
                </c:pt>
                <c:pt idx="140">
                  <c:v>44631</c:v>
                </c:pt>
                <c:pt idx="141">
                  <c:v>44624</c:v>
                </c:pt>
                <c:pt idx="142">
                  <c:v>44617</c:v>
                </c:pt>
                <c:pt idx="143">
                  <c:v>44610</c:v>
                </c:pt>
                <c:pt idx="144">
                  <c:v>44603</c:v>
                </c:pt>
                <c:pt idx="145">
                  <c:v>44596</c:v>
                </c:pt>
                <c:pt idx="146">
                  <c:v>44589</c:v>
                </c:pt>
                <c:pt idx="147">
                  <c:v>44582</c:v>
                </c:pt>
                <c:pt idx="148">
                  <c:v>44575</c:v>
                </c:pt>
                <c:pt idx="149">
                  <c:v>44568</c:v>
                </c:pt>
                <c:pt idx="150">
                  <c:v>44561</c:v>
                </c:pt>
                <c:pt idx="151">
                  <c:v>44554</c:v>
                </c:pt>
                <c:pt idx="152">
                  <c:v>44547</c:v>
                </c:pt>
                <c:pt idx="153">
                  <c:v>44540</c:v>
                </c:pt>
                <c:pt idx="154">
                  <c:v>44533</c:v>
                </c:pt>
                <c:pt idx="155">
                  <c:v>44526</c:v>
                </c:pt>
                <c:pt idx="156">
                  <c:v>44519</c:v>
                </c:pt>
                <c:pt idx="157">
                  <c:v>44512</c:v>
                </c:pt>
                <c:pt idx="158">
                  <c:v>44505</c:v>
                </c:pt>
                <c:pt idx="159">
                  <c:v>44498</c:v>
                </c:pt>
                <c:pt idx="160">
                  <c:v>44491</c:v>
                </c:pt>
                <c:pt idx="161">
                  <c:v>44484</c:v>
                </c:pt>
                <c:pt idx="162">
                  <c:v>44477</c:v>
                </c:pt>
                <c:pt idx="163">
                  <c:v>44470</c:v>
                </c:pt>
                <c:pt idx="164">
                  <c:v>44463</c:v>
                </c:pt>
                <c:pt idx="165">
                  <c:v>44456</c:v>
                </c:pt>
                <c:pt idx="166">
                  <c:v>44449</c:v>
                </c:pt>
                <c:pt idx="167">
                  <c:v>44442</c:v>
                </c:pt>
                <c:pt idx="168">
                  <c:v>44435</c:v>
                </c:pt>
                <c:pt idx="169">
                  <c:v>44428</c:v>
                </c:pt>
                <c:pt idx="170">
                  <c:v>44421</c:v>
                </c:pt>
                <c:pt idx="171">
                  <c:v>44414</c:v>
                </c:pt>
                <c:pt idx="172">
                  <c:v>44407</c:v>
                </c:pt>
                <c:pt idx="173">
                  <c:v>44400</c:v>
                </c:pt>
                <c:pt idx="174">
                  <c:v>44393</c:v>
                </c:pt>
                <c:pt idx="175">
                  <c:v>44386</c:v>
                </c:pt>
                <c:pt idx="176">
                  <c:v>44379</c:v>
                </c:pt>
                <c:pt idx="177">
                  <c:v>44372</c:v>
                </c:pt>
                <c:pt idx="178">
                  <c:v>44365</c:v>
                </c:pt>
                <c:pt idx="179">
                  <c:v>44358</c:v>
                </c:pt>
                <c:pt idx="180">
                  <c:v>44351</c:v>
                </c:pt>
                <c:pt idx="181">
                  <c:v>44344</c:v>
                </c:pt>
                <c:pt idx="182">
                  <c:v>44337</c:v>
                </c:pt>
                <c:pt idx="183">
                  <c:v>44330</c:v>
                </c:pt>
                <c:pt idx="184">
                  <c:v>44323</c:v>
                </c:pt>
                <c:pt idx="185">
                  <c:v>44316</c:v>
                </c:pt>
                <c:pt idx="186">
                  <c:v>44309</c:v>
                </c:pt>
                <c:pt idx="187">
                  <c:v>44302</c:v>
                </c:pt>
                <c:pt idx="188">
                  <c:v>44295</c:v>
                </c:pt>
                <c:pt idx="189">
                  <c:v>44288</c:v>
                </c:pt>
                <c:pt idx="190">
                  <c:v>44281</c:v>
                </c:pt>
                <c:pt idx="191">
                  <c:v>44274</c:v>
                </c:pt>
                <c:pt idx="192">
                  <c:v>44267</c:v>
                </c:pt>
                <c:pt idx="193">
                  <c:v>44260</c:v>
                </c:pt>
                <c:pt idx="194">
                  <c:v>44253</c:v>
                </c:pt>
                <c:pt idx="195">
                  <c:v>44246</c:v>
                </c:pt>
                <c:pt idx="196">
                  <c:v>44239</c:v>
                </c:pt>
                <c:pt idx="197">
                  <c:v>44232</c:v>
                </c:pt>
                <c:pt idx="198">
                  <c:v>44225</c:v>
                </c:pt>
                <c:pt idx="199">
                  <c:v>44218</c:v>
                </c:pt>
                <c:pt idx="200">
                  <c:v>44211</c:v>
                </c:pt>
                <c:pt idx="201">
                  <c:v>44204</c:v>
                </c:pt>
                <c:pt idx="202">
                  <c:v>44197</c:v>
                </c:pt>
                <c:pt idx="203">
                  <c:v>44190</c:v>
                </c:pt>
                <c:pt idx="204">
                  <c:v>44183</c:v>
                </c:pt>
                <c:pt idx="205">
                  <c:v>44176</c:v>
                </c:pt>
                <c:pt idx="206">
                  <c:v>44169</c:v>
                </c:pt>
                <c:pt idx="207">
                  <c:v>44162</c:v>
                </c:pt>
                <c:pt idx="208">
                  <c:v>44155</c:v>
                </c:pt>
                <c:pt idx="209">
                  <c:v>44148</c:v>
                </c:pt>
                <c:pt idx="210">
                  <c:v>44141</c:v>
                </c:pt>
                <c:pt idx="211">
                  <c:v>44134</c:v>
                </c:pt>
                <c:pt idx="212">
                  <c:v>44127</c:v>
                </c:pt>
                <c:pt idx="213">
                  <c:v>44120</c:v>
                </c:pt>
                <c:pt idx="214">
                  <c:v>44113</c:v>
                </c:pt>
                <c:pt idx="215">
                  <c:v>44106</c:v>
                </c:pt>
                <c:pt idx="216">
                  <c:v>44099</c:v>
                </c:pt>
                <c:pt idx="217">
                  <c:v>44092</c:v>
                </c:pt>
                <c:pt idx="218">
                  <c:v>44085</c:v>
                </c:pt>
                <c:pt idx="219">
                  <c:v>44078</c:v>
                </c:pt>
                <c:pt idx="220">
                  <c:v>44071</c:v>
                </c:pt>
                <c:pt idx="221">
                  <c:v>44064</c:v>
                </c:pt>
                <c:pt idx="222">
                  <c:v>44057</c:v>
                </c:pt>
                <c:pt idx="223">
                  <c:v>44050</c:v>
                </c:pt>
                <c:pt idx="224">
                  <c:v>44043</c:v>
                </c:pt>
                <c:pt idx="225">
                  <c:v>44036</c:v>
                </c:pt>
                <c:pt idx="226">
                  <c:v>44029</c:v>
                </c:pt>
                <c:pt idx="227">
                  <c:v>44022</c:v>
                </c:pt>
                <c:pt idx="228">
                  <c:v>44015</c:v>
                </c:pt>
                <c:pt idx="229">
                  <c:v>44008</c:v>
                </c:pt>
                <c:pt idx="230">
                  <c:v>44001</c:v>
                </c:pt>
                <c:pt idx="231">
                  <c:v>43994</c:v>
                </c:pt>
                <c:pt idx="232">
                  <c:v>43987</c:v>
                </c:pt>
                <c:pt idx="233">
                  <c:v>43980</c:v>
                </c:pt>
                <c:pt idx="234">
                  <c:v>43973</c:v>
                </c:pt>
                <c:pt idx="235">
                  <c:v>43966</c:v>
                </c:pt>
                <c:pt idx="236">
                  <c:v>43959</c:v>
                </c:pt>
                <c:pt idx="237">
                  <c:v>43952</c:v>
                </c:pt>
                <c:pt idx="238">
                  <c:v>43945</c:v>
                </c:pt>
                <c:pt idx="239">
                  <c:v>43938</c:v>
                </c:pt>
                <c:pt idx="240">
                  <c:v>43931</c:v>
                </c:pt>
                <c:pt idx="241">
                  <c:v>43924</c:v>
                </c:pt>
                <c:pt idx="242">
                  <c:v>43917</c:v>
                </c:pt>
                <c:pt idx="243">
                  <c:v>43910</c:v>
                </c:pt>
                <c:pt idx="244">
                  <c:v>43903</c:v>
                </c:pt>
                <c:pt idx="245">
                  <c:v>43896</c:v>
                </c:pt>
                <c:pt idx="246">
                  <c:v>43889</c:v>
                </c:pt>
                <c:pt idx="247">
                  <c:v>43882</c:v>
                </c:pt>
                <c:pt idx="248">
                  <c:v>43875</c:v>
                </c:pt>
                <c:pt idx="249">
                  <c:v>43868</c:v>
                </c:pt>
                <c:pt idx="250">
                  <c:v>43861</c:v>
                </c:pt>
                <c:pt idx="251">
                  <c:v>43854</c:v>
                </c:pt>
                <c:pt idx="252">
                  <c:v>43847</c:v>
                </c:pt>
                <c:pt idx="253">
                  <c:v>43840</c:v>
                </c:pt>
                <c:pt idx="254">
                  <c:v>43833</c:v>
                </c:pt>
                <c:pt idx="255">
                  <c:v>43826</c:v>
                </c:pt>
                <c:pt idx="256">
                  <c:v>43819</c:v>
                </c:pt>
                <c:pt idx="257">
                  <c:v>43812</c:v>
                </c:pt>
                <c:pt idx="258">
                  <c:v>43805</c:v>
                </c:pt>
                <c:pt idx="259">
                  <c:v>43798</c:v>
                </c:pt>
                <c:pt idx="260">
                  <c:v>43784</c:v>
                </c:pt>
                <c:pt idx="261">
                  <c:v>43777</c:v>
                </c:pt>
                <c:pt idx="262">
                  <c:v>43770</c:v>
                </c:pt>
                <c:pt idx="263">
                  <c:v>43763</c:v>
                </c:pt>
                <c:pt idx="264">
                  <c:v>43756</c:v>
                </c:pt>
                <c:pt idx="265">
                  <c:v>43749</c:v>
                </c:pt>
                <c:pt idx="266">
                  <c:v>43742</c:v>
                </c:pt>
                <c:pt idx="267">
                  <c:v>43735</c:v>
                </c:pt>
                <c:pt idx="268">
                  <c:v>43728</c:v>
                </c:pt>
                <c:pt idx="269">
                  <c:v>43721</c:v>
                </c:pt>
                <c:pt idx="270">
                  <c:v>43714</c:v>
                </c:pt>
                <c:pt idx="271">
                  <c:v>43707</c:v>
                </c:pt>
                <c:pt idx="272">
                  <c:v>43700</c:v>
                </c:pt>
                <c:pt idx="273">
                  <c:v>43693</c:v>
                </c:pt>
                <c:pt idx="274">
                  <c:v>43686</c:v>
                </c:pt>
                <c:pt idx="275">
                  <c:v>43679</c:v>
                </c:pt>
                <c:pt idx="276">
                  <c:v>43672</c:v>
                </c:pt>
                <c:pt idx="277">
                  <c:v>43665</c:v>
                </c:pt>
                <c:pt idx="278">
                  <c:v>43658</c:v>
                </c:pt>
                <c:pt idx="279">
                  <c:v>43651</c:v>
                </c:pt>
                <c:pt idx="280">
                  <c:v>43644</c:v>
                </c:pt>
                <c:pt idx="281">
                  <c:v>43637</c:v>
                </c:pt>
                <c:pt idx="282">
                  <c:v>43630</c:v>
                </c:pt>
                <c:pt idx="283">
                  <c:v>43623</c:v>
                </c:pt>
                <c:pt idx="284">
                  <c:v>43616</c:v>
                </c:pt>
                <c:pt idx="285">
                  <c:v>43609</c:v>
                </c:pt>
                <c:pt idx="286">
                  <c:v>43602</c:v>
                </c:pt>
                <c:pt idx="287">
                  <c:v>43595</c:v>
                </c:pt>
                <c:pt idx="288">
                  <c:v>43588</c:v>
                </c:pt>
                <c:pt idx="289">
                  <c:v>43581</c:v>
                </c:pt>
                <c:pt idx="290">
                  <c:v>43574</c:v>
                </c:pt>
                <c:pt idx="291">
                  <c:v>43567</c:v>
                </c:pt>
                <c:pt idx="292">
                  <c:v>43560</c:v>
                </c:pt>
                <c:pt idx="293">
                  <c:v>43553</c:v>
                </c:pt>
                <c:pt idx="294">
                  <c:v>43546</c:v>
                </c:pt>
                <c:pt idx="295">
                  <c:v>43539</c:v>
                </c:pt>
                <c:pt idx="296">
                  <c:v>43532</c:v>
                </c:pt>
                <c:pt idx="297">
                  <c:v>43525</c:v>
                </c:pt>
                <c:pt idx="298">
                  <c:v>43518</c:v>
                </c:pt>
                <c:pt idx="299">
                  <c:v>43511</c:v>
                </c:pt>
                <c:pt idx="300">
                  <c:v>43504</c:v>
                </c:pt>
                <c:pt idx="301">
                  <c:v>43497</c:v>
                </c:pt>
                <c:pt idx="302">
                  <c:v>43490</c:v>
                </c:pt>
                <c:pt idx="303">
                  <c:v>43483</c:v>
                </c:pt>
                <c:pt idx="304">
                  <c:v>43476</c:v>
                </c:pt>
                <c:pt idx="305">
                  <c:v>43469</c:v>
                </c:pt>
                <c:pt idx="306">
                  <c:v>43462</c:v>
                </c:pt>
                <c:pt idx="307">
                  <c:v>43455</c:v>
                </c:pt>
                <c:pt idx="308">
                  <c:v>43448</c:v>
                </c:pt>
                <c:pt idx="309">
                  <c:v>43441</c:v>
                </c:pt>
                <c:pt idx="310">
                  <c:v>43434</c:v>
                </c:pt>
                <c:pt idx="311">
                  <c:v>43427</c:v>
                </c:pt>
                <c:pt idx="312">
                  <c:v>43420</c:v>
                </c:pt>
                <c:pt idx="313">
                  <c:v>43413</c:v>
                </c:pt>
                <c:pt idx="314">
                  <c:v>43406</c:v>
                </c:pt>
                <c:pt idx="315">
                  <c:v>43399</c:v>
                </c:pt>
                <c:pt idx="316">
                  <c:v>43392</c:v>
                </c:pt>
                <c:pt idx="317">
                  <c:v>43385</c:v>
                </c:pt>
                <c:pt idx="318">
                  <c:v>43378</c:v>
                </c:pt>
                <c:pt idx="319">
                  <c:v>43371</c:v>
                </c:pt>
                <c:pt idx="320">
                  <c:v>43364</c:v>
                </c:pt>
                <c:pt idx="321">
                  <c:v>43357</c:v>
                </c:pt>
                <c:pt idx="322">
                  <c:v>43350</c:v>
                </c:pt>
                <c:pt idx="323">
                  <c:v>43343</c:v>
                </c:pt>
                <c:pt idx="324">
                  <c:v>43336</c:v>
                </c:pt>
                <c:pt idx="325">
                  <c:v>43329</c:v>
                </c:pt>
                <c:pt idx="326">
                  <c:v>43322</c:v>
                </c:pt>
                <c:pt idx="327">
                  <c:v>43315</c:v>
                </c:pt>
                <c:pt idx="328">
                  <c:v>43308</c:v>
                </c:pt>
                <c:pt idx="329">
                  <c:v>43301</c:v>
                </c:pt>
                <c:pt idx="330">
                  <c:v>43294</c:v>
                </c:pt>
                <c:pt idx="331">
                  <c:v>43287</c:v>
                </c:pt>
                <c:pt idx="332">
                  <c:v>43280</c:v>
                </c:pt>
                <c:pt idx="333">
                  <c:v>43273</c:v>
                </c:pt>
                <c:pt idx="334">
                  <c:v>43266</c:v>
                </c:pt>
                <c:pt idx="335">
                  <c:v>43259</c:v>
                </c:pt>
                <c:pt idx="336">
                  <c:v>43252</c:v>
                </c:pt>
                <c:pt idx="337">
                  <c:v>43245</c:v>
                </c:pt>
                <c:pt idx="338">
                  <c:v>43238</c:v>
                </c:pt>
                <c:pt idx="339">
                  <c:v>43231</c:v>
                </c:pt>
                <c:pt idx="340">
                  <c:v>43224</c:v>
                </c:pt>
                <c:pt idx="341">
                  <c:v>43217</c:v>
                </c:pt>
                <c:pt idx="342">
                  <c:v>43210</c:v>
                </c:pt>
                <c:pt idx="343">
                  <c:v>43203</c:v>
                </c:pt>
                <c:pt idx="344">
                  <c:v>43196</c:v>
                </c:pt>
                <c:pt idx="345">
                  <c:v>43189</c:v>
                </c:pt>
                <c:pt idx="346">
                  <c:v>43182</c:v>
                </c:pt>
                <c:pt idx="347">
                  <c:v>43175</c:v>
                </c:pt>
                <c:pt idx="348">
                  <c:v>43168</c:v>
                </c:pt>
                <c:pt idx="349">
                  <c:v>43161</c:v>
                </c:pt>
                <c:pt idx="350">
                  <c:v>43154</c:v>
                </c:pt>
                <c:pt idx="351">
                  <c:v>43147</c:v>
                </c:pt>
                <c:pt idx="352">
                  <c:v>43140</c:v>
                </c:pt>
                <c:pt idx="353">
                  <c:v>43133</c:v>
                </c:pt>
                <c:pt idx="354">
                  <c:v>43126</c:v>
                </c:pt>
                <c:pt idx="355">
                  <c:v>43119</c:v>
                </c:pt>
                <c:pt idx="356">
                  <c:v>43112</c:v>
                </c:pt>
                <c:pt idx="357">
                  <c:v>43105</c:v>
                </c:pt>
                <c:pt idx="358">
                  <c:v>43098</c:v>
                </c:pt>
                <c:pt idx="359">
                  <c:v>43091</c:v>
                </c:pt>
                <c:pt idx="360">
                  <c:v>43084</c:v>
                </c:pt>
                <c:pt idx="361">
                  <c:v>43077</c:v>
                </c:pt>
                <c:pt idx="362">
                  <c:v>43070</c:v>
                </c:pt>
                <c:pt idx="363">
                  <c:v>43063</c:v>
                </c:pt>
                <c:pt idx="364">
                  <c:v>43056</c:v>
                </c:pt>
                <c:pt idx="365">
                  <c:v>43049</c:v>
                </c:pt>
                <c:pt idx="366">
                  <c:v>43042</c:v>
                </c:pt>
                <c:pt idx="367">
                  <c:v>43035</c:v>
                </c:pt>
                <c:pt idx="368">
                  <c:v>43028</c:v>
                </c:pt>
                <c:pt idx="369">
                  <c:v>43021</c:v>
                </c:pt>
                <c:pt idx="370">
                  <c:v>43014</c:v>
                </c:pt>
                <c:pt idx="371">
                  <c:v>43007</c:v>
                </c:pt>
                <c:pt idx="372">
                  <c:v>43000</c:v>
                </c:pt>
                <c:pt idx="373">
                  <c:v>42993</c:v>
                </c:pt>
                <c:pt idx="374">
                  <c:v>42986</c:v>
                </c:pt>
                <c:pt idx="375">
                  <c:v>42979</c:v>
                </c:pt>
                <c:pt idx="376">
                  <c:v>42972</c:v>
                </c:pt>
                <c:pt idx="377">
                  <c:v>42965</c:v>
                </c:pt>
                <c:pt idx="378">
                  <c:v>42958</c:v>
                </c:pt>
                <c:pt idx="379">
                  <c:v>42951</c:v>
                </c:pt>
                <c:pt idx="380">
                  <c:v>42944</c:v>
                </c:pt>
                <c:pt idx="381">
                  <c:v>42937</c:v>
                </c:pt>
                <c:pt idx="382">
                  <c:v>42930</c:v>
                </c:pt>
                <c:pt idx="383">
                  <c:v>42923</c:v>
                </c:pt>
                <c:pt idx="384">
                  <c:v>42916</c:v>
                </c:pt>
                <c:pt idx="385">
                  <c:v>42909</c:v>
                </c:pt>
                <c:pt idx="386">
                  <c:v>42902</c:v>
                </c:pt>
                <c:pt idx="387">
                  <c:v>42895</c:v>
                </c:pt>
                <c:pt idx="388">
                  <c:v>42888</c:v>
                </c:pt>
                <c:pt idx="389">
                  <c:v>42881</c:v>
                </c:pt>
                <c:pt idx="390">
                  <c:v>42874</c:v>
                </c:pt>
                <c:pt idx="391">
                  <c:v>42867</c:v>
                </c:pt>
                <c:pt idx="392">
                  <c:v>42860</c:v>
                </c:pt>
                <c:pt idx="393">
                  <c:v>42853</c:v>
                </c:pt>
                <c:pt idx="394">
                  <c:v>42846</c:v>
                </c:pt>
                <c:pt idx="395">
                  <c:v>42839</c:v>
                </c:pt>
                <c:pt idx="396">
                  <c:v>42832</c:v>
                </c:pt>
                <c:pt idx="397">
                  <c:v>42825</c:v>
                </c:pt>
                <c:pt idx="398">
                  <c:v>42818</c:v>
                </c:pt>
                <c:pt idx="399">
                  <c:v>42811</c:v>
                </c:pt>
                <c:pt idx="400">
                  <c:v>42804</c:v>
                </c:pt>
                <c:pt idx="401">
                  <c:v>42797</c:v>
                </c:pt>
                <c:pt idx="402">
                  <c:v>42790</c:v>
                </c:pt>
                <c:pt idx="403">
                  <c:v>42783</c:v>
                </c:pt>
                <c:pt idx="404">
                  <c:v>42776</c:v>
                </c:pt>
                <c:pt idx="405">
                  <c:v>42769</c:v>
                </c:pt>
                <c:pt idx="406">
                  <c:v>42762</c:v>
                </c:pt>
                <c:pt idx="407">
                  <c:v>42755</c:v>
                </c:pt>
                <c:pt idx="408">
                  <c:v>42748</c:v>
                </c:pt>
                <c:pt idx="409">
                  <c:v>42741</c:v>
                </c:pt>
                <c:pt idx="410">
                  <c:v>42734</c:v>
                </c:pt>
                <c:pt idx="411">
                  <c:v>42727</c:v>
                </c:pt>
                <c:pt idx="412">
                  <c:v>42720</c:v>
                </c:pt>
                <c:pt idx="413">
                  <c:v>42713</c:v>
                </c:pt>
                <c:pt idx="414">
                  <c:v>42706</c:v>
                </c:pt>
                <c:pt idx="415">
                  <c:v>42699</c:v>
                </c:pt>
                <c:pt idx="416">
                  <c:v>42692</c:v>
                </c:pt>
                <c:pt idx="417">
                  <c:v>42685</c:v>
                </c:pt>
                <c:pt idx="418">
                  <c:v>42678</c:v>
                </c:pt>
                <c:pt idx="419">
                  <c:v>42671</c:v>
                </c:pt>
                <c:pt idx="420">
                  <c:v>42664</c:v>
                </c:pt>
                <c:pt idx="421">
                  <c:v>42657</c:v>
                </c:pt>
                <c:pt idx="422">
                  <c:v>42650</c:v>
                </c:pt>
                <c:pt idx="423">
                  <c:v>42643</c:v>
                </c:pt>
                <c:pt idx="424">
                  <c:v>42636</c:v>
                </c:pt>
                <c:pt idx="425">
                  <c:v>42629</c:v>
                </c:pt>
                <c:pt idx="426">
                  <c:v>42622</c:v>
                </c:pt>
                <c:pt idx="427">
                  <c:v>42615</c:v>
                </c:pt>
                <c:pt idx="428">
                  <c:v>42608</c:v>
                </c:pt>
                <c:pt idx="429">
                  <c:v>42601</c:v>
                </c:pt>
                <c:pt idx="430">
                  <c:v>42594</c:v>
                </c:pt>
                <c:pt idx="431">
                  <c:v>42587</c:v>
                </c:pt>
                <c:pt idx="432">
                  <c:v>42580</c:v>
                </c:pt>
                <c:pt idx="433">
                  <c:v>42573</c:v>
                </c:pt>
                <c:pt idx="434">
                  <c:v>42566</c:v>
                </c:pt>
                <c:pt idx="435">
                  <c:v>42559</c:v>
                </c:pt>
                <c:pt idx="436">
                  <c:v>42552</c:v>
                </c:pt>
                <c:pt idx="437">
                  <c:v>42545</c:v>
                </c:pt>
                <c:pt idx="438">
                  <c:v>42538</c:v>
                </c:pt>
                <c:pt idx="439">
                  <c:v>42531</c:v>
                </c:pt>
                <c:pt idx="440">
                  <c:v>42524</c:v>
                </c:pt>
                <c:pt idx="441">
                  <c:v>42517</c:v>
                </c:pt>
                <c:pt idx="442">
                  <c:v>42510</c:v>
                </c:pt>
                <c:pt idx="443">
                  <c:v>42503</c:v>
                </c:pt>
                <c:pt idx="444">
                  <c:v>42496</c:v>
                </c:pt>
                <c:pt idx="445">
                  <c:v>42489</c:v>
                </c:pt>
                <c:pt idx="446">
                  <c:v>42482</c:v>
                </c:pt>
                <c:pt idx="447">
                  <c:v>42475</c:v>
                </c:pt>
                <c:pt idx="448">
                  <c:v>42468</c:v>
                </c:pt>
                <c:pt idx="449">
                  <c:v>42461</c:v>
                </c:pt>
                <c:pt idx="450">
                  <c:v>42454</c:v>
                </c:pt>
                <c:pt idx="451">
                  <c:v>42447</c:v>
                </c:pt>
                <c:pt idx="452">
                  <c:v>42440</c:v>
                </c:pt>
                <c:pt idx="453">
                  <c:v>42433</c:v>
                </c:pt>
                <c:pt idx="454">
                  <c:v>42426</c:v>
                </c:pt>
                <c:pt idx="455">
                  <c:v>42419</c:v>
                </c:pt>
                <c:pt idx="456">
                  <c:v>42412</c:v>
                </c:pt>
                <c:pt idx="457">
                  <c:v>42405</c:v>
                </c:pt>
                <c:pt idx="458">
                  <c:v>42398</c:v>
                </c:pt>
                <c:pt idx="459">
                  <c:v>42391</c:v>
                </c:pt>
                <c:pt idx="460">
                  <c:v>42384</c:v>
                </c:pt>
                <c:pt idx="461">
                  <c:v>42377</c:v>
                </c:pt>
                <c:pt idx="462">
                  <c:v>42370</c:v>
                </c:pt>
                <c:pt idx="463">
                  <c:v>42363</c:v>
                </c:pt>
                <c:pt idx="464">
                  <c:v>42356</c:v>
                </c:pt>
                <c:pt idx="465">
                  <c:v>42349</c:v>
                </c:pt>
                <c:pt idx="466">
                  <c:v>42342</c:v>
                </c:pt>
                <c:pt idx="467">
                  <c:v>42335</c:v>
                </c:pt>
                <c:pt idx="468">
                  <c:v>42328</c:v>
                </c:pt>
                <c:pt idx="469">
                  <c:v>42321</c:v>
                </c:pt>
                <c:pt idx="470">
                  <c:v>42314</c:v>
                </c:pt>
                <c:pt idx="471">
                  <c:v>42307</c:v>
                </c:pt>
                <c:pt idx="472">
                  <c:v>42300</c:v>
                </c:pt>
                <c:pt idx="473">
                  <c:v>42293</c:v>
                </c:pt>
                <c:pt idx="474">
                  <c:v>42286</c:v>
                </c:pt>
                <c:pt idx="475">
                  <c:v>42279</c:v>
                </c:pt>
                <c:pt idx="476">
                  <c:v>42272</c:v>
                </c:pt>
                <c:pt idx="477">
                  <c:v>42265</c:v>
                </c:pt>
                <c:pt idx="478">
                  <c:v>42258</c:v>
                </c:pt>
                <c:pt idx="479">
                  <c:v>42251</c:v>
                </c:pt>
                <c:pt idx="480">
                  <c:v>42244</c:v>
                </c:pt>
                <c:pt idx="481">
                  <c:v>42237</c:v>
                </c:pt>
                <c:pt idx="482">
                  <c:v>42230</c:v>
                </c:pt>
                <c:pt idx="483">
                  <c:v>42223</c:v>
                </c:pt>
                <c:pt idx="484">
                  <c:v>42216</c:v>
                </c:pt>
                <c:pt idx="485">
                  <c:v>42209</c:v>
                </c:pt>
                <c:pt idx="486">
                  <c:v>42202</c:v>
                </c:pt>
                <c:pt idx="487">
                  <c:v>42195</c:v>
                </c:pt>
                <c:pt idx="488">
                  <c:v>42188</c:v>
                </c:pt>
                <c:pt idx="489">
                  <c:v>42181</c:v>
                </c:pt>
                <c:pt idx="490">
                  <c:v>42174</c:v>
                </c:pt>
                <c:pt idx="491">
                  <c:v>42167</c:v>
                </c:pt>
                <c:pt idx="492">
                  <c:v>42160</c:v>
                </c:pt>
                <c:pt idx="493">
                  <c:v>42153</c:v>
                </c:pt>
                <c:pt idx="494">
                  <c:v>42146</c:v>
                </c:pt>
                <c:pt idx="495">
                  <c:v>42139</c:v>
                </c:pt>
                <c:pt idx="496">
                  <c:v>42132</c:v>
                </c:pt>
                <c:pt idx="497">
                  <c:v>42125</c:v>
                </c:pt>
                <c:pt idx="498">
                  <c:v>42118</c:v>
                </c:pt>
                <c:pt idx="499">
                  <c:v>42111</c:v>
                </c:pt>
                <c:pt idx="500">
                  <c:v>42104</c:v>
                </c:pt>
                <c:pt idx="501">
                  <c:v>42097</c:v>
                </c:pt>
                <c:pt idx="502">
                  <c:v>42090</c:v>
                </c:pt>
                <c:pt idx="503">
                  <c:v>42083</c:v>
                </c:pt>
                <c:pt idx="504">
                  <c:v>42076</c:v>
                </c:pt>
                <c:pt idx="505">
                  <c:v>42069</c:v>
                </c:pt>
                <c:pt idx="506">
                  <c:v>42062</c:v>
                </c:pt>
                <c:pt idx="507">
                  <c:v>42055</c:v>
                </c:pt>
                <c:pt idx="508">
                  <c:v>42048</c:v>
                </c:pt>
                <c:pt idx="509">
                  <c:v>42041</c:v>
                </c:pt>
                <c:pt idx="510">
                  <c:v>42034</c:v>
                </c:pt>
                <c:pt idx="511">
                  <c:v>42027</c:v>
                </c:pt>
                <c:pt idx="512">
                  <c:v>42020</c:v>
                </c:pt>
                <c:pt idx="513">
                  <c:v>42013</c:v>
                </c:pt>
                <c:pt idx="514">
                  <c:v>42006</c:v>
                </c:pt>
                <c:pt idx="515">
                  <c:v>41999</c:v>
                </c:pt>
                <c:pt idx="516">
                  <c:v>41992</c:v>
                </c:pt>
                <c:pt idx="517">
                  <c:v>41985</c:v>
                </c:pt>
                <c:pt idx="518">
                  <c:v>41978</c:v>
                </c:pt>
                <c:pt idx="519">
                  <c:v>41971</c:v>
                </c:pt>
                <c:pt idx="520">
                  <c:v>41964</c:v>
                </c:pt>
                <c:pt idx="521">
                  <c:v>41957</c:v>
                </c:pt>
                <c:pt idx="522">
                  <c:v>41950</c:v>
                </c:pt>
                <c:pt idx="523">
                  <c:v>41943</c:v>
                </c:pt>
                <c:pt idx="524">
                  <c:v>41936</c:v>
                </c:pt>
                <c:pt idx="525">
                  <c:v>41929</c:v>
                </c:pt>
                <c:pt idx="526">
                  <c:v>41922</c:v>
                </c:pt>
                <c:pt idx="527">
                  <c:v>41915</c:v>
                </c:pt>
                <c:pt idx="528">
                  <c:v>41908</c:v>
                </c:pt>
                <c:pt idx="529">
                  <c:v>41901</c:v>
                </c:pt>
                <c:pt idx="530">
                  <c:v>41894</c:v>
                </c:pt>
                <c:pt idx="531">
                  <c:v>41887</c:v>
                </c:pt>
                <c:pt idx="532">
                  <c:v>41880</c:v>
                </c:pt>
                <c:pt idx="533">
                  <c:v>41873</c:v>
                </c:pt>
                <c:pt idx="534">
                  <c:v>41866</c:v>
                </c:pt>
                <c:pt idx="535">
                  <c:v>41859</c:v>
                </c:pt>
                <c:pt idx="536">
                  <c:v>41852</c:v>
                </c:pt>
                <c:pt idx="537">
                  <c:v>41845</c:v>
                </c:pt>
                <c:pt idx="538">
                  <c:v>41838</c:v>
                </c:pt>
                <c:pt idx="539">
                  <c:v>41831</c:v>
                </c:pt>
                <c:pt idx="540">
                  <c:v>41824</c:v>
                </c:pt>
                <c:pt idx="541">
                  <c:v>41817</c:v>
                </c:pt>
                <c:pt idx="542">
                  <c:v>41810</c:v>
                </c:pt>
                <c:pt idx="543">
                  <c:v>41803</c:v>
                </c:pt>
                <c:pt idx="544">
                  <c:v>41796</c:v>
                </c:pt>
                <c:pt idx="545">
                  <c:v>41789</c:v>
                </c:pt>
                <c:pt idx="546">
                  <c:v>41782</c:v>
                </c:pt>
                <c:pt idx="547">
                  <c:v>41775</c:v>
                </c:pt>
                <c:pt idx="548">
                  <c:v>41768</c:v>
                </c:pt>
                <c:pt idx="549">
                  <c:v>41761</c:v>
                </c:pt>
                <c:pt idx="550">
                  <c:v>41754</c:v>
                </c:pt>
                <c:pt idx="551">
                  <c:v>41747</c:v>
                </c:pt>
                <c:pt idx="552">
                  <c:v>41740</c:v>
                </c:pt>
                <c:pt idx="553">
                  <c:v>41733</c:v>
                </c:pt>
                <c:pt idx="554">
                  <c:v>41726</c:v>
                </c:pt>
                <c:pt idx="555">
                  <c:v>41719</c:v>
                </c:pt>
                <c:pt idx="556">
                  <c:v>41712</c:v>
                </c:pt>
                <c:pt idx="557">
                  <c:v>41705</c:v>
                </c:pt>
                <c:pt idx="558">
                  <c:v>41698</c:v>
                </c:pt>
                <c:pt idx="559">
                  <c:v>41691</c:v>
                </c:pt>
                <c:pt idx="560">
                  <c:v>41684</c:v>
                </c:pt>
                <c:pt idx="561">
                  <c:v>41677</c:v>
                </c:pt>
                <c:pt idx="562">
                  <c:v>41670</c:v>
                </c:pt>
                <c:pt idx="563">
                  <c:v>41663</c:v>
                </c:pt>
                <c:pt idx="564">
                  <c:v>41656</c:v>
                </c:pt>
                <c:pt idx="565">
                  <c:v>41649</c:v>
                </c:pt>
                <c:pt idx="566">
                  <c:v>41642</c:v>
                </c:pt>
                <c:pt idx="567">
                  <c:v>41635</c:v>
                </c:pt>
                <c:pt idx="568">
                  <c:v>41628</c:v>
                </c:pt>
                <c:pt idx="569">
                  <c:v>41621</c:v>
                </c:pt>
                <c:pt idx="570">
                  <c:v>41614</c:v>
                </c:pt>
                <c:pt idx="571">
                  <c:v>41607</c:v>
                </c:pt>
                <c:pt idx="572">
                  <c:v>41600</c:v>
                </c:pt>
                <c:pt idx="573">
                  <c:v>41593</c:v>
                </c:pt>
                <c:pt idx="574">
                  <c:v>41586</c:v>
                </c:pt>
                <c:pt idx="575">
                  <c:v>41579</c:v>
                </c:pt>
                <c:pt idx="576">
                  <c:v>41572</c:v>
                </c:pt>
                <c:pt idx="577">
                  <c:v>41565</c:v>
                </c:pt>
                <c:pt idx="578">
                  <c:v>41558</c:v>
                </c:pt>
                <c:pt idx="579">
                  <c:v>41551</c:v>
                </c:pt>
                <c:pt idx="580">
                  <c:v>41544</c:v>
                </c:pt>
                <c:pt idx="581">
                  <c:v>41537</c:v>
                </c:pt>
                <c:pt idx="582">
                  <c:v>41530</c:v>
                </c:pt>
                <c:pt idx="583">
                  <c:v>41523</c:v>
                </c:pt>
                <c:pt idx="584">
                  <c:v>41516</c:v>
                </c:pt>
                <c:pt idx="585">
                  <c:v>41509</c:v>
                </c:pt>
                <c:pt idx="586">
                  <c:v>41502</c:v>
                </c:pt>
                <c:pt idx="587">
                  <c:v>41495</c:v>
                </c:pt>
                <c:pt idx="588">
                  <c:v>41488</c:v>
                </c:pt>
                <c:pt idx="589">
                  <c:v>41481</c:v>
                </c:pt>
                <c:pt idx="590">
                  <c:v>41474</c:v>
                </c:pt>
                <c:pt idx="591">
                  <c:v>41467</c:v>
                </c:pt>
                <c:pt idx="592">
                  <c:v>41460</c:v>
                </c:pt>
                <c:pt idx="593">
                  <c:v>41453</c:v>
                </c:pt>
                <c:pt idx="594">
                  <c:v>41446</c:v>
                </c:pt>
                <c:pt idx="595">
                  <c:v>41439</c:v>
                </c:pt>
                <c:pt idx="596">
                  <c:v>41432</c:v>
                </c:pt>
                <c:pt idx="597">
                  <c:v>41425</c:v>
                </c:pt>
                <c:pt idx="598">
                  <c:v>41418</c:v>
                </c:pt>
                <c:pt idx="599">
                  <c:v>41411</c:v>
                </c:pt>
                <c:pt idx="600">
                  <c:v>41404</c:v>
                </c:pt>
                <c:pt idx="601">
                  <c:v>41397</c:v>
                </c:pt>
                <c:pt idx="602">
                  <c:v>41390</c:v>
                </c:pt>
                <c:pt idx="603">
                  <c:v>41383</c:v>
                </c:pt>
                <c:pt idx="604">
                  <c:v>41376</c:v>
                </c:pt>
                <c:pt idx="605">
                  <c:v>41369</c:v>
                </c:pt>
                <c:pt idx="606">
                  <c:v>41362</c:v>
                </c:pt>
                <c:pt idx="607">
                  <c:v>41355</c:v>
                </c:pt>
                <c:pt idx="608">
                  <c:v>41348</c:v>
                </c:pt>
                <c:pt idx="609">
                  <c:v>41341</c:v>
                </c:pt>
                <c:pt idx="610">
                  <c:v>41334</c:v>
                </c:pt>
                <c:pt idx="611">
                  <c:v>41327</c:v>
                </c:pt>
                <c:pt idx="612">
                  <c:v>41320</c:v>
                </c:pt>
                <c:pt idx="613">
                  <c:v>41313</c:v>
                </c:pt>
                <c:pt idx="614">
                  <c:v>41306</c:v>
                </c:pt>
                <c:pt idx="615">
                  <c:v>41299</c:v>
                </c:pt>
                <c:pt idx="616">
                  <c:v>41292</c:v>
                </c:pt>
                <c:pt idx="617">
                  <c:v>41285</c:v>
                </c:pt>
                <c:pt idx="618">
                  <c:v>41278</c:v>
                </c:pt>
                <c:pt idx="619">
                  <c:v>41271</c:v>
                </c:pt>
                <c:pt idx="620">
                  <c:v>41264</c:v>
                </c:pt>
                <c:pt idx="621">
                  <c:v>41257</c:v>
                </c:pt>
                <c:pt idx="622">
                  <c:v>41250</c:v>
                </c:pt>
                <c:pt idx="623">
                  <c:v>41243</c:v>
                </c:pt>
                <c:pt idx="624">
                  <c:v>41236</c:v>
                </c:pt>
                <c:pt idx="625">
                  <c:v>41229</c:v>
                </c:pt>
                <c:pt idx="626">
                  <c:v>41222</c:v>
                </c:pt>
                <c:pt idx="627">
                  <c:v>41215</c:v>
                </c:pt>
                <c:pt idx="628">
                  <c:v>41208</c:v>
                </c:pt>
                <c:pt idx="629">
                  <c:v>41201</c:v>
                </c:pt>
                <c:pt idx="630">
                  <c:v>41194</c:v>
                </c:pt>
                <c:pt idx="631">
                  <c:v>41187</c:v>
                </c:pt>
                <c:pt idx="632">
                  <c:v>41180</c:v>
                </c:pt>
                <c:pt idx="633">
                  <c:v>41173</c:v>
                </c:pt>
                <c:pt idx="634">
                  <c:v>41166</c:v>
                </c:pt>
                <c:pt idx="635">
                  <c:v>41159</c:v>
                </c:pt>
                <c:pt idx="636">
                  <c:v>41152</c:v>
                </c:pt>
                <c:pt idx="637">
                  <c:v>41145</c:v>
                </c:pt>
                <c:pt idx="638">
                  <c:v>41138</c:v>
                </c:pt>
                <c:pt idx="639">
                  <c:v>41131</c:v>
                </c:pt>
                <c:pt idx="640">
                  <c:v>41124</c:v>
                </c:pt>
                <c:pt idx="641">
                  <c:v>41117</c:v>
                </c:pt>
                <c:pt idx="642">
                  <c:v>41110</c:v>
                </c:pt>
                <c:pt idx="643">
                  <c:v>41103</c:v>
                </c:pt>
                <c:pt idx="644">
                  <c:v>41096</c:v>
                </c:pt>
                <c:pt idx="645">
                  <c:v>41089</c:v>
                </c:pt>
                <c:pt idx="646">
                  <c:v>41082</c:v>
                </c:pt>
                <c:pt idx="647">
                  <c:v>41075</c:v>
                </c:pt>
                <c:pt idx="648">
                  <c:v>41068</c:v>
                </c:pt>
                <c:pt idx="649">
                  <c:v>41061</c:v>
                </c:pt>
                <c:pt idx="650">
                  <c:v>41054</c:v>
                </c:pt>
                <c:pt idx="651">
                  <c:v>41047</c:v>
                </c:pt>
                <c:pt idx="652">
                  <c:v>41040</c:v>
                </c:pt>
                <c:pt idx="653">
                  <c:v>41033</c:v>
                </c:pt>
                <c:pt idx="654">
                  <c:v>41026</c:v>
                </c:pt>
                <c:pt idx="655">
                  <c:v>41019</c:v>
                </c:pt>
                <c:pt idx="656">
                  <c:v>41012</c:v>
                </c:pt>
                <c:pt idx="657">
                  <c:v>41005</c:v>
                </c:pt>
                <c:pt idx="658">
                  <c:v>40998</c:v>
                </c:pt>
                <c:pt idx="659">
                  <c:v>40991</c:v>
                </c:pt>
                <c:pt idx="660">
                  <c:v>40984</c:v>
                </c:pt>
                <c:pt idx="661">
                  <c:v>40977</c:v>
                </c:pt>
                <c:pt idx="662">
                  <c:v>40970</c:v>
                </c:pt>
                <c:pt idx="663">
                  <c:v>40963</c:v>
                </c:pt>
                <c:pt idx="664">
                  <c:v>40956</c:v>
                </c:pt>
                <c:pt idx="665">
                  <c:v>40949</c:v>
                </c:pt>
                <c:pt idx="666">
                  <c:v>40942</c:v>
                </c:pt>
                <c:pt idx="667">
                  <c:v>40935</c:v>
                </c:pt>
                <c:pt idx="668">
                  <c:v>40928</c:v>
                </c:pt>
                <c:pt idx="669">
                  <c:v>40921</c:v>
                </c:pt>
                <c:pt idx="670">
                  <c:v>40914</c:v>
                </c:pt>
                <c:pt idx="671">
                  <c:v>40907</c:v>
                </c:pt>
                <c:pt idx="672">
                  <c:v>40900</c:v>
                </c:pt>
                <c:pt idx="673">
                  <c:v>40893</c:v>
                </c:pt>
                <c:pt idx="674">
                  <c:v>40886</c:v>
                </c:pt>
                <c:pt idx="675">
                  <c:v>40879</c:v>
                </c:pt>
                <c:pt idx="676">
                  <c:v>40872</c:v>
                </c:pt>
                <c:pt idx="677">
                  <c:v>40865</c:v>
                </c:pt>
                <c:pt idx="678">
                  <c:v>40858</c:v>
                </c:pt>
                <c:pt idx="679">
                  <c:v>40851</c:v>
                </c:pt>
                <c:pt idx="680">
                  <c:v>40844</c:v>
                </c:pt>
                <c:pt idx="681">
                  <c:v>40837</c:v>
                </c:pt>
                <c:pt idx="682">
                  <c:v>40830</c:v>
                </c:pt>
                <c:pt idx="683">
                  <c:v>40823</c:v>
                </c:pt>
                <c:pt idx="684">
                  <c:v>40816</c:v>
                </c:pt>
                <c:pt idx="685">
                  <c:v>40809</c:v>
                </c:pt>
                <c:pt idx="686">
                  <c:v>40802</c:v>
                </c:pt>
                <c:pt idx="687">
                  <c:v>40795</c:v>
                </c:pt>
                <c:pt idx="688">
                  <c:v>40788</c:v>
                </c:pt>
                <c:pt idx="689">
                  <c:v>40781</c:v>
                </c:pt>
                <c:pt idx="690">
                  <c:v>40774</c:v>
                </c:pt>
                <c:pt idx="691">
                  <c:v>40767</c:v>
                </c:pt>
                <c:pt idx="692">
                  <c:v>40760</c:v>
                </c:pt>
                <c:pt idx="693">
                  <c:v>40753</c:v>
                </c:pt>
                <c:pt idx="694">
                  <c:v>40746</c:v>
                </c:pt>
                <c:pt idx="695">
                  <c:v>40739</c:v>
                </c:pt>
                <c:pt idx="696">
                  <c:v>40732</c:v>
                </c:pt>
                <c:pt idx="697">
                  <c:v>40725</c:v>
                </c:pt>
                <c:pt idx="698">
                  <c:v>40718</c:v>
                </c:pt>
                <c:pt idx="699">
                  <c:v>40711</c:v>
                </c:pt>
                <c:pt idx="700">
                  <c:v>40704</c:v>
                </c:pt>
                <c:pt idx="701">
                  <c:v>40697</c:v>
                </c:pt>
                <c:pt idx="702">
                  <c:v>40690</c:v>
                </c:pt>
                <c:pt idx="703">
                  <c:v>40683</c:v>
                </c:pt>
                <c:pt idx="704">
                  <c:v>40676</c:v>
                </c:pt>
                <c:pt idx="705">
                  <c:v>40669</c:v>
                </c:pt>
                <c:pt idx="706">
                  <c:v>40662</c:v>
                </c:pt>
                <c:pt idx="707">
                  <c:v>40655</c:v>
                </c:pt>
                <c:pt idx="708">
                  <c:v>40648</c:v>
                </c:pt>
                <c:pt idx="709">
                  <c:v>40641</c:v>
                </c:pt>
                <c:pt idx="710">
                  <c:v>40634</c:v>
                </c:pt>
                <c:pt idx="711">
                  <c:v>40627</c:v>
                </c:pt>
                <c:pt idx="712">
                  <c:v>40620</c:v>
                </c:pt>
                <c:pt idx="713">
                  <c:v>40613</c:v>
                </c:pt>
                <c:pt idx="714">
                  <c:v>40606</c:v>
                </c:pt>
                <c:pt idx="715">
                  <c:v>40599</c:v>
                </c:pt>
                <c:pt idx="716">
                  <c:v>40592</c:v>
                </c:pt>
                <c:pt idx="717">
                  <c:v>40585</c:v>
                </c:pt>
                <c:pt idx="718">
                  <c:v>40578</c:v>
                </c:pt>
                <c:pt idx="719">
                  <c:v>40571</c:v>
                </c:pt>
                <c:pt idx="720">
                  <c:v>40564</c:v>
                </c:pt>
                <c:pt idx="721">
                  <c:v>40557</c:v>
                </c:pt>
                <c:pt idx="722">
                  <c:v>40550</c:v>
                </c:pt>
                <c:pt idx="723">
                  <c:v>40543</c:v>
                </c:pt>
                <c:pt idx="724">
                  <c:v>40536</c:v>
                </c:pt>
                <c:pt idx="725">
                  <c:v>40529</c:v>
                </c:pt>
                <c:pt idx="726">
                  <c:v>40522</c:v>
                </c:pt>
                <c:pt idx="727">
                  <c:v>40515</c:v>
                </c:pt>
                <c:pt idx="728">
                  <c:v>40508</c:v>
                </c:pt>
                <c:pt idx="729">
                  <c:v>40501</c:v>
                </c:pt>
                <c:pt idx="730">
                  <c:v>40494</c:v>
                </c:pt>
                <c:pt idx="731">
                  <c:v>40487</c:v>
                </c:pt>
                <c:pt idx="732">
                  <c:v>40480</c:v>
                </c:pt>
                <c:pt idx="733">
                  <c:v>40473</c:v>
                </c:pt>
                <c:pt idx="734">
                  <c:v>40466</c:v>
                </c:pt>
                <c:pt idx="735">
                  <c:v>40459</c:v>
                </c:pt>
                <c:pt idx="736">
                  <c:v>40452</c:v>
                </c:pt>
                <c:pt idx="737">
                  <c:v>40445</c:v>
                </c:pt>
                <c:pt idx="738">
                  <c:v>40438</c:v>
                </c:pt>
                <c:pt idx="739">
                  <c:v>40431</c:v>
                </c:pt>
                <c:pt idx="740">
                  <c:v>40424</c:v>
                </c:pt>
                <c:pt idx="741">
                  <c:v>40417</c:v>
                </c:pt>
                <c:pt idx="742">
                  <c:v>40410</c:v>
                </c:pt>
                <c:pt idx="743">
                  <c:v>40403</c:v>
                </c:pt>
                <c:pt idx="744">
                  <c:v>40396</c:v>
                </c:pt>
                <c:pt idx="745">
                  <c:v>40389</c:v>
                </c:pt>
                <c:pt idx="746">
                  <c:v>40382</c:v>
                </c:pt>
                <c:pt idx="747">
                  <c:v>40375</c:v>
                </c:pt>
                <c:pt idx="748">
                  <c:v>40368</c:v>
                </c:pt>
                <c:pt idx="749">
                  <c:v>40361</c:v>
                </c:pt>
                <c:pt idx="750">
                  <c:v>40354</c:v>
                </c:pt>
                <c:pt idx="751">
                  <c:v>40347</c:v>
                </c:pt>
                <c:pt idx="752">
                  <c:v>40340</c:v>
                </c:pt>
                <c:pt idx="753">
                  <c:v>40333</c:v>
                </c:pt>
                <c:pt idx="754">
                  <c:v>40326</c:v>
                </c:pt>
                <c:pt idx="755">
                  <c:v>40319</c:v>
                </c:pt>
                <c:pt idx="756">
                  <c:v>40312</c:v>
                </c:pt>
                <c:pt idx="757">
                  <c:v>40305</c:v>
                </c:pt>
                <c:pt idx="758">
                  <c:v>40298</c:v>
                </c:pt>
                <c:pt idx="759">
                  <c:v>40291</c:v>
                </c:pt>
                <c:pt idx="760">
                  <c:v>40284</c:v>
                </c:pt>
                <c:pt idx="761">
                  <c:v>40277</c:v>
                </c:pt>
                <c:pt idx="762">
                  <c:v>40270</c:v>
                </c:pt>
                <c:pt idx="763">
                  <c:v>40263</c:v>
                </c:pt>
                <c:pt idx="764">
                  <c:v>40256</c:v>
                </c:pt>
                <c:pt idx="765">
                  <c:v>40249</c:v>
                </c:pt>
                <c:pt idx="766">
                  <c:v>40242</c:v>
                </c:pt>
                <c:pt idx="767">
                  <c:v>40235</c:v>
                </c:pt>
                <c:pt idx="768">
                  <c:v>40228</c:v>
                </c:pt>
                <c:pt idx="769">
                  <c:v>40221</c:v>
                </c:pt>
                <c:pt idx="770">
                  <c:v>40214</c:v>
                </c:pt>
                <c:pt idx="771">
                  <c:v>40207</c:v>
                </c:pt>
                <c:pt idx="772">
                  <c:v>40200</c:v>
                </c:pt>
                <c:pt idx="773">
                  <c:v>40193</c:v>
                </c:pt>
                <c:pt idx="774">
                  <c:v>40186</c:v>
                </c:pt>
                <c:pt idx="775">
                  <c:v>40179</c:v>
                </c:pt>
                <c:pt idx="776">
                  <c:v>40172</c:v>
                </c:pt>
                <c:pt idx="777">
                  <c:v>40165</c:v>
                </c:pt>
                <c:pt idx="778">
                  <c:v>40158</c:v>
                </c:pt>
                <c:pt idx="779">
                  <c:v>40151</c:v>
                </c:pt>
                <c:pt idx="780">
                  <c:v>40144</c:v>
                </c:pt>
                <c:pt idx="781">
                  <c:v>40137</c:v>
                </c:pt>
                <c:pt idx="782">
                  <c:v>40130</c:v>
                </c:pt>
                <c:pt idx="783">
                  <c:v>40123</c:v>
                </c:pt>
                <c:pt idx="784">
                  <c:v>40116</c:v>
                </c:pt>
                <c:pt idx="785">
                  <c:v>40109</c:v>
                </c:pt>
                <c:pt idx="786">
                  <c:v>40102</c:v>
                </c:pt>
                <c:pt idx="787">
                  <c:v>40095</c:v>
                </c:pt>
                <c:pt idx="788">
                  <c:v>40088</c:v>
                </c:pt>
                <c:pt idx="789">
                  <c:v>40081</c:v>
                </c:pt>
                <c:pt idx="790">
                  <c:v>40074</c:v>
                </c:pt>
                <c:pt idx="791">
                  <c:v>40067</c:v>
                </c:pt>
                <c:pt idx="792">
                  <c:v>40060</c:v>
                </c:pt>
                <c:pt idx="793">
                  <c:v>40053</c:v>
                </c:pt>
                <c:pt idx="794">
                  <c:v>40046</c:v>
                </c:pt>
                <c:pt idx="795">
                  <c:v>40039</c:v>
                </c:pt>
                <c:pt idx="796">
                  <c:v>40032</c:v>
                </c:pt>
                <c:pt idx="797">
                  <c:v>40025</c:v>
                </c:pt>
                <c:pt idx="798">
                  <c:v>40018</c:v>
                </c:pt>
                <c:pt idx="799">
                  <c:v>40011</c:v>
                </c:pt>
                <c:pt idx="800">
                  <c:v>40004</c:v>
                </c:pt>
                <c:pt idx="801">
                  <c:v>39997</c:v>
                </c:pt>
                <c:pt idx="802">
                  <c:v>39990</c:v>
                </c:pt>
                <c:pt idx="803">
                  <c:v>39983</c:v>
                </c:pt>
                <c:pt idx="804">
                  <c:v>39976</c:v>
                </c:pt>
                <c:pt idx="805">
                  <c:v>39969</c:v>
                </c:pt>
                <c:pt idx="806">
                  <c:v>39962</c:v>
                </c:pt>
                <c:pt idx="807">
                  <c:v>39955</c:v>
                </c:pt>
                <c:pt idx="808">
                  <c:v>39948</c:v>
                </c:pt>
                <c:pt idx="809">
                  <c:v>39941</c:v>
                </c:pt>
                <c:pt idx="810">
                  <c:v>39934</c:v>
                </c:pt>
                <c:pt idx="811">
                  <c:v>39927</c:v>
                </c:pt>
                <c:pt idx="812">
                  <c:v>39920</c:v>
                </c:pt>
                <c:pt idx="813">
                  <c:v>39913</c:v>
                </c:pt>
                <c:pt idx="814">
                  <c:v>39906</c:v>
                </c:pt>
                <c:pt idx="815">
                  <c:v>39899</c:v>
                </c:pt>
                <c:pt idx="816">
                  <c:v>39892</c:v>
                </c:pt>
                <c:pt idx="817">
                  <c:v>39885</c:v>
                </c:pt>
                <c:pt idx="818">
                  <c:v>39878</c:v>
                </c:pt>
                <c:pt idx="819">
                  <c:v>39871</c:v>
                </c:pt>
                <c:pt idx="820">
                  <c:v>39864</c:v>
                </c:pt>
                <c:pt idx="821">
                  <c:v>39857</c:v>
                </c:pt>
                <c:pt idx="822">
                  <c:v>39850</c:v>
                </c:pt>
                <c:pt idx="823">
                  <c:v>39843</c:v>
                </c:pt>
                <c:pt idx="824">
                  <c:v>39836</c:v>
                </c:pt>
                <c:pt idx="825">
                  <c:v>39829</c:v>
                </c:pt>
                <c:pt idx="826">
                  <c:v>39822</c:v>
                </c:pt>
                <c:pt idx="827">
                  <c:v>39815</c:v>
                </c:pt>
                <c:pt idx="828">
                  <c:v>39808</c:v>
                </c:pt>
                <c:pt idx="829">
                  <c:v>39801</c:v>
                </c:pt>
                <c:pt idx="830">
                  <c:v>39794</c:v>
                </c:pt>
                <c:pt idx="831">
                  <c:v>39787</c:v>
                </c:pt>
                <c:pt idx="832">
                  <c:v>39780</c:v>
                </c:pt>
                <c:pt idx="833">
                  <c:v>39773</c:v>
                </c:pt>
                <c:pt idx="834">
                  <c:v>39766</c:v>
                </c:pt>
                <c:pt idx="835">
                  <c:v>39759</c:v>
                </c:pt>
                <c:pt idx="836">
                  <c:v>39752</c:v>
                </c:pt>
                <c:pt idx="837">
                  <c:v>39745</c:v>
                </c:pt>
                <c:pt idx="838">
                  <c:v>39738</c:v>
                </c:pt>
                <c:pt idx="839">
                  <c:v>39731</c:v>
                </c:pt>
                <c:pt idx="840">
                  <c:v>39724</c:v>
                </c:pt>
                <c:pt idx="841">
                  <c:v>39717</c:v>
                </c:pt>
                <c:pt idx="842">
                  <c:v>39710</c:v>
                </c:pt>
                <c:pt idx="843">
                  <c:v>39703</c:v>
                </c:pt>
                <c:pt idx="844">
                  <c:v>39696</c:v>
                </c:pt>
                <c:pt idx="845">
                  <c:v>39689</c:v>
                </c:pt>
                <c:pt idx="846">
                  <c:v>39682</c:v>
                </c:pt>
                <c:pt idx="847">
                  <c:v>39675</c:v>
                </c:pt>
                <c:pt idx="848">
                  <c:v>39668</c:v>
                </c:pt>
                <c:pt idx="849">
                  <c:v>39661</c:v>
                </c:pt>
                <c:pt idx="850">
                  <c:v>39654</c:v>
                </c:pt>
                <c:pt idx="851">
                  <c:v>39647</c:v>
                </c:pt>
                <c:pt idx="852">
                  <c:v>39640</c:v>
                </c:pt>
                <c:pt idx="853">
                  <c:v>39633</c:v>
                </c:pt>
                <c:pt idx="854">
                  <c:v>39626</c:v>
                </c:pt>
                <c:pt idx="855">
                  <c:v>39619</c:v>
                </c:pt>
                <c:pt idx="856">
                  <c:v>39612</c:v>
                </c:pt>
                <c:pt idx="857">
                  <c:v>39605</c:v>
                </c:pt>
                <c:pt idx="858">
                  <c:v>39598</c:v>
                </c:pt>
                <c:pt idx="859">
                  <c:v>39591</c:v>
                </c:pt>
                <c:pt idx="860">
                  <c:v>39584</c:v>
                </c:pt>
                <c:pt idx="861">
                  <c:v>39577</c:v>
                </c:pt>
                <c:pt idx="862">
                  <c:v>39570</c:v>
                </c:pt>
                <c:pt idx="863">
                  <c:v>39563</c:v>
                </c:pt>
                <c:pt idx="864">
                  <c:v>39556</c:v>
                </c:pt>
                <c:pt idx="865">
                  <c:v>39549</c:v>
                </c:pt>
                <c:pt idx="866">
                  <c:v>39542</c:v>
                </c:pt>
                <c:pt idx="867">
                  <c:v>39535</c:v>
                </c:pt>
                <c:pt idx="868">
                  <c:v>39528</c:v>
                </c:pt>
                <c:pt idx="869">
                  <c:v>39521</c:v>
                </c:pt>
                <c:pt idx="870">
                  <c:v>39514</c:v>
                </c:pt>
                <c:pt idx="871">
                  <c:v>39507</c:v>
                </c:pt>
                <c:pt idx="872">
                  <c:v>39500</c:v>
                </c:pt>
                <c:pt idx="873">
                  <c:v>39493</c:v>
                </c:pt>
                <c:pt idx="874">
                  <c:v>39486</c:v>
                </c:pt>
                <c:pt idx="875">
                  <c:v>39479</c:v>
                </c:pt>
                <c:pt idx="876">
                  <c:v>39472</c:v>
                </c:pt>
                <c:pt idx="877">
                  <c:v>39465</c:v>
                </c:pt>
                <c:pt idx="878">
                  <c:v>39458</c:v>
                </c:pt>
                <c:pt idx="879">
                  <c:v>39451</c:v>
                </c:pt>
                <c:pt idx="880">
                  <c:v>39444</c:v>
                </c:pt>
                <c:pt idx="881">
                  <c:v>39437</c:v>
                </c:pt>
                <c:pt idx="882">
                  <c:v>39430</c:v>
                </c:pt>
                <c:pt idx="883">
                  <c:v>39423</c:v>
                </c:pt>
                <c:pt idx="884">
                  <c:v>39416</c:v>
                </c:pt>
                <c:pt idx="885">
                  <c:v>39409</c:v>
                </c:pt>
                <c:pt idx="886">
                  <c:v>39402</c:v>
                </c:pt>
                <c:pt idx="887">
                  <c:v>39395</c:v>
                </c:pt>
                <c:pt idx="888">
                  <c:v>39388</c:v>
                </c:pt>
                <c:pt idx="889">
                  <c:v>39381</c:v>
                </c:pt>
                <c:pt idx="890">
                  <c:v>39374</c:v>
                </c:pt>
                <c:pt idx="891">
                  <c:v>39367</c:v>
                </c:pt>
                <c:pt idx="892">
                  <c:v>39360</c:v>
                </c:pt>
                <c:pt idx="893">
                  <c:v>39353</c:v>
                </c:pt>
                <c:pt idx="894">
                  <c:v>39346</c:v>
                </c:pt>
                <c:pt idx="895">
                  <c:v>39339</c:v>
                </c:pt>
                <c:pt idx="896">
                  <c:v>39332</c:v>
                </c:pt>
                <c:pt idx="897">
                  <c:v>39325</c:v>
                </c:pt>
                <c:pt idx="898">
                  <c:v>39318</c:v>
                </c:pt>
                <c:pt idx="899">
                  <c:v>39311</c:v>
                </c:pt>
                <c:pt idx="900">
                  <c:v>39304</c:v>
                </c:pt>
                <c:pt idx="901">
                  <c:v>39297</c:v>
                </c:pt>
                <c:pt idx="902">
                  <c:v>39290</c:v>
                </c:pt>
                <c:pt idx="903">
                  <c:v>39283</c:v>
                </c:pt>
                <c:pt idx="904">
                  <c:v>39276</c:v>
                </c:pt>
                <c:pt idx="905">
                  <c:v>39269</c:v>
                </c:pt>
                <c:pt idx="906">
                  <c:v>39262</c:v>
                </c:pt>
                <c:pt idx="907">
                  <c:v>39255</c:v>
                </c:pt>
                <c:pt idx="908">
                  <c:v>39248</c:v>
                </c:pt>
                <c:pt idx="909">
                  <c:v>39241</c:v>
                </c:pt>
                <c:pt idx="910">
                  <c:v>39234</c:v>
                </c:pt>
                <c:pt idx="911">
                  <c:v>39227</c:v>
                </c:pt>
                <c:pt idx="912">
                  <c:v>39220</c:v>
                </c:pt>
                <c:pt idx="913">
                  <c:v>39213</c:v>
                </c:pt>
                <c:pt idx="914">
                  <c:v>39206</c:v>
                </c:pt>
                <c:pt idx="915">
                  <c:v>39199</c:v>
                </c:pt>
                <c:pt idx="916">
                  <c:v>39192</c:v>
                </c:pt>
                <c:pt idx="917">
                  <c:v>39185</c:v>
                </c:pt>
                <c:pt idx="918">
                  <c:v>39178</c:v>
                </c:pt>
                <c:pt idx="919">
                  <c:v>39171</c:v>
                </c:pt>
                <c:pt idx="920">
                  <c:v>39164</c:v>
                </c:pt>
                <c:pt idx="921">
                  <c:v>39157</c:v>
                </c:pt>
                <c:pt idx="922">
                  <c:v>39150</c:v>
                </c:pt>
                <c:pt idx="923">
                  <c:v>39143</c:v>
                </c:pt>
                <c:pt idx="924">
                  <c:v>39136</c:v>
                </c:pt>
                <c:pt idx="925">
                  <c:v>39129</c:v>
                </c:pt>
                <c:pt idx="926">
                  <c:v>39122</c:v>
                </c:pt>
                <c:pt idx="927">
                  <c:v>39115</c:v>
                </c:pt>
                <c:pt idx="928">
                  <c:v>39108</c:v>
                </c:pt>
                <c:pt idx="929">
                  <c:v>39101</c:v>
                </c:pt>
                <c:pt idx="930">
                  <c:v>39094</c:v>
                </c:pt>
                <c:pt idx="931">
                  <c:v>39087</c:v>
                </c:pt>
                <c:pt idx="932">
                  <c:v>39080</c:v>
                </c:pt>
                <c:pt idx="933">
                  <c:v>39073</c:v>
                </c:pt>
                <c:pt idx="934">
                  <c:v>39066</c:v>
                </c:pt>
                <c:pt idx="935">
                  <c:v>39059</c:v>
                </c:pt>
                <c:pt idx="936">
                  <c:v>39052</c:v>
                </c:pt>
                <c:pt idx="937">
                  <c:v>39045</c:v>
                </c:pt>
                <c:pt idx="938">
                  <c:v>39038</c:v>
                </c:pt>
                <c:pt idx="939">
                  <c:v>39031</c:v>
                </c:pt>
                <c:pt idx="940">
                  <c:v>39024</c:v>
                </c:pt>
                <c:pt idx="941">
                  <c:v>39017</c:v>
                </c:pt>
                <c:pt idx="942">
                  <c:v>39010</c:v>
                </c:pt>
                <c:pt idx="943">
                  <c:v>39003</c:v>
                </c:pt>
                <c:pt idx="944">
                  <c:v>38996</c:v>
                </c:pt>
                <c:pt idx="945">
                  <c:v>38989</c:v>
                </c:pt>
                <c:pt idx="946">
                  <c:v>38982</c:v>
                </c:pt>
                <c:pt idx="947">
                  <c:v>38975</c:v>
                </c:pt>
                <c:pt idx="948">
                  <c:v>38968</c:v>
                </c:pt>
                <c:pt idx="949">
                  <c:v>38961</c:v>
                </c:pt>
                <c:pt idx="950">
                  <c:v>38954</c:v>
                </c:pt>
                <c:pt idx="951">
                  <c:v>38947</c:v>
                </c:pt>
                <c:pt idx="952">
                  <c:v>38940</c:v>
                </c:pt>
                <c:pt idx="953">
                  <c:v>38933</c:v>
                </c:pt>
                <c:pt idx="954">
                  <c:v>38926</c:v>
                </c:pt>
                <c:pt idx="955">
                  <c:v>38919</c:v>
                </c:pt>
                <c:pt idx="956">
                  <c:v>38912</c:v>
                </c:pt>
                <c:pt idx="957">
                  <c:v>38905</c:v>
                </c:pt>
                <c:pt idx="958">
                  <c:v>38898</c:v>
                </c:pt>
                <c:pt idx="959">
                  <c:v>38891</c:v>
                </c:pt>
                <c:pt idx="960">
                  <c:v>38884</c:v>
                </c:pt>
                <c:pt idx="961">
                  <c:v>38877</c:v>
                </c:pt>
                <c:pt idx="962">
                  <c:v>38870</c:v>
                </c:pt>
                <c:pt idx="963">
                  <c:v>38863</c:v>
                </c:pt>
                <c:pt idx="964">
                  <c:v>38856</c:v>
                </c:pt>
                <c:pt idx="965">
                  <c:v>38849</c:v>
                </c:pt>
                <c:pt idx="966">
                  <c:v>38842</c:v>
                </c:pt>
                <c:pt idx="967">
                  <c:v>38835</c:v>
                </c:pt>
                <c:pt idx="968">
                  <c:v>38828</c:v>
                </c:pt>
                <c:pt idx="969">
                  <c:v>38821</c:v>
                </c:pt>
                <c:pt idx="970">
                  <c:v>38814</c:v>
                </c:pt>
                <c:pt idx="971">
                  <c:v>38807</c:v>
                </c:pt>
                <c:pt idx="972">
                  <c:v>38800</c:v>
                </c:pt>
                <c:pt idx="973">
                  <c:v>38793</c:v>
                </c:pt>
                <c:pt idx="974">
                  <c:v>38786</c:v>
                </c:pt>
                <c:pt idx="975">
                  <c:v>38779</c:v>
                </c:pt>
                <c:pt idx="976">
                  <c:v>38772</c:v>
                </c:pt>
                <c:pt idx="977">
                  <c:v>38765</c:v>
                </c:pt>
                <c:pt idx="978">
                  <c:v>38758</c:v>
                </c:pt>
                <c:pt idx="979">
                  <c:v>38751</c:v>
                </c:pt>
                <c:pt idx="980">
                  <c:v>38744</c:v>
                </c:pt>
                <c:pt idx="981">
                  <c:v>38737</c:v>
                </c:pt>
                <c:pt idx="982">
                  <c:v>38730</c:v>
                </c:pt>
                <c:pt idx="983">
                  <c:v>38723</c:v>
                </c:pt>
                <c:pt idx="984">
                  <c:v>38716</c:v>
                </c:pt>
                <c:pt idx="985">
                  <c:v>38709</c:v>
                </c:pt>
                <c:pt idx="986">
                  <c:v>38702</c:v>
                </c:pt>
                <c:pt idx="987">
                  <c:v>38695</c:v>
                </c:pt>
                <c:pt idx="988">
                  <c:v>38688</c:v>
                </c:pt>
                <c:pt idx="989">
                  <c:v>38681</c:v>
                </c:pt>
                <c:pt idx="990">
                  <c:v>38674</c:v>
                </c:pt>
                <c:pt idx="991">
                  <c:v>38667</c:v>
                </c:pt>
                <c:pt idx="992">
                  <c:v>38660</c:v>
                </c:pt>
                <c:pt idx="993">
                  <c:v>38653</c:v>
                </c:pt>
                <c:pt idx="994">
                  <c:v>38646</c:v>
                </c:pt>
                <c:pt idx="995">
                  <c:v>38639</c:v>
                </c:pt>
                <c:pt idx="996">
                  <c:v>38632</c:v>
                </c:pt>
                <c:pt idx="997">
                  <c:v>38625</c:v>
                </c:pt>
                <c:pt idx="998">
                  <c:v>38618</c:v>
                </c:pt>
                <c:pt idx="999">
                  <c:v>38611</c:v>
                </c:pt>
                <c:pt idx="1000">
                  <c:v>38604</c:v>
                </c:pt>
                <c:pt idx="1001">
                  <c:v>38597</c:v>
                </c:pt>
                <c:pt idx="1002">
                  <c:v>38590</c:v>
                </c:pt>
                <c:pt idx="1003">
                  <c:v>38583</c:v>
                </c:pt>
                <c:pt idx="1004">
                  <c:v>38576</c:v>
                </c:pt>
                <c:pt idx="1005">
                  <c:v>38569</c:v>
                </c:pt>
                <c:pt idx="1006">
                  <c:v>38562</c:v>
                </c:pt>
                <c:pt idx="1007">
                  <c:v>38555</c:v>
                </c:pt>
                <c:pt idx="1008">
                  <c:v>38548</c:v>
                </c:pt>
                <c:pt idx="1009">
                  <c:v>38541</c:v>
                </c:pt>
                <c:pt idx="1010">
                  <c:v>38534</c:v>
                </c:pt>
                <c:pt idx="1011">
                  <c:v>38527</c:v>
                </c:pt>
                <c:pt idx="1012">
                  <c:v>38520</c:v>
                </c:pt>
                <c:pt idx="1013">
                  <c:v>38513</c:v>
                </c:pt>
                <c:pt idx="1014">
                  <c:v>38506</c:v>
                </c:pt>
                <c:pt idx="1015">
                  <c:v>38499</c:v>
                </c:pt>
                <c:pt idx="1016">
                  <c:v>38492</c:v>
                </c:pt>
                <c:pt idx="1017">
                  <c:v>38485</c:v>
                </c:pt>
                <c:pt idx="1018">
                  <c:v>38478</c:v>
                </c:pt>
                <c:pt idx="1019">
                  <c:v>38471</c:v>
                </c:pt>
                <c:pt idx="1020">
                  <c:v>38464</c:v>
                </c:pt>
                <c:pt idx="1021">
                  <c:v>38457</c:v>
                </c:pt>
                <c:pt idx="1022">
                  <c:v>38450</c:v>
                </c:pt>
                <c:pt idx="1023">
                  <c:v>38443</c:v>
                </c:pt>
                <c:pt idx="1024">
                  <c:v>38436</c:v>
                </c:pt>
                <c:pt idx="1025">
                  <c:v>38429</c:v>
                </c:pt>
                <c:pt idx="1026">
                  <c:v>38422</c:v>
                </c:pt>
                <c:pt idx="1027">
                  <c:v>38415</c:v>
                </c:pt>
                <c:pt idx="1028">
                  <c:v>38408</c:v>
                </c:pt>
                <c:pt idx="1029">
                  <c:v>38401</c:v>
                </c:pt>
                <c:pt idx="1030">
                  <c:v>38394</c:v>
                </c:pt>
                <c:pt idx="1031">
                  <c:v>38387</c:v>
                </c:pt>
                <c:pt idx="1032">
                  <c:v>38380</c:v>
                </c:pt>
                <c:pt idx="1033">
                  <c:v>38373</c:v>
                </c:pt>
                <c:pt idx="1034">
                  <c:v>38366</c:v>
                </c:pt>
                <c:pt idx="1035">
                  <c:v>38359</c:v>
                </c:pt>
                <c:pt idx="1036">
                  <c:v>38352</c:v>
                </c:pt>
                <c:pt idx="1037">
                  <c:v>38345</c:v>
                </c:pt>
                <c:pt idx="1038">
                  <c:v>38338</c:v>
                </c:pt>
                <c:pt idx="1039">
                  <c:v>38331</c:v>
                </c:pt>
                <c:pt idx="1040">
                  <c:v>38324</c:v>
                </c:pt>
                <c:pt idx="1041">
                  <c:v>38317</c:v>
                </c:pt>
                <c:pt idx="1042">
                  <c:v>38310</c:v>
                </c:pt>
                <c:pt idx="1043">
                  <c:v>38303</c:v>
                </c:pt>
                <c:pt idx="1044">
                  <c:v>38296</c:v>
                </c:pt>
                <c:pt idx="1045">
                  <c:v>38289</c:v>
                </c:pt>
                <c:pt idx="1046">
                  <c:v>38282</c:v>
                </c:pt>
                <c:pt idx="1047">
                  <c:v>38275</c:v>
                </c:pt>
                <c:pt idx="1048">
                  <c:v>38268</c:v>
                </c:pt>
                <c:pt idx="1049">
                  <c:v>38261</c:v>
                </c:pt>
                <c:pt idx="1050">
                  <c:v>38254</c:v>
                </c:pt>
                <c:pt idx="1051">
                  <c:v>38247</c:v>
                </c:pt>
                <c:pt idx="1052">
                  <c:v>38240</c:v>
                </c:pt>
                <c:pt idx="1053">
                  <c:v>38233</c:v>
                </c:pt>
                <c:pt idx="1054">
                  <c:v>38226</c:v>
                </c:pt>
                <c:pt idx="1055">
                  <c:v>38219</c:v>
                </c:pt>
                <c:pt idx="1056">
                  <c:v>38212</c:v>
                </c:pt>
                <c:pt idx="1057">
                  <c:v>38205</c:v>
                </c:pt>
                <c:pt idx="1058">
                  <c:v>38198</c:v>
                </c:pt>
                <c:pt idx="1059">
                  <c:v>38191</c:v>
                </c:pt>
                <c:pt idx="1060">
                  <c:v>38184</c:v>
                </c:pt>
                <c:pt idx="1061">
                  <c:v>38177</c:v>
                </c:pt>
                <c:pt idx="1062">
                  <c:v>38170</c:v>
                </c:pt>
                <c:pt idx="1063">
                  <c:v>38163</c:v>
                </c:pt>
                <c:pt idx="1064">
                  <c:v>38156</c:v>
                </c:pt>
                <c:pt idx="1065">
                  <c:v>38149</c:v>
                </c:pt>
                <c:pt idx="1066">
                  <c:v>38142</c:v>
                </c:pt>
                <c:pt idx="1067">
                  <c:v>38135</c:v>
                </c:pt>
                <c:pt idx="1068">
                  <c:v>38128</c:v>
                </c:pt>
                <c:pt idx="1069">
                  <c:v>38121</c:v>
                </c:pt>
                <c:pt idx="1070">
                  <c:v>38114</c:v>
                </c:pt>
                <c:pt idx="1071">
                  <c:v>38107</c:v>
                </c:pt>
                <c:pt idx="1072">
                  <c:v>38100</c:v>
                </c:pt>
                <c:pt idx="1073">
                  <c:v>38093</c:v>
                </c:pt>
                <c:pt idx="1074">
                  <c:v>38086</c:v>
                </c:pt>
                <c:pt idx="1075">
                  <c:v>38079</c:v>
                </c:pt>
                <c:pt idx="1076">
                  <c:v>38072</c:v>
                </c:pt>
                <c:pt idx="1077">
                  <c:v>38065</c:v>
                </c:pt>
                <c:pt idx="1078">
                  <c:v>38058</c:v>
                </c:pt>
                <c:pt idx="1079">
                  <c:v>38051</c:v>
                </c:pt>
                <c:pt idx="1080">
                  <c:v>38044</c:v>
                </c:pt>
                <c:pt idx="1081">
                  <c:v>38037</c:v>
                </c:pt>
                <c:pt idx="1082">
                  <c:v>38030</c:v>
                </c:pt>
                <c:pt idx="1083">
                  <c:v>38023</c:v>
                </c:pt>
                <c:pt idx="1084">
                  <c:v>38016</c:v>
                </c:pt>
                <c:pt idx="1085">
                  <c:v>38009</c:v>
                </c:pt>
                <c:pt idx="1086">
                  <c:v>38002</c:v>
                </c:pt>
                <c:pt idx="1087">
                  <c:v>37995</c:v>
                </c:pt>
                <c:pt idx="1088">
                  <c:v>37988</c:v>
                </c:pt>
                <c:pt idx="1089">
                  <c:v>37981</c:v>
                </c:pt>
                <c:pt idx="1090">
                  <c:v>37974</c:v>
                </c:pt>
                <c:pt idx="1091">
                  <c:v>37967</c:v>
                </c:pt>
                <c:pt idx="1092">
                  <c:v>37960</c:v>
                </c:pt>
                <c:pt idx="1093">
                  <c:v>37953</c:v>
                </c:pt>
                <c:pt idx="1094">
                  <c:v>37946</c:v>
                </c:pt>
                <c:pt idx="1095">
                  <c:v>37939</c:v>
                </c:pt>
                <c:pt idx="1096">
                  <c:v>37932</c:v>
                </c:pt>
                <c:pt idx="1097">
                  <c:v>37925</c:v>
                </c:pt>
                <c:pt idx="1098">
                  <c:v>37918</c:v>
                </c:pt>
                <c:pt idx="1099">
                  <c:v>37911</c:v>
                </c:pt>
                <c:pt idx="1100">
                  <c:v>37904</c:v>
                </c:pt>
                <c:pt idx="1101">
                  <c:v>37897</c:v>
                </c:pt>
                <c:pt idx="1102">
                  <c:v>37890</c:v>
                </c:pt>
                <c:pt idx="1103">
                  <c:v>37883</c:v>
                </c:pt>
                <c:pt idx="1104">
                  <c:v>37876</c:v>
                </c:pt>
                <c:pt idx="1105">
                  <c:v>37869</c:v>
                </c:pt>
                <c:pt idx="1106">
                  <c:v>37862</c:v>
                </c:pt>
                <c:pt idx="1107">
                  <c:v>37855</c:v>
                </c:pt>
                <c:pt idx="1108">
                  <c:v>37848</c:v>
                </c:pt>
                <c:pt idx="1109">
                  <c:v>37841</c:v>
                </c:pt>
                <c:pt idx="1110">
                  <c:v>37834</c:v>
                </c:pt>
                <c:pt idx="1111">
                  <c:v>37827</c:v>
                </c:pt>
                <c:pt idx="1112">
                  <c:v>37820</c:v>
                </c:pt>
                <c:pt idx="1113">
                  <c:v>37813</c:v>
                </c:pt>
                <c:pt idx="1114">
                  <c:v>37806</c:v>
                </c:pt>
                <c:pt idx="1115">
                  <c:v>37799</c:v>
                </c:pt>
                <c:pt idx="1116">
                  <c:v>37792</c:v>
                </c:pt>
                <c:pt idx="1117">
                  <c:v>37785</c:v>
                </c:pt>
                <c:pt idx="1118">
                  <c:v>37778</c:v>
                </c:pt>
                <c:pt idx="1119">
                  <c:v>37771</c:v>
                </c:pt>
                <c:pt idx="1120">
                  <c:v>37764</c:v>
                </c:pt>
                <c:pt idx="1121">
                  <c:v>37757</c:v>
                </c:pt>
                <c:pt idx="1122">
                  <c:v>37750</c:v>
                </c:pt>
                <c:pt idx="1123">
                  <c:v>37743</c:v>
                </c:pt>
                <c:pt idx="1124">
                  <c:v>37736</c:v>
                </c:pt>
                <c:pt idx="1125">
                  <c:v>37729</c:v>
                </c:pt>
                <c:pt idx="1126">
                  <c:v>37722</c:v>
                </c:pt>
                <c:pt idx="1127">
                  <c:v>37715</c:v>
                </c:pt>
                <c:pt idx="1128">
                  <c:v>37708</c:v>
                </c:pt>
                <c:pt idx="1129">
                  <c:v>37701</c:v>
                </c:pt>
                <c:pt idx="1130">
                  <c:v>37694</c:v>
                </c:pt>
                <c:pt idx="1131">
                  <c:v>37687</c:v>
                </c:pt>
                <c:pt idx="1132">
                  <c:v>37680</c:v>
                </c:pt>
                <c:pt idx="1133">
                  <c:v>37673</c:v>
                </c:pt>
                <c:pt idx="1134">
                  <c:v>37666</c:v>
                </c:pt>
                <c:pt idx="1135">
                  <c:v>37659</c:v>
                </c:pt>
                <c:pt idx="1136">
                  <c:v>37652</c:v>
                </c:pt>
                <c:pt idx="1137">
                  <c:v>37645</c:v>
                </c:pt>
                <c:pt idx="1138">
                  <c:v>37638</c:v>
                </c:pt>
                <c:pt idx="1139">
                  <c:v>37631</c:v>
                </c:pt>
                <c:pt idx="1140">
                  <c:v>37624</c:v>
                </c:pt>
                <c:pt idx="1141">
                  <c:v>37617</c:v>
                </c:pt>
                <c:pt idx="1142">
                  <c:v>37610</c:v>
                </c:pt>
                <c:pt idx="1143">
                  <c:v>37603</c:v>
                </c:pt>
                <c:pt idx="1144">
                  <c:v>37596</c:v>
                </c:pt>
                <c:pt idx="1145">
                  <c:v>37589</c:v>
                </c:pt>
                <c:pt idx="1146">
                  <c:v>37582</c:v>
                </c:pt>
                <c:pt idx="1147">
                  <c:v>37575</c:v>
                </c:pt>
                <c:pt idx="1148">
                  <c:v>37568</c:v>
                </c:pt>
                <c:pt idx="1149">
                  <c:v>37561</c:v>
                </c:pt>
                <c:pt idx="1150">
                  <c:v>37554</c:v>
                </c:pt>
                <c:pt idx="1151">
                  <c:v>37547</c:v>
                </c:pt>
                <c:pt idx="1152">
                  <c:v>37540</c:v>
                </c:pt>
                <c:pt idx="1153">
                  <c:v>37533</c:v>
                </c:pt>
                <c:pt idx="1154">
                  <c:v>37526</c:v>
                </c:pt>
                <c:pt idx="1155">
                  <c:v>37519</c:v>
                </c:pt>
                <c:pt idx="1156">
                  <c:v>37512</c:v>
                </c:pt>
                <c:pt idx="1157">
                  <c:v>37505</c:v>
                </c:pt>
                <c:pt idx="1158">
                  <c:v>37498</c:v>
                </c:pt>
                <c:pt idx="1159">
                  <c:v>37491</c:v>
                </c:pt>
                <c:pt idx="1160">
                  <c:v>37484</c:v>
                </c:pt>
                <c:pt idx="1161">
                  <c:v>37477</c:v>
                </c:pt>
                <c:pt idx="1162">
                  <c:v>37470</c:v>
                </c:pt>
                <c:pt idx="1163">
                  <c:v>37463</c:v>
                </c:pt>
                <c:pt idx="1164">
                  <c:v>37456</c:v>
                </c:pt>
                <c:pt idx="1165">
                  <c:v>37449</c:v>
                </c:pt>
                <c:pt idx="1166">
                  <c:v>37442</c:v>
                </c:pt>
                <c:pt idx="1167">
                  <c:v>37435</c:v>
                </c:pt>
                <c:pt idx="1168">
                  <c:v>37428</c:v>
                </c:pt>
                <c:pt idx="1169">
                  <c:v>37421</c:v>
                </c:pt>
                <c:pt idx="1170">
                  <c:v>37414</c:v>
                </c:pt>
                <c:pt idx="1171">
                  <c:v>37407</c:v>
                </c:pt>
                <c:pt idx="1172">
                  <c:v>37400</c:v>
                </c:pt>
                <c:pt idx="1173">
                  <c:v>37393</c:v>
                </c:pt>
                <c:pt idx="1174">
                  <c:v>37386</c:v>
                </c:pt>
                <c:pt idx="1175">
                  <c:v>37379</c:v>
                </c:pt>
                <c:pt idx="1176">
                  <c:v>37372</c:v>
                </c:pt>
                <c:pt idx="1177">
                  <c:v>37365</c:v>
                </c:pt>
                <c:pt idx="1178">
                  <c:v>37358</c:v>
                </c:pt>
                <c:pt idx="1179">
                  <c:v>37351</c:v>
                </c:pt>
                <c:pt idx="1180">
                  <c:v>37344</c:v>
                </c:pt>
                <c:pt idx="1181">
                  <c:v>37337</c:v>
                </c:pt>
                <c:pt idx="1182">
                  <c:v>37330</c:v>
                </c:pt>
                <c:pt idx="1183">
                  <c:v>37323</c:v>
                </c:pt>
                <c:pt idx="1184">
                  <c:v>37316</c:v>
                </c:pt>
                <c:pt idx="1185">
                  <c:v>37309</c:v>
                </c:pt>
                <c:pt idx="1186">
                  <c:v>37302</c:v>
                </c:pt>
                <c:pt idx="1187">
                  <c:v>37295</c:v>
                </c:pt>
                <c:pt idx="1188">
                  <c:v>37288</c:v>
                </c:pt>
                <c:pt idx="1189">
                  <c:v>37281</c:v>
                </c:pt>
                <c:pt idx="1190">
                  <c:v>37274</c:v>
                </c:pt>
                <c:pt idx="1191">
                  <c:v>37267</c:v>
                </c:pt>
                <c:pt idx="1192">
                  <c:v>37260</c:v>
                </c:pt>
                <c:pt idx="1193">
                  <c:v>37253</c:v>
                </c:pt>
                <c:pt idx="1194">
                  <c:v>37246</c:v>
                </c:pt>
                <c:pt idx="1195">
                  <c:v>37239</c:v>
                </c:pt>
                <c:pt idx="1196">
                  <c:v>37232</c:v>
                </c:pt>
                <c:pt idx="1197">
                  <c:v>37225</c:v>
                </c:pt>
                <c:pt idx="1198">
                  <c:v>37218</c:v>
                </c:pt>
                <c:pt idx="1199">
                  <c:v>37211</c:v>
                </c:pt>
                <c:pt idx="1200">
                  <c:v>37204</c:v>
                </c:pt>
                <c:pt idx="1201">
                  <c:v>37197</c:v>
                </c:pt>
                <c:pt idx="1202">
                  <c:v>37190</c:v>
                </c:pt>
                <c:pt idx="1203">
                  <c:v>37183</c:v>
                </c:pt>
                <c:pt idx="1204">
                  <c:v>37176</c:v>
                </c:pt>
                <c:pt idx="1205">
                  <c:v>37169</c:v>
                </c:pt>
                <c:pt idx="1206">
                  <c:v>37162</c:v>
                </c:pt>
                <c:pt idx="1207">
                  <c:v>37155</c:v>
                </c:pt>
                <c:pt idx="1208">
                  <c:v>37141</c:v>
                </c:pt>
                <c:pt idx="1209">
                  <c:v>37134</c:v>
                </c:pt>
                <c:pt idx="1210">
                  <c:v>37127</c:v>
                </c:pt>
                <c:pt idx="1211">
                  <c:v>37120</c:v>
                </c:pt>
                <c:pt idx="1212">
                  <c:v>37113</c:v>
                </c:pt>
                <c:pt idx="1213">
                  <c:v>37106</c:v>
                </c:pt>
                <c:pt idx="1214">
                  <c:v>37099</c:v>
                </c:pt>
                <c:pt idx="1215">
                  <c:v>37092</c:v>
                </c:pt>
                <c:pt idx="1216">
                  <c:v>37085</c:v>
                </c:pt>
                <c:pt idx="1217">
                  <c:v>37078</c:v>
                </c:pt>
                <c:pt idx="1218">
                  <c:v>37071</c:v>
                </c:pt>
                <c:pt idx="1219">
                  <c:v>37064</c:v>
                </c:pt>
                <c:pt idx="1220">
                  <c:v>37057</c:v>
                </c:pt>
                <c:pt idx="1221">
                  <c:v>37050</c:v>
                </c:pt>
                <c:pt idx="1222">
                  <c:v>37043</c:v>
                </c:pt>
                <c:pt idx="1223">
                  <c:v>37036</c:v>
                </c:pt>
                <c:pt idx="1224">
                  <c:v>37029</c:v>
                </c:pt>
                <c:pt idx="1225">
                  <c:v>37022</c:v>
                </c:pt>
                <c:pt idx="1226">
                  <c:v>37015</c:v>
                </c:pt>
                <c:pt idx="1227">
                  <c:v>37008</c:v>
                </c:pt>
                <c:pt idx="1228">
                  <c:v>37001</c:v>
                </c:pt>
                <c:pt idx="1229">
                  <c:v>36994</c:v>
                </c:pt>
                <c:pt idx="1230">
                  <c:v>36987</c:v>
                </c:pt>
                <c:pt idx="1231">
                  <c:v>36980</c:v>
                </c:pt>
                <c:pt idx="1232">
                  <c:v>36973</c:v>
                </c:pt>
                <c:pt idx="1233">
                  <c:v>36966</c:v>
                </c:pt>
                <c:pt idx="1234">
                  <c:v>36959</c:v>
                </c:pt>
                <c:pt idx="1235">
                  <c:v>36952</c:v>
                </c:pt>
                <c:pt idx="1236">
                  <c:v>36945</c:v>
                </c:pt>
                <c:pt idx="1237">
                  <c:v>36938</c:v>
                </c:pt>
                <c:pt idx="1238">
                  <c:v>36931</c:v>
                </c:pt>
                <c:pt idx="1239">
                  <c:v>36924</c:v>
                </c:pt>
                <c:pt idx="1240">
                  <c:v>36917</c:v>
                </c:pt>
              </c:numCache>
            </c:numRef>
          </c:cat>
          <c:val>
            <c:numRef>
              <c:f>Sheet1!$C$2:$C$1245</c:f>
              <c:numCache>
                <c:formatCode>0.00%</c:formatCode>
                <c:ptCount val="1244"/>
                <c:pt idx="0">
                  <c:v>4.7500000000000001E-2</c:v>
                </c:pt>
                <c:pt idx="1">
                  <c:v>4.7500000000000001E-2</c:v>
                </c:pt>
                <c:pt idx="2">
                  <c:v>4.7500000000000001E-2</c:v>
                </c:pt>
                <c:pt idx="3">
                  <c:v>0.05</c:v>
                </c:pt>
                <c:pt idx="4">
                  <c:v>0.05</c:v>
                </c:pt>
                <c:pt idx="5">
                  <c:v>0.05</c:v>
                </c:pt>
                <c:pt idx="6">
                  <c:v>0.05</c:v>
                </c:pt>
                <c:pt idx="7">
                  <c:v>0.05</c:v>
                </c:pt>
                <c:pt idx="8">
                  <c:v>0.05</c:v>
                </c:pt>
                <c:pt idx="9">
                  <c:v>0.05</c:v>
                </c:pt>
                <c:pt idx="10">
                  <c:v>5.5E-2</c:v>
                </c:pt>
                <c:pt idx="11">
                  <c:v>5.5E-2</c:v>
                </c:pt>
                <c:pt idx="12">
                  <c:v>5.5E-2</c:v>
                </c:pt>
                <c:pt idx="13">
                  <c:v>5.5E-2</c:v>
                </c:pt>
                <c:pt idx="14">
                  <c:v>5.5E-2</c:v>
                </c:pt>
                <c:pt idx="15">
                  <c:v>5.5E-2</c:v>
                </c:pt>
                <c:pt idx="16">
                  <c:v>5.5E-2</c:v>
                </c:pt>
                <c:pt idx="17">
                  <c:v>5.5E-2</c:v>
                </c:pt>
                <c:pt idx="18">
                  <c:v>5.5E-2</c:v>
                </c:pt>
                <c:pt idx="19">
                  <c:v>5.5E-2</c:v>
                </c:pt>
                <c:pt idx="20">
                  <c:v>5.5E-2</c:v>
                </c:pt>
                <c:pt idx="21">
                  <c:v>5.5E-2</c:v>
                </c:pt>
                <c:pt idx="22">
                  <c:v>5.5E-2</c:v>
                </c:pt>
                <c:pt idx="23">
                  <c:v>5.5E-2</c:v>
                </c:pt>
                <c:pt idx="24">
                  <c:v>5.5E-2</c:v>
                </c:pt>
                <c:pt idx="25">
                  <c:v>5.5E-2</c:v>
                </c:pt>
                <c:pt idx="26">
                  <c:v>5.5E-2</c:v>
                </c:pt>
                <c:pt idx="27">
                  <c:v>5.5E-2</c:v>
                </c:pt>
                <c:pt idx="28">
                  <c:v>5.5E-2</c:v>
                </c:pt>
                <c:pt idx="29">
                  <c:v>5.5E-2</c:v>
                </c:pt>
                <c:pt idx="30">
                  <c:v>5.5E-2</c:v>
                </c:pt>
                <c:pt idx="31">
                  <c:v>5.5E-2</c:v>
                </c:pt>
                <c:pt idx="32">
                  <c:v>5.5E-2</c:v>
                </c:pt>
                <c:pt idx="33">
                  <c:v>5.5E-2</c:v>
                </c:pt>
                <c:pt idx="34">
                  <c:v>5.5E-2</c:v>
                </c:pt>
                <c:pt idx="35">
                  <c:v>5.5E-2</c:v>
                </c:pt>
                <c:pt idx="36">
                  <c:v>5.5E-2</c:v>
                </c:pt>
                <c:pt idx="37">
                  <c:v>5.5E-2</c:v>
                </c:pt>
                <c:pt idx="38">
                  <c:v>5.5E-2</c:v>
                </c:pt>
                <c:pt idx="39">
                  <c:v>5.5E-2</c:v>
                </c:pt>
                <c:pt idx="40">
                  <c:v>5.5E-2</c:v>
                </c:pt>
                <c:pt idx="41">
                  <c:v>5.5E-2</c:v>
                </c:pt>
                <c:pt idx="42">
                  <c:v>5.5E-2</c:v>
                </c:pt>
                <c:pt idx="43">
                  <c:v>5.5E-2</c:v>
                </c:pt>
                <c:pt idx="44">
                  <c:v>5.5E-2</c:v>
                </c:pt>
                <c:pt idx="45">
                  <c:v>5.5E-2</c:v>
                </c:pt>
                <c:pt idx="46">
                  <c:v>5.5E-2</c:v>
                </c:pt>
                <c:pt idx="47">
                  <c:v>5.5E-2</c:v>
                </c:pt>
                <c:pt idx="48">
                  <c:v>5.5E-2</c:v>
                </c:pt>
                <c:pt idx="49">
                  <c:v>5.5E-2</c:v>
                </c:pt>
                <c:pt idx="50">
                  <c:v>5.5E-2</c:v>
                </c:pt>
                <c:pt idx="51">
                  <c:v>5.5E-2</c:v>
                </c:pt>
                <c:pt idx="52">
                  <c:v>5.5E-2</c:v>
                </c:pt>
                <c:pt idx="53">
                  <c:v>5.5E-2</c:v>
                </c:pt>
                <c:pt idx="54">
                  <c:v>5.5E-2</c:v>
                </c:pt>
                <c:pt idx="55">
                  <c:v>5.5E-2</c:v>
                </c:pt>
                <c:pt idx="56">
                  <c:v>5.5E-2</c:v>
                </c:pt>
                <c:pt idx="57">
                  <c:v>5.5E-2</c:v>
                </c:pt>
                <c:pt idx="58">
                  <c:v>5.5E-2</c:v>
                </c:pt>
                <c:pt idx="59">
                  <c:v>5.5E-2</c:v>
                </c:pt>
                <c:pt idx="60">
                  <c:v>5.5E-2</c:v>
                </c:pt>
                <c:pt idx="61">
                  <c:v>5.5E-2</c:v>
                </c:pt>
                <c:pt idx="62">
                  <c:v>5.5E-2</c:v>
                </c:pt>
                <c:pt idx="63">
                  <c:v>5.5E-2</c:v>
                </c:pt>
                <c:pt idx="64">
                  <c:v>5.5E-2</c:v>
                </c:pt>
                <c:pt idx="65">
                  <c:v>5.5E-2</c:v>
                </c:pt>
                <c:pt idx="66">
                  <c:v>5.5E-2</c:v>
                </c:pt>
                <c:pt idx="67">
                  <c:v>5.5E-2</c:v>
                </c:pt>
                <c:pt idx="68">
                  <c:v>5.5E-2</c:v>
                </c:pt>
                <c:pt idx="69">
                  <c:v>5.2499999999999998E-2</c:v>
                </c:pt>
                <c:pt idx="70">
                  <c:v>5.2499999999999998E-2</c:v>
                </c:pt>
                <c:pt idx="71">
                  <c:v>5.2499999999999998E-2</c:v>
                </c:pt>
                <c:pt idx="72">
                  <c:v>5.2499999999999998E-2</c:v>
                </c:pt>
                <c:pt idx="73">
                  <c:v>5.2499999999999998E-2</c:v>
                </c:pt>
                <c:pt idx="74">
                  <c:v>5.2499999999999998E-2</c:v>
                </c:pt>
                <c:pt idx="75">
                  <c:v>5.2499999999999998E-2</c:v>
                </c:pt>
                <c:pt idx="76">
                  <c:v>5.2499999999999998E-2</c:v>
                </c:pt>
                <c:pt idx="77">
                  <c:v>5.2499999999999998E-2</c:v>
                </c:pt>
                <c:pt idx="78">
                  <c:v>5.2499999999999998E-2</c:v>
                </c:pt>
                <c:pt idx="79">
                  <c:v>5.2499999999999998E-2</c:v>
                </c:pt>
                <c:pt idx="80">
                  <c:v>5.2499999999999998E-2</c:v>
                </c:pt>
                <c:pt idx="81">
                  <c:v>0.05</c:v>
                </c:pt>
                <c:pt idx="82">
                  <c:v>0.05</c:v>
                </c:pt>
                <c:pt idx="83">
                  <c:v>0.05</c:v>
                </c:pt>
                <c:pt idx="84">
                  <c:v>0.05</c:v>
                </c:pt>
                <c:pt idx="85">
                  <c:v>0.05</c:v>
                </c:pt>
                <c:pt idx="86">
                  <c:v>0.05</c:v>
                </c:pt>
                <c:pt idx="87">
                  <c:v>4.7500000000000001E-2</c:v>
                </c:pt>
                <c:pt idx="88">
                  <c:v>4.7500000000000001E-2</c:v>
                </c:pt>
                <c:pt idx="89">
                  <c:v>4.7500000000000001E-2</c:v>
                </c:pt>
                <c:pt idx="90">
                  <c:v>4.7500000000000001E-2</c:v>
                </c:pt>
                <c:pt idx="91">
                  <c:v>4.7500000000000001E-2</c:v>
                </c:pt>
                <c:pt idx="92">
                  <c:v>4.7500000000000001E-2</c:v>
                </c:pt>
                <c:pt idx="93">
                  <c:v>4.7500000000000001E-2</c:v>
                </c:pt>
                <c:pt idx="94">
                  <c:v>4.4999999999999998E-2</c:v>
                </c:pt>
                <c:pt idx="95">
                  <c:v>4.4999999999999998E-2</c:v>
                </c:pt>
                <c:pt idx="96">
                  <c:v>4.4999999999999998E-2</c:v>
                </c:pt>
                <c:pt idx="97">
                  <c:v>4.4999999999999998E-2</c:v>
                </c:pt>
                <c:pt idx="98">
                  <c:v>4.4999999999999998E-2</c:v>
                </c:pt>
                <c:pt idx="99">
                  <c:v>4.4999999999999998E-2</c:v>
                </c:pt>
                <c:pt idx="100">
                  <c:v>4.4999999999999998E-2</c:v>
                </c:pt>
                <c:pt idx="101">
                  <c:v>0.04</c:v>
                </c:pt>
                <c:pt idx="102">
                  <c:v>0.04</c:v>
                </c:pt>
                <c:pt idx="103">
                  <c:v>0.04</c:v>
                </c:pt>
                <c:pt idx="104">
                  <c:v>0.04</c:v>
                </c:pt>
                <c:pt idx="105">
                  <c:v>0.04</c:v>
                </c:pt>
                <c:pt idx="106">
                  <c:v>0.04</c:v>
                </c:pt>
                <c:pt idx="107">
                  <c:v>3.2500000000000001E-2</c:v>
                </c:pt>
                <c:pt idx="108">
                  <c:v>3.2500000000000001E-2</c:v>
                </c:pt>
                <c:pt idx="109">
                  <c:v>3.2500000000000001E-2</c:v>
                </c:pt>
                <c:pt idx="110">
                  <c:v>3.2500000000000001E-2</c:v>
                </c:pt>
                <c:pt idx="111">
                  <c:v>3.2500000000000001E-2</c:v>
                </c:pt>
                <c:pt idx="112">
                  <c:v>3.2500000000000001E-2</c:v>
                </c:pt>
                <c:pt idx="113">
                  <c:v>2.5000000000000001E-2</c:v>
                </c:pt>
                <c:pt idx="114">
                  <c:v>2.5000000000000001E-2</c:v>
                </c:pt>
                <c:pt idx="115">
                  <c:v>2.5000000000000001E-2</c:v>
                </c:pt>
                <c:pt idx="116">
                  <c:v>2.5000000000000001E-2</c:v>
                </c:pt>
                <c:pt idx="117">
                  <c:v>2.5000000000000001E-2</c:v>
                </c:pt>
                <c:pt idx="118">
                  <c:v>2.5000000000000001E-2</c:v>
                </c:pt>
                <c:pt idx="119">
                  <c:v>2.5000000000000001E-2</c:v>
                </c:pt>
                <c:pt idx="120">
                  <c:v>2.5000000000000001E-2</c:v>
                </c:pt>
                <c:pt idx="121">
                  <c:v>1.7500000000000002E-2</c:v>
                </c:pt>
                <c:pt idx="122">
                  <c:v>1.7500000000000002E-2</c:v>
                </c:pt>
                <c:pt idx="123">
                  <c:v>1.7500000000000002E-2</c:v>
                </c:pt>
                <c:pt idx="124">
                  <c:v>1.7500000000000002E-2</c:v>
                </c:pt>
                <c:pt idx="125">
                  <c:v>1.7500000000000002E-2</c:v>
                </c:pt>
                <c:pt idx="126">
                  <c:v>1.7500000000000002E-2</c:v>
                </c:pt>
                <c:pt idx="127">
                  <c:v>0.01</c:v>
                </c:pt>
                <c:pt idx="128">
                  <c:v>0.01</c:v>
                </c:pt>
                <c:pt idx="129">
                  <c:v>0.01</c:v>
                </c:pt>
                <c:pt idx="130">
                  <c:v>0.01</c:v>
                </c:pt>
                <c:pt idx="131">
                  <c:v>0.01</c:v>
                </c:pt>
                <c:pt idx="132">
                  <c:v>0.01</c:v>
                </c:pt>
                <c:pt idx="133">
                  <c:v>5.0000000000000001E-3</c:v>
                </c:pt>
                <c:pt idx="134">
                  <c:v>5.0000000000000001E-3</c:v>
                </c:pt>
                <c:pt idx="135">
                  <c:v>5.0000000000000001E-3</c:v>
                </c:pt>
                <c:pt idx="136">
                  <c:v>5.0000000000000001E-3</c:v>
                </c:pt>
                <c:pt idx="137">
                  <c:v>5.0000000000000001E-3</c:v>
                </c:pt>
                <c:pt idx="138">
                  <c:v>5.0000000000000001E-3</c:v>
                </c:pt>
                <c:pt idx="139">
                  <c:v>5.0000000000000001E-3</c:v>
                </c:pt>
                <c:pt idx="140">
                  <c:v>2.5000000000000001E-3</c:v>
                </c:pt>
                <c:pt idx="141">
                  <c:v>2.5000000000000001E-3</c:v>
                </c:pt>
                <c:pt idx="142">
                  <c:v>2.5000000000000001E-3</c:v>
                </c:pt>
                <c:pt idx="143">
                  <c:v>2.5000000000000001E-3</c:v>
                </c:pt>
                <c:pt idx="144">
                  <c:v>2.5000000000000001E-3</c:v>
                </c:pt>
                <c:pt idx="145">
                  <c:v>2.5000000000000001E-3</c:v>
                </c:pt>
                <c:pt idx="146">
                  <c:v>2.5000000000000001E-3</c:v>
                </c:pt>
                <c:pt idx="147">
                  <c:v>2.5000000000000001E-3</c:v>
                </c:pt>
                <c:pt idx="148">
                  <c:v>2.5000000000000001E-3</c:v>
                </c:pt>
                <c:pt idx="149">
                  <c:v>2.5000000000000001E-3</c:v>
                </c:pt>
                <c:pt idx="150">
                  <c:v>2.5000000000000001E-3</c:v>
                </c:pt>
                <c:pt idx="151">
                  <c:v>2.5000000000000001E-3</c:v>
                </c:pt>
                <c:pt idx="152">
                  <c:v>2.5000000000000001E-3</c:v>
                </c:pt>
                <c:pt idx="153">
                  <c:v>2.5000000000000001E-3</c:v>
                </c:pt>
                <c:pt idx="154">
                  <c:v>2.5000000000000001E-3</c:v>
                </c:pt>
                <c:pt idx="155">
                  <c:v>2.5000000000000001E-3</c:v>
                </c:pt>
                <c:pt idx="156">
                  <c:v>2.5000000000000001E-3</c:v>
                </c:pt>
                <c:pt idx="157">
                  <c:v>2.5000000000000001E-3</c:v>
                </c:pt>
                <c:pt idx="158">
                  <c:v>2.5000000000000001E-3</c:v>
                </c:pt>
                <c:pt idx="159">
                  <c:v>2.5000000000000001E-3</c:v>
                </c:pt>
                <c:pt idx="160">
                  <c:v>2.5000000000000001E-3</c:v>
                </c:pt>
                <c:pt idx="161">
                  <c:v>2.5000000000000001E-3</c:v>
                </c:pt>
                <c:pt idx="162">
                  <c:v>2.5000000000000001E-3</c:v>
                </c:pt>
                <c:pt idx="163">
                  <c:v>2.5000000000000001E-3</c:v>
                </c:pt>
                <c:pt idx="164">
                  <c:v>2.5000000000000001E-3</c:v>
                </c:pt>
                <c:pt idx="165">
                  <c:v>2.5000000000000001E-3</c:v>
                </c:pt>
                <c:pt idx="166">
                  <c:v>2.5000000000000001E-3</c:v>
                </c:pt>
                <c:pt idx="167">
                  <c:v>2.5000000000000001E-3</c:v>
                </c:pt>
                <c:pt idx="168">
                  <c:v>2.5000000000000001E-3</c:v>
                </c:pt>
                <c:pt idx="169">
                  <c:v>2.5000000000000001E-3</c:v>
                </c:pt>
                <c:pt idx="170">
                  <c:v>2.5000000000000001E-3</c:v>
                </c:pt>
                <c:pt idx="171">
                  <c:v>2.5000000000000001E-3</c:v>
                </c:pt>
                <c:pt idx="172">
                  <c:v>2.5000000000000001E-3</c:v>
                </c:pt>
                <c:pt idx="173">
                  <c:v>2.5000000000000001E-3</c:v>
                </c:pt>
                <c:pt idx="174">
                  <c:v>2.5000000000000001E-3</c:v>
                </c:pt>
                <c:pt idx="175">
                  <c:v>2.5000000000000001E-3</c:v>
                </c:pt>
                <c:pt idx="176">
                  <c:v>2.5000000000000001E-3</c:v>
                </c:pt>
                <c:pt idx="177">
                  <c:v>2.5000000000000001E-3</c:v>
                </c:pt>
                <c:pt idx="178">
                  <c:v>2.5000000000000001E-3</c:v>
                </c:pt>
                <c:pt idx="179">
                  <c:v>2.5000000000000001E-3</c:v>
                </c:pt>
                <c:pt idx="180">
                  <c:v>2.5000000000000001E-3</c:v>
                </c:pt>
                <c:pt idx="181">
                  <c:v>2.5000000000000001E-3</c:v>
                </c:pt>
                <c:pt idx="182">
                  <c:v>2.5000000000000001E-3</c:v>
                </c:pt>
                <c:pt idx="183">
                  <c:v>2.5000000000000001E-3</c:v>
                </c:pt>
                <c:pt idx="184">
                  <c:v>2.5000000000000001E-3</c:v>
                </c:pt>
                <c:pt idx="185">
                  <c:v>2.5000000000000001E-3</c:v>
                </c:pt>
                <c:pt idx="186">
                  <c:v>2.5000000000000001E-3</c:v>
                </c:pt>
                <c:pt idx="187">
                  <c:v>2.5000000000000001E-3</c:v>
                </c:pt>
                <c:pt idx="188">
                  <c:v>2.5000000000000001E-3</c:v>
                </c:pt>
                <c:pt idx="189">
                  <c:v>2.5000000000000001E-3</c:v>
                </c:pt>
                <c:pt idx="190">
                  <c:v>2.5000000000000001E-3</c:v>
                </c:pt>
                <c:pt idx="191">
                  <c:v>2.5000000000000001E-3</c:v>
                </c:pt>
                <c:pt idx="192">
                  <c:v>2.5000000000000001E-3</c:v>
                </c:pt>
                <c:pt idx="193">
                  <c:v>2.5000000000000001E-3</c:v>
                </c:pt>
                <c:pt idx="194">
                  <c:v>2.5000000000000001E-3</c:v>
                </c:pt>
                <c:pt idx="195">
                  <c:v>2.5000000000000001E-3</c:v>
                </c:pt>
                <c:pt idx="196">
                  <c:v>2.5000000000000001E-3</c:v>
                </c:pt>
                <c:pt idx="197">
                  <c:v>2.5000000000000001E-3</c:v>
                </c:pt>
                <c:pt idx="198">
                  <c:v>2.5000000000000001E-3</c:v>
                </c:pt>
                <c:pt idx="199">
                  <c:v>2.5000000000000001E-3</c:v>
                </c:pt>
                <c:pt idx="200">
                  <c:v>2.5000000000000001E-3</c:v>
                </c:pt>
                <c:pt idx="201">
                  <c:v>2.5000000000000001E-3</c:v>
                </c:pt>
                <c:pt idx="202">
                  <c:v>2.5000000000000001E-3</c:v>
                </c:pt>
                <c:pt idx="203">
                  <c:v>2.5000000000000001E-3</c:v>
                </c:pt>
                <c:pt idx="204">
                  <c:v>2.5000000000000001E-3</c:v>
                </c:pt>
                <c:pt idx="205">
                  <c:v>2.5000000000000001E-3</c:v>
                </c:pt>
                <c:pt idx="206">
                  <c:v>2.5000000000000001E-3</c:v>
                </c:pt>
                <c:pt idx="207">
                  <c:v>2.5000000000000001E-3</c:v>
                </c:pt>
                <c:pt idx="208">
                  <c:v>2.5000000000000001E-3</c:v>
                </c:pt>
                <c:pt idx="209">
                  <c:v>2.5000000000000001E-3</c:v>
                </c:pt>
                <c:pt idx="210">
                  <c:v>2.5000000000000001E-3</c:v>
                </c:pt>
                <c:pt idx="211">
                  <c:v>2.5000000000000001E-3</c:v>
                </c:pt>
                <c:pt idx="212">
                  <c:v>2.5000000000000001E-3</c:v>
                </c:pt>
                <c:pt idx="213">
                  <c:v>2.5000000000000001E-3</c:v>
                </c:pt>
                <c:pt idx="214">
                  <c:v>2.5000000000000001E-3</c:v>
                </c:pt>
                <c:pt idx="215">
                  <c:v>2.5000000000000001E-3</c:v>
                </c:pt>
                <c:pt idx="216">
                  <c:v>2.5000000000000001E-3</c:v>
                </c:pt>
                <c:pt idx="217">
                  <c:v>2.5000000000000001E-3</c:v>
                </c:pt>
                <c:pt idx="218">
                  <c:v>2.5000000000000001E-3</c:v>
                </c:pt>
                <c:pt idx="219">
                  <c:v>2.5000000000000001E-3</c:v>
                </c:pt>
                <c:pt idx="220">
                  <c:v>2.5000000000000001E-3</c:v>
                </c:pt>
                <c:pt idx="221">
                  <c:v>2.5000000000000001E-3</c:v>
                </c:pt>
                <c:pt idx="222">
                  <c:v>2.5000000000000001E-3</c:v>
                </c:pt>
                <c:pt idx="223">
                  <c:v>2.5000000000000001E-3</c:v>
                </c:pt>
                <c:pt idx="224">
                  <c:v>2.5000000000000001E-3</c:v>
                </c:pt>
                <c:pt idx="225">
                  <c:v>2.5000000000000001E-3</c:v>
                </c:pt>
                <c:pt idx="226">
                  <c:v>2.5000000000000001E-3</c:v>
                </c:pt>
                <c:pt idx="227">
                  <c:v>2.5000000000000001E-3</c:v>
                </c:pt>
                <c:pt idx="228">
                  <c:v>2.5000000000000001E-3</c:v>
                </c:pt>
                <c:pt idx="229">
                  <c:v>2.5000000000000001E-3</c:v>
                </c:pt>
                <c:pt idx="230">
                  <c:v>2.5000000000000001E-3</c:v>
                </c:pt>
                <c:pt idx="231">
                  <c:v>2.5000000000000001E-3</c:v>
                </c:pt>
                <c:pt idx="232">
                  <c:v>2.5000000000000001E-3</c:v>
                </c:pt>
                <c:pt idx="233">
                  <c:v>2.5000000000000001E-3</c:v>
                </c:pt>
                <c:pt idx="234">
                  <c:v>2.5000000000000001E-3</c:v>
                </c:pt>
                <c:pt idx="235">
                  <c:v>2.5000000000000001E-3</c:v>
                </c:pt>
                <c:pt idx="236">
                  <c:v>2.5000000000000001E-3</c:v>
                </c:pt>
                <c:pt idx="237">
                  <c:v>2.5000000000000001E-3</c:v>
                </c:pt>
                <c:pt idx="238">
                  <c:v>2.5000000000000001E-3</c:v>
                </c:pt>
                <c:pt idx="239">
                  <c:v>2.5000000000000001E-3</c:v>
                </c:pt>
                <c:pt idx="240">
                  <c:v>2.5000000000000001E-3</c:v>
                </c:pt>
                <c:pt idx="241">
                  <c:v>2.5000000000000001E-3</c:v>
                </c:pt>
                <c:pt idx="242">
                  <c:v>2.5000000000000001E-3</c:v>
                </c:pt>
                <c:pt idx="243">
                  <c:v>2.5000000000000001E-3</c:v>
                </c:pt>
                <c:pt idx="244">
                  <c:v>1.2500000000000001E-2</c:v>
                </c:pt>
                <c:pt idx="245">
                  <c:v>1.2500000000000001E-2</c:v>
                </c:pt>
                <c:pt idx="246">
                  <c:v>1.7500000000000002E-2</c:v>
                </c:pt>
                <c:pt idx="247">
                  <c:v>1.7500000000000002E-2</c:v>
                </c:pt>
                <c:pt idx="248">
                  <c:v>1.7500000000000002E-2</c:v>
                </c:pt>
                <c:pt idx="249">
                  <c:v>1.7500000000000002E-2</c:v>
                </c:pt>
                <c:pt idx="250">
                  <c:v>1.7500000000000002E-2</c:v>
                </c:pt>
                <c:pt idx="251">
                  <c:v>1.7500000000000002E-2</c:v>
                </c:pt>
                <c:pt idx="252">
                  <c:v>1.7500000000000002E-2</c:v>
                </c:pt>
                <c:pt idx="253">
                  <c:v>1.7500000000000002E-2</c:v>
                </c:pt>
                <c:pt idx="254">
                  <c:v>1.7500000000000002E-2</c:v>
                </c:pt>
                <c:pt idx="255">
                  <c:v>1.7500000000000002E-2</c:v>
                </c:pt>
                <c:pt idx="256">
                  <c:v>1.7500000000000002E-2</c:v>
                </c:pt>
                <c:pt idx="257">
                  <c:v>1.7500000000000002E-2</c:v>
                </c:pt>
                <c:pt idx="258">
                  <c:v>1.7500000000000002E-2</c:v>
                </c:pt>
                <c:pt idx="259">
                  <c:v>1.7500000000000002E-2</c:v>
                </c:pt>
                <c:pt idx="260">
                  <c:v>1.7500000000000002E-2</c:v>
                </c:pt>
                <c:pt idx="261">
                  <c:v>1.7500000000000002E-2</c:v>
                </c:pt>
                <c:pt idx="262">
                  <c:v>1.7500000000000002E-2</c:v>
                </c:pt>
                <c:pt idx="263">
                  <c:v>0.02</c:v>
                </c:pt>
                <c:pt idx="264">
                  <c:v>0.02</c:v>
                </c:pt>
                <c:pt idx="265">
                  <c:v>0.02</c:v>
                </c:pt>
                <c:pt idx="266">
                  <c:v>0.02</c:v>
                </c:pt>
                <c:pt idx="267">
                  <c:v>0.02</c:v>
                </c:pt>
                <c:pt idx="268">
                  <c:v>0.02</c:v>
                </c:pt>
                <c:pt idx="269">
                  <c:v>2.2499999999999999E-2</c:v>
                </c:pt>
                <c:pt idx="270">
                  <c:v>2.2499999999999999E-2</c:v>
                </c:pt>
                <c:pt idx="271">
                  <c:v>2.2499999999999999E-2</c:v>
                </c:pt>
                <c:pt idx="272">
                  <c:v>2.2499999999999999E-2</c:v>
                </c:pt>
                <c:pt idx="273">
                  <c:v>2.2499999999999999E-2</c:v>
                </c:pt>
                <c:pt idx="274">
                  <c:v>2.2499999999999999E-2</c:v>
                </c:pt>
                <c:pt idx="275">
                  <c:v>2.2499999999999999E-2</c:v>
                </c:pt>
                <c:pt idx="276">
                  <c:v>2.5000000000000001E-2</c:v>
                </c:pt>
                <c:pt idx="277">
                  <c:v>2.5000000000000001E-2</c:v>
                </c:pt>
                <c:pt idx="278">
                  <c:v>2.5000000000000001E-2</c:v>
                </c:pt>
                <c:pt idx="279">
                  <c:v>2.5000000000000001E-2</c:v>
                </c:pt>
                <c:pt idx="280">
                  <c:v>2.5000000000000001E-2</c:v>
                </c:pt>
                <c:pt idx="281">
                  <c:v>2.5000000000000001E-2</c:v>
                </c:pt>
                <c:pt idx="282">
                  <c:v>2.5000000000000001E-2</c:v>
                </c:pt>
                <c:pt idx="283">
                  <c:v>2.5000000000000001E-2</c:v>
                </c:pt>
                <c:pt idx="284">
                  <c:v>2.5000000000000001E-2</c:v>
                </c:pt>
                <c:pt idx="285">
                  <c:v>2.5000000000000001E-2</c:v>
                </c:pt>
                <c:pt idx="286">
                  <c:v>2.5000000000000001E-2</c:v>
                </c:pt>
                <c:pt idx="287">
                  <c:v>2.5000000000000001E-2</c:v>
                </c:pt>
                <c:pt idx="288">
                  <c:v>2.5000000000000001E-2</c:v>
                </c:pt>
                <c:pt idx="289">
                  <c:v>2.5000000000000001E-2</c:v>
                </c:pt>
                <c:pt idx="290">
                  <c:v>2.5000000000000001E-2</c:v>
                </c:pt>
                <c:pt idx="291">
                  <c:v>2.5000000000000001E-2</c:v>
                </c:pt>
                <c:pt idx="292">
                  <c:v>2.5000000000000001E-2</c:v>
                </c:pt>
                <c:pt idx="293">
                  <c:v>2.5000000000000001E-2</c:v>
                </c:pt>
                <c:pt idx="294">
                  <c:v>2.5000000000000001E-2</c:v>
                </c:pt>
                <c:pt idx="295">
                  <c:v>2.5000000000000001E-2</c:v>
                </c:pt>
                <c:pt idx="296">
                  <c:v>2.5000000000000001E-2</c:v>
                </c:pt>
                <c:pt idx="297">
                  <c:v>2.5000000000000001E-2</c:v>
                </c:pt>
                <c:pt idx="298">
                  <c:v>2.5000000000000001E-2</c:v>
                </c:pt>
                <c:pt idx="299">
                  <c:v>2.5000000000000001E-2</c:v>
                </c:pt>
                <c:pt idx="300">
                  <c:v>2.5000000000000001E-2</c:v>
                </c:pt>
                <c:pt idx="301">
                  <c:v>2.5000000000000001E-2</c:v>
                </c:pt>
                <c:pt idx="302">
                  <c:v>2.5000000000000001E-2</c:v>
                </c:pt>
                <c:pt idx="303">
                  <c:v>2.5000000000000001E-2</c:v>
                </c:pt>
                <c:pt idx="304">
                  <c:v>2.5000000000000001E-2</c:v>
                </c:pt>
                <c:pt idx="305">
                  <c:v>2.5000000000000001E-2</c:v>
                </c:pt>
                <c:pt idx="306">
                  <c:v>2.5000000000000001E-2</c:v>
                </c:pt>
                <c:pt idx="307">
                  <c:v>2.5000000000000001E-2</c:v>
                </c:pt>
                <c:pt idx="308">
                  <c:v>2.2499999999999999E-2</c:v>
                </c:pt>
                <c:pt idx="309">
                  <c:v>2.2499999999999999E-2</c:v>
                </c:pt>
                <c:pt idx="310">
                  <c:v>2.2499999999999999E-2</c:v>
                </c:pt>
                <c:pt idx="311">
                  <c:v>2.2499999999999999E-2</c:v>
                </c:pt>
                <c:pt idx="312">
                  <c:v>2.2499999999999999E-2</c:v>
                </c:pt>
                <c:pt idx="313">
                  <c:v>2.2499999999999999E-2</c:v>
                </c:pt>
                <c:pt idx="314">
                  <c:v>2.2499999999999999E-2</c:v>
                </c:pt>
                <c:pt idx="315">
                  <c:v>2.2499999999999999E-2</c:v>
                </c:pt>
                <c:pt idx="316">
                  <c:v>2.2499999999999999E-2</c:v>
                </c:pt>
                <c:pt idx="317">
                  <c:v>2.2499999999999999E-2</c:v>
                </c:pt>
                <c:pt idx="318">
                  <c:v>2.2499999999999999E-2</c:v>
                </c:pt>
                <c:pt idx="319">
                  <c:v>2.2499999999999999E-2</c:v>
                </c:pt>
                <c:pt idx="320">
                  <c:v>0.02</c:v>
                </c:pt>
                <c:pt idx="321">
                  <c:v>0.02</c:v>
                </c:pt>
                <c:pt idx="322">
                  <c:v>0.02</c:v>
                </c:pt>
                <c:pt idx="323">
                  <c:v>0.02</c:v>
                </c:pt>
                <c:pt idx="324">
                  <c:v>0.02</c:v>
                </c:pt>
                <c:pt idx="325">
                  <c:v>0.02</c:v>
                </c:pt>
                <c:pt idx="326">
                  <c:v>0.02</c:v>
                </c:pt>
                <c:pt idx="327">
                  <c:v>0.02</c:v>
                </c:pt>
                <c:pt idx="328">
                  <c:v>0.02</c:v>
                </c:pt>
                <c:pt idx="329">
                  <c:v>0.02</c:v>
                </c:pt>
                <c:pt idx="330">
                  <c:v>0.02</c:v>
                </c:pt>
                <c:pt idx="331">
                  <c:v>0.02</c:v>
                </c:pt>
                <c:pt idx="332">
                  <c:v>0.02</c:v>
                </c:pt>
                <c:pt idx="333">
                  <c:v>0.02</c:v>
                </c:pt>
                <c:pt idx="334">
                  <c:v>0.02</c:v>
                </c:pt>
                <c:pt idx="335">
                  <c:v>1.7500000000000002E-2</c:v>
                </c:pt>
                <c:pt idx="336">
                  <c:v>1.7500000000000002E-2</c:v>
                </c:pt>
                <c:pt idx="337">
                  <c:v>1.7500000000000002E-2</c:v>
                </c:pt>
                <c:pt idx="338">
                  <c:v>1.7500000000000002E-2</c:v>
                </c:pt>
                <c:pt idx="339">
                  <c:v>1.7500000000000002E-2</c:v>
                </c:pt>
                <c:pt idx="340">
                  <c:v>1.7500000000000002E-2</c:v>
                </c:pt>
                <c:pt idx="341">
                  <c:v>1.7500000000000002E-2</c:v>
                </c:pt>
                <c:pt idx="342">
                  <c:v>1.7500000000000002E-2</c:v>
                </c:pt>
                <c:pt idx="343">
                  <c:v>1.7500000000000002E-2</c:v>
                </c:pt>
                <c:pt idx="344">
                  <c:v>1.7500000000000002E-2</c:v>
                </c:pt>
                <c:pt idx="345">
                  <c:v>1.7500000000000002E-2</c:v>
                </c:pt>
                <c:pt idx="346">
                  <c:v>1.7500000000000002E-2</c:v>
                </c:pt>
                <c:pt idx="347">
                  <c:v>1.4999999999999999E-2</c:v>
                </c:pt>
                <c:pt idx="348">
                  <c:v>1.4999999999999999E-2</c:v>
                </c:pt>
                <c:pt idx="349">
                  <c:v>1.4999999999999999E-2</c:v>
                </c:pt>
                <c:pt idx="350">
                  <c:v>1.4999999999999999E-2</c:v>
                </c:pt>
                <c:pt idx="351">
                  <c:v>1.4999999999999999E-2</c:v>
                </c:pt>
                <c:pt idx="352">
                  <c:v>1.4999999999999999E-2</c:v>
                </c:pt>
                <c:pt idx="353">
                  <c:v>1.4999999999999999E-2</c:v>
                </c:pt>
                <c:pt idx="354">
                  <c:v>1.4999999999999999E-2</c:v>
                </c:pt>
                <c:pt idx="355">
                  <c:v>1.4999999999999999E-2</c:v>
                </c:pt>
                <c:pt idx="356">
                  <c:v>1.4999999999999999E-2</c:v>
                </c:pt>
                <c:pt idx="357">
                  <c:v>1.4999999999999999E-2</c:v>
                </c:pt>
                <c:pt idx="358">
                  <c:v>1.4999999999999999E-2</c:v>
                </c:pt>
                <c:pt idx="359">
                  <c:v>1.4999999999999999E-2</c:v>
                </c:pt>
                <c:pt idx="360">
                  <c:v>1.4999999999999999E-2</c:v>
                </c:pt>
                <c:pt idx="361">
                  <c:v>1.2500000000000001E-2</c:v>
                </c:pt>
                <c:pt idx="362">
                  <c:v>1.2500000000000001E-2</c:v>
                </c:pt>
                <c:pt idx="363">
                  <c:v>1.2500000000000001E-2</c:v>
                </c:pt>
                <c:pt idx="364">
                  <c:v>1.2500000000000001E-2</c:v>
                </c:pt>
                <c:pt idx="365">
                  <c:v>1.2500000000000001E-2</c:v>
                </c:pt>
                <c:pt idx="366">
                  <c:v>1.2500000000000001E-2</c:v>
                </c:pt>
                <c:pt idx="367">
                  <c:v>1.2500000000000001E-2</c:v>
                </c:pt>
                <c:pt idx="368">
                  <c:v>1.2500000000000001E-2</c:v>
                </c:pt>
                <c:pt idx="369">
                  <c:v>1.2500000000000001E-2</c:v>
                </c:pt>
                <c:pt idx="370">
                  <c:v>1.2500000000000001E-2</c:v>
                </c:pt>
                <c:pt idx="371">
                  <c:v>1.2500000000000001E-2</c:v>
                </c:pt>
                <c:pt idx="372">
                  <c:v>1.2500000000000001E-2</c:v>
                </c:pt>
                <c:pt idx="373">
                  <c:v>1.2500000000000001E-2</c:v>
                </c:pt>
                <c:pt idx="374">
                  <c:v>1.2500000000000001E-2</c:v>
                </c:pt>
                <c:pt idx="375">
                  <c:v>1.2500000000000001E-2</c:v>
                </c:pt>
                <c:pt idx="376">
                  <c:v>1.2500000000000001E-2</c:v>
                </c:pt>
                <c:pt idx="377">
                  <c:v>1.2500000000000001E-2</c:v>
                </c:pt>
                <c:pt idx="378">
                  <c:v>1.2500000000000001E-2</c:v>
                </c:pt>
                <c:pt idx="379">
                  <c:v>1.2500000000000001E-2</c:v>
                </c:pt>
                <c:pt idx="380">
                  <c:v>1.2500000000000001E-2</c:v>
                </c:pt>
                <c:pt idx="381">
                  <c:v>1.2500000000000001E-2</c:v>
                </c:pt>
                <c:pt idx="382">
                  <c:v>1.2500000000000001E-2</c:v>
                </c:pt>
                <c:pt idx="383">
                  <c:v>1.2500000000000001E-2</c:v>
                </c:pt>
                <c:pt idx="384">
                  <c:v>1.2500000000000001E-2</c:v>
                </c:pt>
                <c:pt idx="385">
                  <c:v>1.2500000000000001E-2</c:v>
                </c:pt>
                <c:pt idx="386">
                  <c:v>1.2500000000000001E-2</c:v>
                </c:pt>
                <c:pt idx="387">
                  <c:v>0.01</c:v>
                </c:pt>
                <c:pt idx="388">
                  <c:v>0.01</c:v>
                </c:pt>
                <c:pt idx="389">
                  <c:v>0.01</c:v>
                </c:pt>
                <c:pt idx="390">
                  <c:v>0.01</c:v>
                </c:pt>
                <c:pt idx="391">
                  <c:v>0.01</c:v>
                </c:pt>
                <c:pt idx="392">
                  <c:v>0.01</c:v>
                </c:pt>
                <c:pt idx="393">
                  <c:v>0.01</c:v>
                </c:pt>
                <c:pt idx="394">
                  <c:v>0.01</c:v>
                </c:pt>
                <c:pt idx="395">
                  <c:v>0.01</c:v>
                </c:pt>
                <c:pt idx="396">
                  <c:v>0.01</c:v>
                </c:pt>
                <c:pt idx="397">
                  <c:v>0.01</c:v>
                </c:pt>
                <c:pt idx="398">
                  <c:v>0.01</c:v>
                </c:pt>
                <c:pt idx="399">
                  <c:v>0.01</c:v>
                </c:pt>
                <c:pt idx="400">
                  <c:v>7.4999999999999997E-3</c:v>
                </c:pt>
                <c:pt idx="401">
                  <c:v>7.4999999999999997E-3</c:v>
                </c:pt>
                <c:pt idx="402">
                  <c:v>7.4999999999999997E-3</c:v>
                </c:pt>
                <c:pt idx="403">
                  <c:v>7.4999999999999997E-3</c:v>
                </c:pt>
                <c:pt idx="404">
                  <c:v>7.4999999999999997E-3</c:v>
                </c:pt>
                <c:pt idx="405">
                  <c:v>7.4999999999999997E-3</c:v>
                </c:pt>
                <c:pt idx="406">
                  <c:v>7.4999999999999997E-3</c:v>
                </c:pt>
                <c:pt idx="407">
                  <c:v>7.4999999999999997E-3</c:v>
                </c:pt>
                <c:pt idx="408">
                  <c:v>7.4999999999999997E-3</c:v>
                </c:pt>
                <c:pt idx="409">
                  <c:v>7.4999999999999997E-3</c:v>
                </c:pt>
                <c:pt idx="410">
                  <c:v>7.4999999999999997E-3</c:v>
                </c:pt>
                <c:pt idx="411">
                  <c:v>7.4999999999999997E-3</c:v>
                </c:pt>
                <c:pt idx="412">
                  <c:v>7.4999999999999997E-3</c:v>
                </c:pt>
                <c:pt idx="413">
                  <c:v>5.0000000000000001E-3</c:v>
                </c:pt>
                <c:pt idx="414">
                  <c:v>5.0000000000000001E-3</c:v>
                </c:pt>
                <c:pt idx="415">
                  <c:v>5.0000000000000001E-3</c:v>
                </c:pt>
                <c:pt idx="416">
                  <c:v>5.0000000000000001E-3</c:v>
                </c:pt>
                <c:pt idx="417">
                  <c:v>5.0000000000000001E-3</c:v>
                </c:pt>
                <c:pt idx="418">
                  <c:v>5.0000000000000001E-3</c:v>
                </c:pt>
                <c:pt idx="419">
                  <c:v>5.0000000000000001E-3</c:v>
                </c:pt>
                <c:pt idx="420">
                  <c:v>5.0000000000000001E-3</c:v>
                </c:pt>
                <c:pt idx="421">
                  <c:v>5.0000000000000001E-3</c:v>
                </c:pt>
                <c:pt idx="422">
                  <c:v>5.0000000000000001E-3</c:v>
                </c:pt>
                <c:pt idx="423">
                  <c:v>5.0000000000000001E-3</c:v>
                </c:pt>
                <c:pt idx="424">
                  <c:v>5.0000000000000001E-3</c:v>
                </c:pt>
                <c:pt idx="425">
                  <c:v>5.0000000000000001E-3</c:v>
                </c:pt>
                <c:pt idx="426">
                  <c:v>5.0000000000000001E-3</c:v>
                </c:pt>
                <c:pt idx="427">
                  <c:v>5.0000000000000001E-3</c:v>
                </c:pt>
                <c:pt idx="428">
                  <c:v>5.0000000000000001E-3</c:v>
                </c:pt>
                <c:pt idx="429">
                  <c:v>5.0000000000000001E-3</c:v>
                </c:pt>
                <c:pt idx="430">
                  <c:v>5.0000000000000001E-3</c:v>
                </c:pt>
                <c:pt idx="431">
                  <c:v>5.0000000000000001E-3</c:v>
                </c:pt>
                <c:pt idx="432">
                  <c:v>5.0000000000000001E-3</c:v>
                </c:pt>
                <c:pt idx="433">
                  <c:v>5.0000000000000001E-3</c:v>
                </c:pt>
                <c:pt idx="434">
                  <c:v>5.0000000000000001E-3</c:v>
                </c:pt>
                <c:pt idx="435">
                  <c:v>5.0000000000000001E-3</c:v>
                </c:pt>
                <c:pt idx="436">
                  <c:v>5.0000000000000001E-3</c:v>
                </c:pt>
                <c:pt idx="437">
                  <c:v>5.0000000000000001E-3</c:v>
                </c:pt>
                <c:pt idx="438">
                  <c:v>5.0000000000000001E-3</c:v>
                </c:pt>
                <c:pt idx="439">
                  <c:v>5.0000000000000001E-3</c:v>
                </c:pt>
                <c:pt idx="440">
                  <c:v>5.0000000000000001E-3</c:v>
                </c:pt>
                <c:pt idx="441">
                  <c:v>5.0000000000000001E-3</c:v>
                </c:pt>
                <c:pt idx="442">
                  <c:v>5.0000000000000001E-3</c:v>
                </c:pt>
                <c:pt idx="443">
                  <c:v>5.0000000000000001E-3</c:v>
                </c:pt>
                <c:pt idx="444">
                  <c:v>5.0000000000000001E-3</c:v>
                </c:pt>
                <c:pt idx="445">
                  <c:v>5.0000000000000001E-3</c:v>
                </c:pt>
                <c:pt idx="446">
                  <c:v>5.0000000000000001E-3</c:v>
                </c:pt>
                <c:pt idx="447">
                  <c:v>5.0000000000000001E-3</c:v>
                </c:pt>
                <c:pt idx="448">
                  <c:v>5.0000000000000001E-3</c:v>
                </c:pt>
                <c:pt idx="449">
                  <c:v>5.0000000000000001E-3</c:v>
                </c:pt>
                <c:pt idx="450">
                  <c:v>5.0000000000000001E-3</c:v>
                </c:pt>
                <c:pt idx="451">
                  <c:v>5.0000000000000001E-3</c:v>
                </c:pt>
                <c:pt idx="452">
                  <c:v>5.0000000000000001E-3</c:v>
                </c:pt>
                <c:pt idx="453">
                  <c:v>5.0000000000000001E-3</c:v>
                </c:pt>
                <c:pt idx="454">
                  <c:v>5.0000000000000001E-3</c:v>
                </c:pt>
                <c:pt idx="455">
                  <c:v>5.0000000000000001E-3</c:v>
                </c:pt>
                <c:pt idx="456">
                  <c:v>5.0000000000000001E-3</c:v>
                </c:pt>
                <c:pt idx="457">
                  <c:v>5.0000000000000001E-3</c:v>
                </c:pt>
                <c:pt idx="458">
                  <c:v>5.0000000000000001E-3</c:v>
                </c:pt>
                <c:pt idx="459">
                  <c:v>5.0000000000000001E-3</c:v>
                </c:pt>
                <c:pt idx="460">
                  <c:v>5.0000000000000001E-3</c:v>
                </c:pt>
                <c:pt idx="461">
                  <c:v>5.0000000000000001E-3</c:v>
                </c:pt>
                <c:pt idx="462">
                  <c:v>5.0000000000000001E-3</c:v>
                </c:pt>
                <c:pt idx="463">
                  <c:v>5.0000000000000001E-3</c:v>
                </c:pt>
                <c:pt idx="464">
                  <c:v>5.0000000000000001E-3</c:v>
                </c:pt>
                <c:pt idx="465">
                  <c:v>2.5000000000000001E-3</c:v>
                </c:pt>
                <c:pt idx="466">
                  <c:v>2.5000000000000001E-3</c:v>
                </c:pt>
                <c:pt idx="467">
                  <c:v>2.5000000000000001E-3</c:v>
                </c:pt>
                <c:pt idx="468">
                  <c:v>2.5000000000000001E-3</c:v>
                </c:pt>
                <c:pt idx="469">
                  <c:v>2.5000000000000001E-3</c:v>
                </c:pt>
                <c:pt idx="470">
                  <c:v>2.5000000000000001E-3</c:v>
                </c:pt>
                <c:pt idx="471">
                  <c:v>2.5000000000000001E-3</c:v>
                </c:pt>
                <c:pt idx="472">
                  <c:v>2.5000000000000001E-3</c:v>
                </c:pt>
                <c:pt idx="473">
                  <c:v>2.5000000000000001E-3</c:v>
                </c:pt>
                <c:pt idx="474">
                  <c:v>2.5000000000000001E-3</c:v>
                </c:pt>
                <c:pt idx="475">
                  <c:v>2.5000000000000001E-3</c:v>
                </c:pt>
                <c:pt idx="476">
                  <c:v>2.5000000000000001E-3</c:v>
                </c:pt>
                <c:pt idx="477">
                  <c:v>2.5000000000000001E-3</c:v>
                </c:pt>
                <c:pt idx="478">
                  <c:v>2.5000000000000001E-3</c:v>
                </c:pt>
                <c:pt idx="479">
                  <c:v>2.5000000000000001E-3</c:v>
                </c:pt>
                <c:pt idx="480">
                  <c:v>2.5000000000000001E-3</c:v>
                </c:pt>
                <c:pt idx="481">
                  <c:v>2.5000000000000001E-3</c:v>
                </c:pt>
                <c:pt idx="482">
                  <c:v>2.5000000000000001E-3</c:v>
                </c:pt>
                <c:pt idx="483">
                  <c:v>2.5000000000000001E-3</c:v>
                </c:pt>
                <c:pt idx="484">
                  <c:v>2.5000000000000001E-3</c:v>
                </c:pt>
                <c:pt idx="485">
                  <c:v>2.5000000000000001E-3</c:v>
                </c:pt>
                <c:pt idx="486">
                  <c:v>2.5000000000000001E-3</c:v>
                </c:pt>
                <c:pt idx="487">
                  <c:v>2.5000000000000001E-3</c:v>
                </c:pt>
                <c:pt idx="488">
                  <c:v>2.5000000000000001E-3</c:v>
                </c:pt>
                <c:pt idx="489">
                  <c:v>2.5000000000000001E-3</c:v>
                </c:pt>
                <c:pt idx="490">
                  <c:v>2.5000000000000001E-3</c:v>
                </c:pt>
                <c:pt idx="491">
                  <c:v>2.5000000000000001E-3</c:v>
                </c:pt>
                <c:pt idx="492">
                  <c:v>2.5000000000000001E-3</c:v>
                </c:pt>
                <c:pt idx="493">
                  <c:v>2.5000000000000001E-3</c:v>
                </c:pt>
                <c:pt idx="494">
                  <c:v>2.5000000000000001E-3</c:v>
                </c:pt>
                <c:pt idx="495">
                  <c:v>2.5000000000000001E-3</c:v>
                </c:pt>
                <c:pt idx="496">
                  <c:v>2.5000000000000001E-3</c:v>
                </c:pt>
                <c:pt idx="497">
                  <c:v>2.5000000000000001E-3</c:v>
                </c:pt>
                <c:pt idx="498">
                  <c:v>2.5000000000000001E-3</c:v>
                </c:pt>
                <c:pt idx="499">
                  <c:v>2.5000000000000001E-3</c:v>
                </c:pt>
                <c:pt idx="500">
                  <c:v>2.5000000000000001E-3</c:v>
                </c:pt>
                <c:pt idx="501">
                  <c:v>2.5000000000000001E-3</c:v>
                </c:pt>
                <c:pt idx="502">
                  <c:v>2.5000000000000001E-3</c:v>
                </c:pt>
                <c:pt idx="503">
                  <c:v>2.5000000000000001E-3</c:v>
                </c:pt>
                <c:pt idx="504">
                  <c:v>2.5000000000000001E-3</c:v>
                </c:pt>
                <c:pt idx="505">
                  <c:v>2.5000000000000001E-3</c:v>
                </c:pt>
                <c:pt idx="506">
                  <c:v>2.5000000000000001E-3</c:v>
                </c:pt>
                <c:pt idx="507">
                  <c:v>2.5000000000000001E-3</c:v>
                </c:pt>
                <c:pt idx="508">
                  <c:v>2.5000000000000001E-3</c:v>
                </c:pt>
                <c:pt idx="509">
                  <c:v>2.5000000000000001E-3</c:v>
                </c:pt>
                <c:pt idx="510">
                  <c:v>2.5000000000000001E-3</c:v>
                </c:pt>
                <c:pt idx="511">
                  <c:v>2.5000000000000001E-3</c:v>
                </c:pt>
                <c:pt idx="512">
                  <c:v>2.5000000000000001E-3</c:v>
                </c:pt>
                <c:pt idx="513">
                  <c:v>2.5000000000000001E-3</c:v>
                </c:pt>
                <c:pt idx="514">
                  <c:v>2.5000000000000001E-3</c:v>
                </c:pt>
                <c:pt idx="515">
                  <c:v>2.5000000000000001E-3</c:v>
                </c:pt>
                <c:pt idx="516">
                  <c:v>2.5000000000000001E-3</c:v>
                </c:pt>
                <c:pt idx="517">
                  <c:v>2.5000000000000001E-3</c:v>
                </c:pt>
                <c:pt idx="518">
                  <c:v>2.5000000000000001E-3</c:v>
                </c:pt>
                <c:pt idx="519">
                  <c:v>2.5000000000000001E-3</c:v>
                </c:pt>
                <c:pt idx="520">
                  <c:v>2.5000000000000001E-3</c:v>
                </c:pt>
                <c:pt idx="521">
                  <c:v>2.5000000000000001E-3</c:v>
                </c:pt>
                <c:pt idx="522">
                  <c:v>2.5000000000000001E-3</c:v>
                </c:pt>
                <c:pt idx="523">
                  <c:v>2.5000000000000001E-3</c:v>
                </c:pt>
                <c:pt idx="524">
                  <c:v>2.5000000000000001E-3</c:v>
                </c:pt>
                <c:pt idx="525">
                  <c:v>2.5000000000000001E-3</c:v>
                </c:pt>
                <c:pt idx="526">
                  <c:v>2.5000000000000001E-3</c:v>
                </c:pt>
                <c:pt idx="527">
                  <c:v>2.5000000000000001E-3</c:v>
                </c:pt>
                <c:pt idx="528">
                  <c:v>2.5000000000000001E-3</c:v>
                </c:pt>
                <c:pt idx="529">
                  <c:v>2.5000000000000001E-3</c:v>
                </c:pt>
                <c:pt idx="530">
                  <c:v>2.5000000000000001E-3</c:v>
                </c:pt>
                <c:pt idx="531">
                  <c:v>2.5000000000000001E-3</c:v>
                </c:pt>
                <c:pt idx="532">
                  <c:v>2.5000000000000001E-3</c:v>
                </c:pt>
                <c:pt idx="533">
                  <c:v>2.5000000000000001E-3</c:v>
                </c:pt>
                <c:pt idx="534">
                  <c:v>2.5000000000000001E-3</c:v>
                </c:pt>
                <c:pt idx="535">
                  <c:v>2.5000000000000001E-3</c:v>
                </c:pt>
                <c:pt idx="536">
                  <c:v>2.5000000000000001E-3</c:v>
                </c:pt>
                <c:pt idx="537">
                  <c:v>2.5000000000000001E-3</c:v>
                </c:pt>
                <c:pt idx="538">
                  <c:v>2.5000000000000001E-3</c:v>
                </c:pt>
                <c:pt idx="539">
                  <c:v>2.5000000000000001E-3</c:v>
                </c:pt>
                <c:pt idx="540">
                  <c:v>2.5000000000000001E-3</c:v>
                </c:pt>
                <c:pt idx="541">
                  <c:v>2.5000000000000001E-3</c:v>
                </c:pt>
                <c:pt idx="542">
                  <c:v>2.5000000000000001E-3</c:v>
                </c:pt>
                <c:pt idx="543">
                  <c:v>2.5000000000000001E-3</c:v>
                </c:pt>
                <c:pt idx="544">
                  <c:v>2.5000000000000001E-3</c:v>
                </c:pt>
                <c:pt idx="545">
                  <c:v>2.5000000000000001E-3</c:v>
                </c:pt>
                <c:pt idx="546">
                  <c:v>2.5000000000000001E-3</c:v>
                </c:pt>
                <c:pt idx="547">
                  <c:v>2.5000000000000001E-3</c:v>
                </c:pt>
                <c:pt idx="548">
                  <c:v>2.5000000000000001E-3</c:v>
                </c:pt>
                <c:pt idx="549">
                  <c:v>2.5000000000000001E-3</c:v>
                </c:pt>
                <c:pt idx="550">
                  <c:v>2.5000000000000001E-3</c:v>
                </c:pt>
                <c:pt idx="551">
                  <c:v>2.5000000000000001E-3</c:v>
                </c:pt>
                <c:pt idx="552">
                  <c:v>2.5000000000000001E-3</c:v>
                </c:pt>
                <c:pt idx="553">
                  <c:v>2.5000000000000001E-3</c:v>
                </c:pt>
                <c:pt idx="554">
                  <c:v>2.5000000000000001E-3</c:v>
                </c:pt>
                <c:pt idx="555">
                  <c:v>2.5000000000000001E-3</c:v>
                </c:pt>
                <c:pt idx="556">
                  <c:v>2.5000000000000001E-3</c:v>
                </c:pt>
                <c:pt idx="557">
                  <c:v>2.5000000000000001E-3</c:v>
                </c:pt>
                <c:pt idx="558">
                  <c:v>2.5000000000000001E-3</c:v>
                </c:pt>
                <c:pt idx="559">
                  <c:v>2.5000000000000001E-3</c:v>
                </c:pt>
                <c:pt idx="560">
                  <c:v>2.5000000000000001E-3</c:v>
                </c:pt>
                <c:pt idx="561">
                  <c:v>2.5000000000000001E-3</c:v>
                </c:pt>
                <c:pt idx="562">
                  <c:v>2.5000000000000001E-3</c:v>
                </c:pt>
                <c:pt idx="563">
                  <c:v>2.5000000000000001E-3</c:v>
                </c:pt>
                <c:pt idx="564">
                  <c:v>2.5000000000000001E-3</c:v>
                </c:pt>
                <c:pt idx="565">
                  <c:v>2.5000000000000001E-3</c:v>
                </c:pt>
                <c:pt idx="566">
                  <c:v>2.5000000000000001E-3</c:v>
                </c:pt>
                <c:pt idx="567">
                  <c:v>2.5000000000000001E-3</c:v>
                </c:pt>
                <c:pt idx="568">
                  <c:v>2.5000000000000001E-3</c:v>
                </c:pt>
                <c:pt idx="569">
                  <c:v>2.5000000000000001E-3</c:v>
                </c:pt>
                <c:pt idx="570">
                  <c:v>2.5000000000000001E-3</c:v>
                </c:pt>
                <c:pt idx="571">
                  <c:v>2.5000000000000001E-3</c:v>
                </c:pt>
                <c:pt idx="572">
                  <c:v>2.5000000000000001E-3</c:v>
                </c:pt>
                <c:pt idx="573">
                  <c:v>2.5000000000000001E-3</c:v>
                </c:pt>
                <c:pt idx="574">
                  <c:v>2.5000000000000001E-3</c:v>
                </c:pt>
                <c:pt idx="575">
                  <c:v>2.5000000000000001E-3</c:v>
                </c:pt>
                <c:pt idx="576">
                  <c:v>2.5000000000000001E-3</c:v>
                </c:pt>
                <c:pt idx="577">
                  <c:v>2.5000000000000001E-3</c:v>
                </c:pt>
                <c:pt idx="578">
                  <c:v>2.5000000000000001E-3</c:v>
                </c:pt>
                <c:pt idx="579">
                  <c:v>2.5000000000000001E-3</c:v>
                </c:pt>
                <c:pt idx="580">
                  <c:v>2.5000000000000001E-3</c:v>
                </c:pt>
                <c:pt idx="581">
                  <c:v>2.5000000000000001E-3</c:v>
                </c:pt>
                <c:pt idx="582">
                  <c:v>2.5000000000000001E-3</c:v>
                </c:pt>
                <c:pt idx="583">
                  <c:v>2.5000000000000001E-3</c:v>
                </c:pt>
                <c:pt idx="584">
                  <c:v>2.5000000000000001E-3</c:v>
                </c:pt>
                <c:pt idx="585">
                  <c:v>2.5000000000000001E-3</c:v>
                </c:pt>
                <c:pt idx="586">
                  <c:v>2.5000000000000001E-3</c:v>
                </c:pt>
                <c:pt idx="587">
                  <c:v>2.5000000000000001E-3</c:v>
                </c:pt>
                <c:pt idx="588">
                  <c:v>2.5000000000000001E-3</c:v>
                </c:pt>
                <c:pt idx="589">
                  <c:v>2.5000000000000001E-3</c:v>
                </c:pt>
                <c:pt idx="590">
                  <c:v>2.5000000000000001E-3</c:v>
                </c:pt>
                <c:pt idx="591">
                  <c:v>2.5000000000000001E-3</c:v>
                </c:pt>
                <c:pt idx="592">
                  <c:v>2.5000000000000001E-3</c:v>
                </c:pt>
                <c:pt idx="593">
                  <c:v>2.5000000000000001E-3</c:v>
                </c:pt>
                <c:pt idx="594">
                  <c:v>2.5000000000000001E-3</c:v>
                </c:pt>
                <c:pt idx="595">
                  <c:v>2.5000000000000001E-3</c:v>
                </c:pt>
                <c:pt idx="596">
                  <c:v>2.5000000000000001E-3</c:v>
                </c:pt>
                <c:pt idx="597">
                  <c:v>2.5000000000000001E-3</c:v>
                </c:pt>
                <c:pt idx="598">
                  <c:v>2.5000000000000001E-3</c:v>
                </c:pt>
                <c:pt idx="599">
                  <c:v>2.5000000000000001E-3</c:v>
                </c:pt>
                <c:pt idx="600">
                  <c:v>2.5000000000000001E-3</c:v>
                </c:pt>
                <c:pt idx="601">
                  <c:v>2.5000000000000001E-3</c:v>
                </c:pt>
                <c:pt idx="602">
                  <c:v>2.5000000000000001E-3</c:v>
                </c:pt>
                <c:pt idx="603">
                  <c:v>2.5000000000000001E-3</c:v>
                </c:pt>
                <c:pt idx="604">
                  <c:v>2.5000000000000001E-3</c:v>
                </c:pt>
                <c:pt idx="605">
                  <c:v>2.5000000000000001E-3</c:v>
                </c:pt>
                <c:pt idx="606">
                  <c:v>2.5000000000000001E-3</c:v>
                </c:pt>
                <c:pt idx="607">
                  <c:v>2.5000000000000001E-3</c:v>
                </c:pt>
                <c:pt idx="608">
                  <c:v>2.5000000000000001E-3</c:v>
                </c:pt>
                <c:pt idx="609">
                  <c:v>2.5000000000000001E-3</c:v>
                </c:pt>
                <c:pt idx="610">
                  <c:v>2.5000000000000001E-3</c:v>
                </c:pt>
                <c:pt idx="611">
                  <c:v>2.5000000000000001E-3</c:v>
                </c:pt>
                <c:pt idx="612">
                  <c:v>2.5000000000000001E-3</c:v>
                </c:pt>
                <c:pt idx="613">
                  <c:v>2.5000000000000001E-3</c:v>
                </c:pt>
                <c:pt idx="614">
                  <c:v>2.5000000000000001E-3</c:v>
                </c:pt>
                <c:pt idx="615">
                  <c:v>2.5000000000000001E-3</c:v>
                </c:pt>
                <c:pt idx="616">
                  <c:v>2.5000000000000001E-3</c:v>
                </c:pt>
                <c:pt idx="617">
                  <c:v>2.5000000000000001E-3</c:v>
                </c:pt>
                <c:pt idx="618">
                  <c:v>2.5000000000000001E-3</c:v>
                </c:pt>
                <c:pt idx="619">
                  <c:v>2.5000000000000001E-3</c:v>
                </c:pt>
                <c:pt idx="620">
                  <c:v>2.5000000000000001E-3</c:v>
                </c:pt>
                <c:pt idx="621">
                  <c:v>2.5000000000000001E-3</c:v>
                </c:pt>
                <c:pt idx="622">
                  <c:v>2.5000000000000001E-3</c:v>
                </c:pt>
                <c:pt idx="623">
                  <c:v>2.5000000000000001E-3</c:v>
                </c:pt>
                <c:pt idx="624">
                  <c:v>2.5000000000000001E-3</c:v>
                </c:pt>
                <c:pt idx="625">
                  <c:v>2.5000000000000001E-3</c:v>
                </c:pt>
                <c:pt idx="626">
                  <c:v>2.5000000000000001E-3</c:v>
                </c:pt>
                <c:pt idx="627">
                  <c:v>2.5000000000000001E-3</c:v>
                </c:pt>
                <c:pt idx="628">
                  <c:v>2.5000000000000001E-3</c:v>
                </c:pt>
                <c:pt idx="629">
                  <c:v>2.5000000000000001E-3</c:v>
                </c:pt>
                <c:pt idx="630">
                  <c:v>2.5000000000000001E-3</c:v>
                </c:pt>
                <c:pt idx="631">
                  <c:v>2.5000000000000001E-3</c:v>
                </c:pt>
                <c:pt idx="632">
                  <c:v>2.5000000000000001E-3</c:v>
                </c:pt>
                <c:pt idx="633">
                  <c:v>2.5000000000000001E-3</c:v>
                </c:pt>
                <c:pt idx="634">
                  <c:v>2.5000000000000001E-3</c:v>
                </c:pt>
                <c:pt idx="635">
                  <c:v>2.5000000000000001E-3</c:v>
                </c:pt>
                <c:pt idx="636">
                  <c:v>2.5000000000000001E-3</c:v>
                </c:pt>
                <c:pt idx="637">
                  <c:v>2.5000000000000001E-3</c:v>
                </c:pt>
                <c:pt idx="638">
                  <c:v>2.5000000000000001E-3</c:v>
                </c:pt>
                <c:pt idx="639">
                  <c:v>2.5000000000000001E-3</c:v>
                </c:pt>
                <c:pt idx="640">
                  <c:v>2.5000000000000001E-3</c:v>
                </c:pt>
                <c:pt idx="641">
                  <c:v>2.5000000000000001E-3</c:v>
                </c:pt>
                <c:pt idx="642">
                  <c:v>2.5000000000000001E-3</c:v>
                </c:pt>
                <c:pt idx="643">
                  <c:v>2.5000000000000001E-3</c:v>
                </c:pt>
                <c:pt idx="644">
                  <c:v>2.5000000000000001E-3</c:v>
                </c:pt>
                <c:pt idx="645">
                  <c:v>2.5000000000000001E-3</c:v>
                </c:pt>
                <c:pt idx="646">
                  <c:v>2.5000000000000001E-3</c:v>
                </c:pt>
                <c:pt idx="647">
                  <c:v>2.5000000000000001E-3</c:v>
                </c:pt>
                <c:pt idx="648">
                  <c:v>2.5000000000000001E-3</c:v>
                </c:pt>
                <c:pt idx="649">
                  <c:v>2.5000000000000001E-3</c:v>
                </c:pt>
                <c:pt idx="650">
                  <c:v>2.5000000000000001E-3</c:v>
                </c:pt>
                <c:pt idx="651">
                  <c:v>2.5000000000000001E-3</c:v>
                </c:pt>
                <c:pt idx="652">
                  <c:v>2.5000000000000001E-3</c:v>
                </c:pt>
                <c:pt idx="653">
                  <c:v>2.5000000000000001E-3</c:v>
                </c:pt>
                <c:pt idx="654">
                  <c:v>2.5000000000000001E-3</c:v>
                </c:pt>
                <c:pt idx="655">
                  <c:v>2.5000000000000001E-3</c:v>
                </c:pt>
                <c:pt idx="656">
                  <c:v>2.5000000000000001E-3</c:v>
                </c:pt>
                <c:pt idx="657">
                  <c:v>2.5000000000000001E-3</c:v>
                </c:pt>
                <c:pt idx="658">
                  <c:v>2.5000000000000001E-3</c:v>
                </c:pt>
                <c:pt idx="659">
                  <c:v>2.5000000000000001E-3</c:v>
                </c:pt>
                <c:pt idx="660">
                  <c:v>2.5000000000000001E-3</c:v>
                </c:pt>
                <c:pt idx="661">
                  <c:v>2.5000000000000001E-3</c:v>
                </c:pt>
                <c:pt idx="662">
                  <c:v>2.5000000000000001E-3</c:v>
                </c:pt>
                <c:pt idx="663">
                  <c:v>2.5000000000000001E-3</c:v>
                </c:pt>
                <c:pt idx="664">
                  <c:v>2.5000000000000001E-3</c:v>
                </c:pt>
                <c:pt idx="665">
                  <c:v>2.5000000000000001E-3</c:v>
                </c:pt>
                <c:pt idx="666">
                  <c:v>2.5000000000000001E-3</c:v>
                </c:pt>
                <c:pt idx="667">
                  <c:v>2.5000000000000001E-3</c:v>
                </c:pt>
                <c:pt idx="668">
                  <c:v>2.5000000000000001E-3</c:v>
                </c:pt>
                <c:pt idx="669">
                  <c:v>2.5000000000000001E-3</c:v>
                </c:pt>
                <c:pt idx="670">
                  <c:v>2.5000000000000001E-3</c:v>
                </c:pt>
                <c:pt idx="671">
                  <c:v>2.5000000000000001E-3</c:v>
                </c:pt>
                <c:pt idx="672">
                  <c:v>2.5000000000000001E-3</c:v>
                </c:pt>
                <c:pt idx="673">
                  <c:v>2.5000000000000001E-3</c:v>
                </c:pt>
                <c:pt idx="674">
                  <c:v>2.5000000000000001E-3</c:v>
                </c:pt>
                <c:pt idx="675">
                  <c:v>2.5000000000000001E-3</c:v>
                </c:pt>
                <c:pt idx="676">
                  <c:v>2.5000000000000001E-3</c:v>
                </c:pt>
                <c:pt idx="677">
                  <c:v>2.5000000000000001E-3</c:v>
                </c:pt>
                <c:pt idx="678">
                  <c:v>2.5000000000000001E-3</c:v>
                </c:pt>
                <c:pt idx="679">
                  <c:v>2.5000000000000001E-3</c:v>
                </c:pt>
                <c:pt idx="680">
                  <c:v>2.5000000000000001E-3</c:v>
                </c:pt>
                <c:pt idx="681">
                  <c:v>2.5000000000000001E-3</c:v>
                </c:pt>
                <c:pt idx="682">
                  <c:v>2.5000000000000001E-3</c:v>
                </c:pt>
                <c:pt idx="683">
                  <c:v>2.5000000000000001E-3</c:v>
                </c:pt>
                <c:pt idx="684">
                  <c:v>2.5000000000000001E-3</c:v>
                </c:pt>
                <c:pt idx="685">
                  <c:v>2.5000000000000001E-3</c:v>
                </c:pt>
                <c:pt idx="686">
                  <c:v>2.5000000000000001E-3</c:v>
                </c:pt>
                <c:pt idx="687">
                  <c:v>2.5000000000000001E-3</c:v>
                </c:pt>
                <c:pt idx="688">
                  <c:v>2.5000000000000001E-3</c:v>
                </c:pt>
                <c:pt idx="689">
                  <c:v>2.5000000000000001E-3</c:v>
                </c:pt>
                <c:pt idx="690">
                  <c:v>2.5000000000000001E-3</c:v>
                </c:pt>
                <c:pt idx="691">
                  <c:v>2.5000000000000001E-3</c:v>
                </c:pt>
                <c:pt idx="692">
                  <c:v>2.5000000000000001E-3</c:v>
                </c:pt>
                <c:pt idx="693">
                  <c:v>2.5000000000000001E-3</c:v>
                </c:pt>
                <c:pt idx="694">
                  <c:v>2.5000000000000001E-3</c:v>
                </c:pt>
                <c:pt idx="695">
                  <c:v>2.5000000000000001E-3</c:v>
                </c:pt>
                <c:pt idx="696">
                  <c:v>2.5000000000000001E-3</c:v>
                </c:pt>
                <c:pt idx="697">
                  <c:v>2.5000000000000001E-3</c:v>
                </c:pt>
                <c:pt idx="698">
                  <c:v>2.5000000000000001E-3</c:v>
                </c:pt>
                <c:pt idx="699">
                  <c:v>2.5000000000000001E-3</c:v>
                </c:pt>
                <c:pt idx="700">
                  <c:v>2.5000000000000001E-3</c:v>
                </c:pt>
                <c:pt idx="701">
                  <c:v>2.5000000000000001E-3</c:v>
                </c:pt>
                <c:pt idx="702">
                  <c:v>2.5000000000000001E-3</c:v>
                </c:pt>
                <c:pt idx="703">
                  <c:v>2.5000000000000001E-3</c:v>
                </c:pt>
                <c:pt idx="704">
                  <c:v>2.5000000000000001E-3</c:v>
                </c:pt>
                <c:pt idx="705">
                  <c:v>2.5000000000000001E-3</c:v>
                </c:pt>
                <c:pt idx="706">
                  <c:v>2.5000000000000001E-3</c:v>
                </c:pt>
                <c:pt idx="707">
                  <c:v>2.5000000000000001E-3</c:v>
                </c:pt>
                <c:pt idx="708">
                  <c:v>2.5000000000000001E-3</c:v>
                </c:pt>
                <c:pt idx="709">
                  <c:v>2.5000000000000001E-3</c:v>
                </c:pt>
                <c:pt idx="710">
                  <c:v>2.5000000000000001E-3</c:v>
                </c:pt>
                <c:pt idx="711">
                  <c:v>2.5000000000000001E-3</c:v>
                </c:pt>
                <c:pt idx="712">
                  <c:v>2.5000000000000001E-3</c:v>
                </c:pt>
                <c:pt idx="713">
                  <c:v>2.5000000000000001E-3</c:v>
                </c:pt>
                <c:pt idx="714">
                  <c:v>2.5000000000000001E-3</c:v>
                </c:pt>
                <c:pt idx="715">
                  <c:v>2.5000000000000001E-3</c:v>
                </c:pt>
                <c:pt idx="716">
                  <c:v>2.5000000000000001E-3</c:v>
                </c:pt>
                <c:pt idx="717">
                  <c:v>2.5000000000000001E-3</c:v>
                </c:pt>
                <c:pt idx="718">
                  <c:v>2.5000000000000001E-3</c:v>
                </c:pt>
                <c:pt idx="719">
                  <c:v>2.5000000000000001E-3</c:v>
                </c:pt>
                <c:pt idx="720">
                  <c:v>2.5000000000000001E-3</c:v>
                </c:pt>
                <c:pt idx="721">
                  <c:v>2.5000000000000001E-3</c:v>
                </c:pt>
                <c:pt idx="722">
                  <c:v>2.5000000000000001E-3</c:v>
                </c:pt>
                <c:pt idx="723">
                  <c:v>2.5000000000000001E-3</c:v>
                </c:pt>
                <c:pt idx="724">
                  <c:v>2.5000000000000001E-3</c:v>
                </c:pt>
                <c:pt idx="725">
                  <c:v>2.5000000000000001E-3</c:v>
                </c:pt>
                <c:pt idx="726">
                  <c:v>2.5000000000000001E-3</c:v>
                </c:pt>
                <c:pt idx="727">
                  <c:v>2.5000000000000001E-3</c:v>
                </c:pt>
                <c:pt idx="728">
                  <c:v>2.5000000000000001E-3</c:v>
                </c:pt>
                <c:pt idx="729">
                  <c:v>2.5000000000000001E-3</c:v>
                </c:pt>
                <c:pt idx="730">
                  <c:v>2.5000000000000001E-3</c:v>
                </c:pt>
                <c:pt idx="731">
                  <c:v>2.5000000000000001E-3</c:v>
                </c:pt>
                <c:pt idx="732">
                  <c:v>2.5000000000000001E-3</c:v>
                </c:pt>
                <c:pt idx="733">
                  <c:v>2.5000000000000001E-3</c:v>
                </c:pt>
                <c:pt idx="734">
                  <c:v>2.5000000000000001E-3</c:v>
                </c:pt>
                <c:pt idx="735">
                  <c:v>2.5000000000000001E-3</c:v>
                </c:pt>
                <c:pt idx="736">
                  <c:v>2.5000000000000001E-3</c:v>
                </c:pt>
                <c:pt idx="737">
                  <c:v>2.5000000000000001E-3</c:v>
                </c:pt>
                <c:pt idx="738">
                  <c:v>2.5000000000000001E-3</c:v>
                </c:pt>
                <c:pt idx="739">
                  <c:v>2.5000000000000001E-3</c:v>
                </c:pt>
                <c:pt idx="740">
                  <c:v>2.5000000000000001E-3</c:v>
                </c:pt>
                <c:pt idx="741">
                  <c:v>2.5000000000000001E-3</c:v>
                </c:pt>
                <c:pt idx="742">
                  <c:v>2.5000000000000001E-3</c:v>
                </c:pt>
                <c:pt idx="743">
                  <c:v>2.5000000000000001E-3</c:v>
                </c:pt>
                <c:pt idx="744">
                  <c:v>2.5000000000000001E-3</c:v>
                </c:pt>
                <c:pt idx="745">
                  <c:v>2.5000000000000001E-3</c:v>
                </c:pt>
                <c:pt idx="746">
                  <c:v>2.5000000000000001E-3</c:v>
                </c:pt>
                <c:pt idx="747">
                  <c:v>2.5000000000000001E-3</c:v>
                </c:pt>
                <c:pt idx="748">
                  <c:v>2.5000000000000001E-3</c:v>
                </c:pt>
                <c:pt idx="749">
                  <c:v>2.5000000000000001E-3</c:v>
                </c:pt>
                <c:pt idx="750">
                  <c:v>2.5000000000000001E-3</c:v>
                </c:pt>
                <c:pt idx="751">
                  <c:v>2.5000000000000001E-3</c:v>
                </c:pt>
                <c:pt idx="752">
                  <c:v>2.5000000000000001E-3</c:v>
                </c:pt>
                <c:pt idx="753">
                  <c:v>2.5000000000000001E-3</c:v>
                </c:pt>
                <c:pt idx="754">
                  <c:v>2.5000000000000001E-3</c:v>
                </c:pt>
                <c:pt idx="755">
                  <c:v>2.5000000000000001E-3</c:v>
                </c:pt>
                <c:pt idx="756">
                  <c:v>2.5000000000000001E-3</c:v>
                </c:pt>
                <c:pt idx="757">
                  <c:v>2.5000000000000001E-3</c:v>
                </c:pt>
                <c:pt idx="758">
                  <c:v>2.5000000000000001E-3</c:v>
                </c:pt>
                <c:pt idx="759">
                  <c:v>2.5000000000000001E-3</c:v>
                </c:pt>
                <c:pt idx="760">
                  <c:v>2.5000000000000001E-3</c:v>
                </c:pt>
                <c:pt idx="761">
                  <c:v>2.5000000000000001E-3</c:v>
                </c:pt>
                <c:pt idx="762">
                  <c:v>2.5000000000000001E-3</c:v>
                </c:pt>
                <c:pt idx="763">
                  <c:v>2.5000000000000001E-3</c:v>
                </c:pt>
                <c:pt idx="764">
                  <c:v>2.5000000000000001E-3</c:v>
                </c:pt>
                <c:pt idx="765">
                  <c:v>2.5000000000000001E-3</c:v>
                </c:pt>
                <c:pt idx="766">
                  <c:v>2.5000000000000001E-3</c:v>
                </c:pt>
                <c:pt idx="767">
                  <c:v>2.5000000000000001E-3</c:v>
                </c:pt>
                <c:pt idx="768">
                  <c:v>2.5000000000000001E-3</c:v>
                </c:pt>
                <c:pt idx="769">
                  <c:v>2.5000000000000001E-3</c:v>
                </c:pt>
                <c:pt idx="770">
                  <c:v>2.5000000000000001E-3</c:v>
                </c:pt>
                <c:pt idx="771">
                  <c:v>2.5000000000000001E-3</c:v>
                </c:pt>
                <c:pt idx="772">
                  <c:v>2.5000000000000001E-3</c:v>
                </c:pt>
                <c:pt idx="773">
                  <c:v>2.5000000000000001E-3</c:v>
                </c:pt>
                <c:pt idx="774">
                  <c:v>2.5000000000000001E-3</c:v>
                </c:pt>
                <c:pt idx="775">
                  <c:v>2.5000000000000001E-3</c:v>
                </c:pt>
                <c:pt idx="776">
                  <c:v>2.5000000000000001E-3</c:v>
                </c:pt>
                <c:pt idx="777">
                  <c:v>2.5000000000000001E-3</c:v>
                </c:pt>
                <c:pt idx="778">
                  <c:v>2.5000000000000001E-3</c:v>
                </c:pt>
                <c:pt idx="779">
                  <c:v>2.5000000000000001E-3</c:v>
                </c:pt>
                <c:pt idx="780">
                  <c:v>2.5000000000000001E-3</c:v>
                </c:pt>
                <c:pt idx="781">
                  <c:v>2.5000000000000001E-3</c:v>
                </c:pt>
                <c:pt idx="782">
                  <c:v>2.5000000000000001E-3</c:v>
                </c:pt>
                <c:pt idx="783">
                  <c:v>2.5000000000000001E-3</c:v>
                </c:pt>
                <c:pt idx="784">
                  <c:v>2.5000000000000001E-3</c:v>
                </c:pt>
                <c:pt idx="785">
                  <c:v>2.5000000000000001E-3</c:v>
                </c:pt>
                <c:pt idx="786">
                  <c:v>2.5000000000000001E-3</c:v>
                </c:pt>
                <c:pt idx="787">
                  <c:v>2.5000000000000001E-3</c:v>
                </c:pt>
                <c:pt idx="788">
                  <c:v>2.5000000000000001E-3</c:v>
                </c:pt>
                <c:pt idx="789">
                  <c:v>2.5000000000000001E-3</c:v>
                </c:pt>
                <c:pt idx="790">
                  <c:v>2.5000000000000001E-3</c:v>
                </c:pt>
                <c:pt idx="791">
                  <c:v>2.5000000000000001E-3</c:v>
                </c:pt>
                <c:pt idx="792">
                  <c:v>2.5000000000000001E-3</c:v>
                </c:pt>
                <c:pt idx="793">
                  <c:v>2.5000000000000001E-3</c:v>
                </c:pt>
                <c:pt idx="794">
                  <c:v>2.5000000000000001E-3</c:v>
                </c:pt>
                <c:pt idx="795">
                  <c:v>2.5000000000000001E-3</c:v>
                </c:pt>
                <c:pt idx="796">
                  <c:v>2.5000000000000001E-3</c:v>
                </c:pt>
                <c:pt idx="797">
                  <c:v>2.5000000000000001E-3</c:v>
                </c:pt>
                <c:pt idx="798">
                  <c:v>2.5000000000000001E-3</c:v>
                </c:pt>
                <c:pt idx="799">
                  <c:v>2.5000000000000001E-3</c:v>
                </c:pt>
                <c:pt idx="800">
                  <c:v>2.5000000000000001E-3</c:v>
                </c:pt>
                <c:pt idx="801">
                  <c:v>2.5000000000000001E-3</c:v>
                </c:pt>
                <c:pt idx="802">
                  <c:v>2.5000000000000001E-3</c:v>
                </c:pt>
                <c:pt idx="803">
                  <c:v>2.5000000000000001E-3</c:v>
                </c:pt>
                <c:pt idx="804">
                  <c:v>2.5000000000000001E-3</c:v>
                </c:pt>
                <c:pt idx="805">
                  <c:v>2.5000000000000001E-3</c:v>
                </c:pt>
                <c:pt idx="806">
                  <c:v>2.5000000000000001E-3</c:v>
                </c:pt>
                <c:pt idx="807">
                  <c:v>2.5000000000000001E-3</c:v>
                </c:pt>
                <c:pt idx="808">
                  <c:v>2.5000000000000001E-3</c:v>
                </c:pt>
                <c:pt idx="809">
                  <c:v>2.5000000000000001E-3</c:v>
                </c:pt>
                <c:pt idx="810">
                  <c:v>2.5000000000000001E-3</c:v>
                </c:pt>
                <c:pt idx="811">
                  <c:v>2.5000000000000001E-3</c:v>
                </c:pt>
                <c:pt idx="812">
                  <c:v>2.5000000000000001E-3</c:v>
                </c:pt>
                <c:pt idx="813">
                  <c:v>2.5000000000000001E-3</c:v>
                </c:pt>
                <c:pt idx="814">
                  <c:v>2.5000000000000001E-3</c:v>
                </c:pt>
                <c:pt idx="815">
                  <c:v>2.5000000000000001E-3</c:v>
                </c:pt>
                <c:pt idx="816">
                  <c:v>2.5000000000000001E-3</c:v>
                </c:pt>
                <c:pt idx="817">
                  <c:v>2.5000000000000001E-3</c:v>
                </c:pt>
                <c:pt idx="818">
                  <c:v>2.5000000000000001E-3</c:v>
                </c:pt>
                <c:pt idx="819">
                  <c:v>2.5000000000000001E-3</c:v>
                </c:pt>
                <c:pt idx="820">
                  <c:v>2.5000000000000001E-3</c:v>
                </c:pt>
                <c:pt idx="821">
                  <c:v>2.5000000000000001E-3</c:v>
                </c:pt>
                <c:pt idx="822">
                  <c:v>2.5000000000000001E-3</c:v>
                </c:pt>
                <c:pt idx="823">
                  <c:v>2.5000000000000001E-3</c:v>
                </c:pt>
                <c:pt idx="824">
                  <c:v>2.5000000000000001E-3</c:v>
                </c:pt>
                <c:pt idx="825">
                  <c:v>2.5000000000000001E-3</c:v>
                </c:pt>
                <c:pt idx="826">
                  <c:v>2.5000000000000001E-3</c:v>
                </c:pt>
                <c:pt idx="827">
                  <c:v>2.5000000000000001E-3</c:v>
                </c:pt>
                <c:pt idx="828">
                  <c:v>2.5000000000000001E-3</c:v>
                </c:pt>
                <c:pt idx="829">
                  <c:v>2.5000000000000001E-3</c:v>
                </c:pt>
                <c:pt idx="830">
                  <c:v>0.01</c:v>
                </c:pt>
                <c:pt idx="831">
                  <c:v>0.01</c:v>
                </c:pt>
                <c:pt idx="832">
                  <c:v>0.01</c:v>
                </c:pt>
                <c:pt idx="833">
                  <c:v>0.01</c:v>
                </c:pt>
                <c:pt idx="834">
                  <c:v>0.01</c:v>
                </c:pt>
                <c:pt idx="835">
                  <c:v>0.01</c:v>
                </c:pt>
                <c:pt idx="836">
                  <c:v>0.01</c:v>
                </c:pt>
                <c:pt idx="837">
                  <c:v>1.4999999999999999E-2</c:v>
                </c:pt>
                <c:pt idx="838">
                  <c:v>1.4999999999999999E-2</c:v>
                </c:pt>
                <c:pt idx="839">
                  <c:v>1.4999999999999999E-2</c:v>
                </c:pt>
                <c:pt idx="840">
                  <c:v>0.02</c:v>
                </c:pt>
                <c:pt idx="841">
                  <c:v>0.02</c:v>
                </c:pt>
                <c:pt idx="842">
                  <c:v>0.02</c:v>
                </c:pt>
                <c:pt idx="843">
                  <c:v>0.02</c:v>
                </c:pt>
                <c:pt idx="844">
                  <c:v>0.02</c:v>
                </c:pt>
                <c:pt idx="845">
                  <c:v>0.02</c:v>
                </c:pt>
                <c:pt idx="846">
                  <c:v>0.02</c:v>
                </c:pt>
                <c:pt idx="847">
                  <c:v>0.02</c:v>
                </c:pt>
                <c:pt idx="848">
                  <c:v>0.02</c:v>
                </c:pt>
                <c:pt idx="849">
                  <c:v>0.02</c:v>
                </c:pt>
                <c:pt idx="850">
                  <c:v>0.02</c:v>
                </c:pt>
                <c:pt idx="851">
                  <c:v>0.02</c:v>
                </c:pt>
                <c:pt idx="852">
                  <c:v>0.02</c:v>
                </c:pt>
                <c:pt idx="853">
                  <c:v>0.02</c:v>
                </c:pt>
                <c:pt idx="854">
                  <c:v>0.02</c:v>
                </c:pt>
                <c:pt idx="855">
                  <c:v>0.02</c:v>
                </c:pt>
                <c:pt idx="856">
                  <c:v>0.02</c:v>
                </c:pt>
                <c:pt idx="857">
                  <c:v>0.02</c:v>
                </c:pt>
                <c:pt idx="858">
                  <c:v>0.02</c:v>
                </c:pt>
                <c:pt idx="859">
                  <c:v>0.02</c:v>
                </c:pt>
                <c:pt idx="860">
                  <c:v>0.02</c:v>
                </c:pt>
                <c:pt idx="861">
                  <c:v>0.02</c:v>
                </c:pt>
                <c:pt idx="862">
                  <c:v>0.02</c:v>
                </c:pt>
                <c:pt idx="863">
                  <c:v>2.2499999999999999E-2</c:v>
                </c:pt>
                <c:pt idx="864">
                  <c:v>2.2499999999999999E-2</c:v>
                </c:pt>
                <c:pt idx="865">
                  <c:v>2.2499999999999999E-2</c:v>
                </c:pt>
                <c:pt idx="866">
                  <c:v>2.2499999999999999E-2</c:v>
                </c:pt>
                <c:pt idx="867">
                  <c:v>2.2499999999999999E-2</c:v>
                </c:pt>
                <c:pt idx="868">
                  <c:v>2.2499999999999999E-2</c:v>
                </c:pt>
                <c:pt idx="869">
                  <c:v>0.03</c:v>
                </c:pt>
                <c:pt idx="870">
                  <c:v>0.03</c:v>
                </c:pt>
                <c:pt idx="871">
                  <c:v>0.03</c:v>
                </c:pt>
                <c:pt idx="872">
                  <c:v>0.03</c:v>
                </c:pt>
                <c:pt idx="873">
                  <c:v>0.03</c:v>
                </c:pt>
                <c:pt idx="874">
                  <c:v>0.03</c:v>
                </c:pt>
                <c:pt idx="875">
                  <c:v>0.03</c:v>
                </c:pt>
                <c:pt idx="876">
                  <c:v>3.5000000000000003E-2</c:v>
                </c:pt>
                <c:pt idx="877">
                  <c:v>4.2500000000000003E-2</c:v>
                </c:pt>
                <c:pt idx="878">
                  <c:v>4.2500000000000003E-2</c:v>
                </c:pt>
                <c:pt idx="879">
                  <c:v>4.2500000000000003E-2</c:v>
                </c:pt>
                <c:pt idx="880">
                  <c:v>4.2500000000000003E-2</c:v>
                </c:pt>
                <c:pt idx="881">
                  <c:v>4.2500000000000003E-2</c:v>
                </c:pt>
                <c:pt idx="882">
                  <c:v>4.2500000000000003E-2</c:v>
                </c:pt>
                <c:pt idx="883">
                  <c:v>4.4999999999999998E-2</c:v>
                </c:pt>
                <c:pt idx="884">
                  <c:v>4.4999999999999998E-2</c:v>
                </c:pt>
                <c:pt idx="885">
                  <c:v>4.4999999999999998E-2</c:v>
                </c:pt>
                <c:pt idx="886">
                  <c:v>4.4999999999999998E-2</c:v>
                </c:pt>
                <c:pt idx="887">
                  <c:v>4.4999999999999998E-2</c:v>
                </c:pt>
                <c:pt idx="888">
                  <c:v>4.4999999999999998E-2</c:v>
                </c:pt>
                <c:pt idx="889">
                  <c:v>4.7500000000000001E-2</c:v>
                </c:pt>
                <c:pt idx="890">
                  <c:v>4.7500000000000001E-2</c:v>
                </c:pt>
                <c:pt idx="891">
                  <c:v>4.7500000000000001E-2</c:v>
                </c:pt>
                <c:pt idx="892">
                  <c:v>4.7500000000000001E-2</c:v>
                </c:pt>
                <c:pt idx="893">
                  <c:v>4.7500000000000001E-2</c:v>
                </c:pt>
                <c:pt idx="894">
                  <c:v>4.7500000000000001E-2</c:v>
                </c:pt>
                <c:pt idx="895">
                  <c:v>5.2499999999999998E-2</c:v>
                </c:pt>
                <c:pt idx="896">
                  <c:v>5.2499999999999998E-2</c:v>
                </c:pt>
                <c:pt idx="897">
                  <c:v>5.2499999999999998E-2</c:v>
                </c:pt>
                <c:pt idx="898">
                  <c:v>5.2499999999999998E-2</c:v>
                </c:pt>
                <c:pt idx="899">
                  <c:v>5.2499999999999998E-2</c:v>
                </c:pt>
                <c:pt idx="900">
                  <c:v>5.2499999999999998E-2</c:v>
                </c:pt>
                <c:pt idx="901">
                  <c:v>5.2499999999999998E-2</c:v>
                </c:pt>
                <c:pt idx="902">
                  <c:v>5.2499999999999998E-2</c:v>
                </c:pt>
                <c:pt idx="903">
                  <c:v>5.2499999999999998E-2</c:v>
                </c:pt>
                <c:pt idx="904">
                  <c:v>5.2499999999999998E-2</c:v>
                </c:pt>
                <c:pt idx="905">
                  <c:v>5.2499999999999998E-2</c:v>
                </c:pt>
                <c:pt idx="906">
                  <c:v>5.2499999999999998E-2</c:v>
                </c:pt>
                <c:pt idx="907">
                  <c:v>5.2499999999999998E-2</c:v>
                </c:pt>
                <c:pt idx="908">
                  <c:v>5.2499999999999998E-2</c:v>
                </c:pt>
                <c:pt idx="909">
                  <c:v>5.2499999999999998E-2</c:v>
                </c:pt>
                <c:pt idx="910">
                  <c:v>5.2499999999999998E-2</c:v>
                </c:pt>
                <c:pt idx="911">
                  <c:v>5.2499999999999998E-2</c:v>
                </c:pt>
                <c:pt idx="912">
                  <c:v>5.2499999999999998E-2</c:v>
                </c:pt>
                <c:pt idx="913">
                  <c:v>5.2499999999999998E-2</c:v>
                </c:pt>
                <c:pt idx="914">
                  <c:v>5.2499999999999998E-2</c:v>
                </c:pt>
                <c:pt idx="915">
                  <c:v>5.2499999999999998E-2</c:v>
                </c:pt>
                <c:pt idx="916">
                  <c:v>5.2499999999999998E-2</c:v>
                </c:pt>
                <c:pt idx="917">
                  <c:v>5.2499999999999998E-2</c:v>
                </c:pt>
                <c:pt idx="918">
                  <c:v>5.2499999999999998E-2</c:v>
                </c:pt>
                <c:pt idx="919">
                  <c:v>5.2499999999999998E-2</c:v>
                </c:pt>
                <c:pt idx="920">
                  <c:v>5.2499999999999998E-2</c:v>
                </c:pt>
                <c:pt idx="921">
                  <c:v>5.2499999999999998E-2</c:v>
                </c:pt>
                <c:pt idx="922">
                  <c:v>5.2499999999999998E-2</c:v>
                </c:pt>
                <c:pt idx="923">
                  <c:v>5.2499999999999998E-2</c:v>
                </c:pt>
                <c:pt idx="924">
                  <c:v>5.2499999999999998E-2</c:v>
                </c:pt>
                <c:pt idx="925">
                  <c:v>5.2499999999999998E-2</c:v>
                </c:pt>
                <c:pt idx="926">
                  <c:v>5.2499999999999998E-2</c:v>
                </c:pt>
                <c:pt idx="927">
                  <c:v>5.2499999999999998E-2</c:v>
                </c:pt>
                <c:pt idx="928">
                  <c:v>5.2499999999999998E-2</c:v>
                </c:pt>
                <c:pt idx="929">
                  <c:v>5.2499999999999998E-2</c:v>
                </c:pt>
                <c:pt idx="930">
                  <c:v>5.2499999999999998E-2</c:v>
                </c:pt>
                <c:pt idx="931">
                  <c:v>5.2499999999999998E-2</c:v>
                </c:pt>
                <c:pt idx="932">
                  <c:v>5.2499999999999998E-2</c:v>
                </c:pt>
                <c:pt idx="933">
                  <c:v>5.2499999999999998E-2</c:v>
                </c:pt>
                <c:pt idx="934">
                  <c:v>5.2499999999999998E-2</c:v>
                </c:pt>
                <c:pt idx="935">
                  <c:v>5.2499999999999998E-2</c:v>
                </c:pt>
                <c:pt idx="936">
                  <c:v>5.2499999999999998E-2</c:v>
                </c:pt>
                <c:pt idx="937">
                  <c:v>5.2499999999999998E-2</c:v>
                </c:pt>
                <c:pt idx="938">
                  <c:v>5.2499999999999998E-2</c:v>
                </c:pt>
                <c:pt idx="939">
                  <c:v>5.2499999999999998E-2</c:v>
                </c:pt>
                <c:pt idx="940">
                  <c:v>5.2499999999999998E-2</c:v>
                </c:pt>
                <c:pt idx="941">
                  <c:v>5.2499999999999998E-2</c:v>
                </c:pt>
                <c:pt idx="942">
                  <c:v>5.2499999999999998E-2</c:v>
                </c:pt>
                <c:pt idx="943">
                  <c:v>5.2499999999999998E-2</c:v>
                </c:pt>
                <c:pt idx="944">
                  <c:v>5.2499999999999998E-2</c:v>
                </c:pt>
                <c:pt idx="945">
                  <c:v>5.2499999999999998E-2</c:v>
                </c:pt>
                <c:pt idx="946">
                  <c:v>5.2499999999999998E-2</c:v>
                </c:pt>
                <c:pt idx="947">
                  <c:v>5.2499999999999998E-2</c:v>
                </c:pt>
                <c:pt idx="948">
                  <c:v>5.2499999999999998E-2</c:v>
                </c:pt>
                <c:pt idx="949">
                  <c:v>5.2499999999999998E-2</c:v>
                </c:pt>
                <c:pt idx="950">
                  <c:v>5.2499999999999998E-2</c:v>
                </c:pt>
                <c:pt idx="951">
                  <c:v>5.2499999999999998E-2</c:v>
                </c:pt>
                <c:pt idx="952">
                  <c:v>5.2499999999999998E-2</c:v>
                </c:pt>
                <c:pt idx="953">
                  <c:v>5.2499999999999998E-2</c:v>
                </c:pt>
                <c:pt idx="954">
                  <c:v>5.2499999999999998E-2</c:v>
                </c:pt>
                <c:pt idx="955">
                  <c:v>5.2499999999999998E-2</c:v>
                </c:pt>
                <c:pt idx="956">
                  <c:v>5.2499999999999998E-2</c:v>
                </c:pt>
                <c:pt idx="957">
                  <c:v>5.2499999999999998E-2</c:v>
                </c:pt>
                <c:pt idx="958">
                  <c:v>5.2499999999999998E-2</c:v>
                </c:pt>
                <c:pt idx="959">
                  <c:v>0.05</c:v>
                </c:pt>
                <c:pt idx="960">
                  <c:v>0.05</c:v>
                </c:pt>
                <c:pt idx="961">
                  <c:v>0.05</c:v>
                </c:pt>
                <c:pt idx="962">
                  <c:v>0.05</c:v>
                </c:pt>
                <c:pt idx="963">
                  <c:v>0.05</c:v>
                </c:pt>
                <c:pt idx="964">
                  <c:v>0.05</c:v>
                </c:pt>
                <c:pt idx="965">
                  <c:v>0.05</c:v>
                </c:pt>
                <c:pt idx="966">
                  <c:v>4.7500000000000001E-2</c:v>
                </c:pt>
                <c:pt idx="967">
                  <c:v>4.7500000000000001E-2</c:v>
                </c:pt>
                <c:pt idx="968">
                  <c:v>4.7500000000000001E-2</c:v>
                </c:pt>
                <c:pt idx="969">
                  <c:v>4.7500000000000001E-2</c:v>
                </c:pt>
                <c:pt idx="970">
                  <c:v>4.7500000000000001E-2</c:v>
                </c:pt>
                <c:pt idx="971">
                  <c:v>4.7500000000000001E-2</c:v>
                </c:pt>
                <c:pt idx="972">
                  <c:v>4.4999999999999998E-2</c:v>
                </c:pt>
                <c:pt idx="973">
                  <c:v>4.4999999999999998E-2</c:v>
                </c:pt>
                <c:pt idx="974">
                  <c:v>4.4999999999999998E-2</c:v>
                </c:pt>
                <c:pt idx="975">
                  <c:v>4.4999999999999998E-2</c:v>
                </c:pt>
                <c:pt idx="976">
                  <c:v>4.4999999999999998E-2</c:v>
                </c:pt>
                <c:pt idx="977">
                  <c:v>4.4999999999999998E-2</c:v>
                </c:pt>
                <c:pt idx="978">
                  <c:v>4.4999999999999998E-2</c:v>
                </c:pt>
                <c:pt idx="979">
                  <c:v>4.4999999999999998E-2</c:v>
                </c:pt>
                <c:pt idx="980">
                  <c:v>4.2500000000000003E-2</c:v>
                </c:pt>
                <c:pt idx="981">
                  <c:v>4.2500000000000003E-2</c:v>
                </c:pt>
                <c:pt idx="982">
                  <c:v>4.2500000000000003E-2</c:v>
                </c:pt>
                <c:pt idx="983">
                  <c:v>4.2500000000000003E-2</c:v>
                </c:pt>
                <c:pt idx="984">
                  <c:v>4.2500000000000003E-2</c:v>
                </c:pt>
                <c:pt idx="985">
                  <c:v>4.2500000000000003E-2</c:v>
                </c:pt>
                <c:pt idx="986">
                  <c:v>4.2500000000000003E-2</c:v>
                </c:pt>
                <c:pt idx="987">
                  <c:v>0.04</c:v>
                </c:pt>
                <c:pt idx="988">
                  <c:v>0.04</c:v>
                </c:pt>
                <c:pt idx="989">
                  <c:v>0.04</c:v>
                </c:pt>
                <c:pt idx="990">
                  <c:v>0.04</c:v>
                </c:pt>
                <c:pt idx="991">
                  <c:v>0.04</c:v>
                </c:pt>
                <c:pt idx="992">
                  <c:v>0.04</c:v>
                </c:pt>
                <c:pt idx="993">
                  <c:v>3.7499999999999999E-2</c:v>
                </c:pt>
                <c:pt idx="994">
                  <c:v>3.7499999999999999E-2</c:v>
                </c:pt>
                <c:pt idx="995">
                  <c:v>3.7499999999999999E-2</c:v>
                </c:pt>
                <c:pt idx="996">
                  <c:v>3.7499999999999999E-2</c:v>
                </c:pt>
                <c:pt idx="997">
                  <c:v>3.7499999999999999E-2</c:v>
                </c:pt>
                <c:pt idx="998">
                  <c:v>3.7499999999999999E-2</c:v>
                </c:pt>
                <c:pt idx="999">
                  <c:v>3.5000000000000003E-2</c:v>
                </c:pt>
                <c:pt idx="1000">
                  <c:v>3.5000000000000003E-2</c:v>
                </c:pt>
                <c:pt idx="1001">
                  <c:v>3.5000000000000003E-2</c:v>
                </c:pt>
                <c:pt idx="1002">
                  <c:v>3.5000000000000003E-2</c:v>
                </c:pt>
                <c:pt idx="1003">
                  <c:v>3.5000000000000003E-2</c:v>
                </c:pt>
                <c:pt idx="1004">
                  <c:v>3.5000000000000003E-2</c:v>
                </c:pt>
                <c:pt idx="1005">
                  <c:v>3.2500000000000001E-2</c:v>
                </c:pt>
                <c:pt idx="1006">
                  <c:v>3.2500000000000001E-2</c:v>
                </c:pt>
                <c:pt idx="1007">
                  <c:v>3.2500000000000001E-2</c:v>
                </c:pt>
                <c:pt idx="1008">
                  <c:v>3.2500000000000001E-2</c:v>
                </c:pt>
                <c:pt idx="1009">
                  <c:v>3.2500000000000001E-2</c:v>
                </c:pt>
                <c:pt idx="1010">
                  <c:v>3.2500000000000001E-2</c:v>
                </c:pt>
                <c:pt idx="1011">
                  <c:v>0.03</c:v>
                </c:pt>
                <c:pt idx="1012">
                  <c:v>0.03</c:v>
                </c:pt>
                <c:pt idx="1013">
                  <c:v>0.03</c:v>
                </c:pt>
                <c:pt idx="1014">
                  <c:v>0.03</c:v>
                </c:pt>
                <c:pt idx="1015">
                  <c:v>0.03</c:v>
                </c:pt>
                <c:pt idx="1016">
                  <c:v>0.03</c:v>
                </c:pt>
                <c:pt idx="1017">
                  <c:v>0.03</c:v>
                </c:pt>
                <c:pt idx="1018">
                  <c:v>0.03</c:v>
                </c:pt>
                <c:pt idx="1019">
                  <c:v>2.75E-2</c:v>
                </c:pt>
                <c:pt idx="1020">
                  <c:v>2.75E-2</c:v>
                </c:pt>
                <c:pt idx="1021">
                  <c:v>2.75E-2</c:v>
                </c:pt>
                <c:pt idx="1022">
                  <c:v>2.75E-2</c:v>
                </c:pt>
                <c:pt idx="1023">
                  <c:v>2.75E-2</c:v>
                </c:pt>
                <c:pt idx="1024">
                  <c:v>2.75E-2</c:v>
                </c:pt>
                <c:pt idx="1025">
                  <c:v>2.5000000000000001E-2</c:v>
                </c:pt>
                <c:pt idx="1026">
                  <c:v>2.5000000000000001E-2</c:v>
                </c:pt>
                <c:pt idx="1027">
                  <c:v>2.5000000000000001E-2</c:v>
                </c:pt>
                <c:pt idx="1028">
                  <c:v>2.5000000000000001E-2</c:v>
                </c:pt>
                <c:pt idx="1029">
                  <c:v>2.5000000000000001E-2</c:v>
                </c:pt>
                <c:pt idx="1030">
                  <c:v>2.5000000000000001E-2</c:v>
                </c:pt>
                <c:pt idx="1031">
                  <c:v>2.5000000000000001E-2</c:v>
                </c:pt>
                <c:pt idx="1032">
                  <c:v>2.2499999999999999E-2</c:v>
                </c:pt>
                <c:pt idx="1033">
                  <c:v>2.2499999999999999E-2</c:v>
                </c:pt>
                <c:pt idx="1034">
                  <c:v>2.2499999999999999E-2</c:v>
                </c:pt>
                <c:pt idx="1035">
                  <c:v>2.2499999999999999E-2</c:v>
                </c:pt>
                <c:pt idx="1036">
                  <c:v>2.2499999999999999E-2</c:v>
                </c:pt>
                <c:pt idx="1037">
                  <c:v>2.2499999999999999E-2</c:v>
                </c:pt>
                <c:pt idx="1038">
                  <c:v>2.2499999999999999E-2</c:v>
                </c:pt>
                <c:pt idx="1039">
                  <c:v>0.02</c:v>
                </c:pt>
                <c:pt idx="1040">
                  <c:v>0.02</c:v>
                </c:pt>
                <c:pt idx="1041">
                  <c:v>0.02</c:v>
                </c:pt>
                <c:pt idx="1042">
                  <c:v>0.02</c:v>
                </c:pt>
                <c:pt idx="1043">
                  <c:v>0.02</c:v>
                </c:pt>
                <c:pt idx="1044">
                  <c:v>1.7500000000000002E-2</c:v>
                </c:pt>
                <c:pt idx="1045">
                  <c:v>1.7500000000000002E-2</c:v>
                </c:pt>
                <c:pt idx="1046">
                  <c:v>1.7500000000000002E-2</c:v>
                </c:pt>
                <c:pt idx="1047">
                  <c:v>1.7500000000000002E-2</c:v>
                </c:pt>
                <c:pt idx="1048">
                  <c:v>1.7500000000000002E-2</c:v>
                </c:pt>
                <c:pt idx="1049">
                  <c:v>1.7500000000000002E-2</c:v>
                </c:pt>
                <c:pt idx="1050">
                  <c:v>1.7500000000000002E-2</c:v>
                </c:pt>
                <c:pt idx="1051">
                  <c:v>1.4999999999999999E-2</c:v>
                </c:pt>
                <c:pt idx="1052">
                  <c:v>1.4999999999999999E-2</c:v>
                </c:pt>
                <c:pt idx="1053">
                  <c:v>1.4999999999999999E-2</c:v>
                </c:pt>
                <c:pt idx="1054">
                  <c:v>1.4999999999999999E-2</c:v>
                </c:pt>
                <c:pt idx="1055">
                  <c:v>1.4999999999999999E-2</c:v>
                </c:pt>
                <c:pt idx="1056">
                  <c:v>1.4999999999999999E-2</c:v>
                </c:pt>
                <c:pt idx="1057">
                  <c:v>1.2500000000000001E-2</c:v>
                </c:pt>
                <c:pt idx="1058">
                  <c:v>1.2500000000000001E-2</c:v>
                </c:pt>
                <c:pt idx="1059">
                  <c:v>1.2500000000000001E-2</c:v>
                </c:pt>
                <c:pt idx="1060">
                  <c:v>1.2500000000000001E-2</c:v>
                </c:pt>
                <c:pt idx="1061">
                  <c:v>1.2500000000000001E-2</c:v>
                </c:pt>
                <c:pt idx="1062">
                  <c:v>1.2500000000000001E-2</c:v>
                </c:pt>
                <c:pt idx="1063">
                  <c:v>0.01</c:v>
                </c:pt>
                <c:pt idx="1064">
                  <c:v>0.01</c:v>
                </c:pt>
                <c:pt idx="1065">
                  <c:v>0.01</c:v>
                </c:pt>
                <c:pt idx="1066">
                  <c:v>0.01</c:v>
                </c:pt>
                <c:pt idx="1067">
                  <c:v>0.01</c:v>
                </c:pt>
                <c:pt idx="1068">
                  <c:v>0.01</c:v>
                </c:pt>
                <c:pt idx="1069">
                  <c:v>0.01</c:v>
                </c:pt>
                <c:pt idx="1070">
                  <c:v>0.01</c:v>
                </c:pt>
                <c:pt idx="1071">
                  <c:v>0.01</c:v>
                </c:pt>
                <c:pt idx="1072">
                  <c:v>0.01</c:v>
                </c:pt>
                <c:pt idx="1073">
                  <c:v>0.01</c:v>
                </c:pt>
                <c:pt idx="1074">
                  <c:v>0.01</c:v>
                </c:pt>
                <c:pt idx="1075">
                  <c:v>0.01</c:v>
                </c:pt>
                <c:pt idx="1076">
                  <c:v>0.01</c:v>
                </c:pt>
                <c:pt idx="1077">
                  <c:v>0.01</c:v>
                </c:pt>
                <c:pt idx="1078">
                  <c:v>0.01</c:v>
                </c:pt>
                <c:pt idx="1079">
                  <c:v>0.01</c:v>
                </c:pt>
                <c:pt idx="1080">
                  <c:v>0.01</c:v>
                </c:pt>
                <c:pt idx="1081">
                  <c:v>0.01</c:v>
                </c:pt>
                <c:pt idx="1082">
                  <c:v>0.01</c:v>
                </c:pt>
                <c:pt idx="1083">
                  <c:v>0.01</c:v>
                </c:pt>
                <c:pt idx="1084">
                  <c:v>0.01</c:v>
                </c:pt>
                <c:pt idx="1085">
                  <c:v>0.01</c:v>
                </c:pt>
                <c:pt idx="1086">
                  <c:v>0.01</c:v>
                </c:pt>
                <c:pt idx="1087">
                  <c:v>0.01</c:v>
                </c:pt>
                <c:pt idx="1088">
                  <c:v>0.01</c:v>
                </c:pt>
                <c:pt idx="1089">
                  <c:v>0.01</c:v>
                </c:pt>
                <c:pt idx="1090">
                  <c:v>0.01</c:v>
                </c:pt>
                <c:pt idx="1091">
                  <c:v>0.01</c:v>
                </c:pt>
                <c:pt idx="1092">
                  <c:v>0.01</c:v>
                </c:pt>
                <c:pt idx="1093">
                  <c:v>0.01</c:v>
                </c:pt>
                <c:pt idx="1094">
                  <c:v>0.01</c:v>
                </c:pt>
                <c:pt idx="1095">
                  <c:v>0.01</c:v>
                </c:pt>
                <c:pt idx="1096">
                  <c:v>0.01</c:v>
                </c:pt>
                <c:pt idx="1097">
                  <c:v>0.01</c:v>
                </c:pt>
                <c:pt idx="1098">
                  <c:v>0.01</c:v>
                </c:pt>
                <c:pt idx="1099">
                  <c:v>0.01</c:v>
                </c:pt>
                <c:pt idx="1100">
                  <c:v>0.01</c:v>
                </c:pt>
                <c:pt idx="1101">
                  <c:v>0.01</c:v>
                </c:pt>
                <c:pt idx="1102">
                  <c:v>0.01</c:v>
                </c:pt>
                <c:pt idx="1103">
                  <c:v>0.01</c:v>
                </c:pt>
                <c:pt idx="1104">
                  <c:v>0.01</c:v>
                </c:pt>
                <c:pt idx="1105">
                  <c:v>0.01</c:v>
                </c:pt>
                <c:pt idx="1106">
                  <c:v>0.01</c:v>
                </c:pt>
                <c:pt idx="1107">
                  <c:v>0.01</c:v>
                </c:pt>
                <c:pt idx="1108">
                  <c:v>0.01</c:v>
                </c:pt>
                <c:pt idx="1109">
                  <c:v>0.01</c:v>
                </c:pt>
                <c:pt idx="1110">
                  <c:v>0.01</c:v>
                </c:pt>
                <c:pt idx="1111">
                  <c:v>0.01</c:v>
                </c:pt>
                <c:pt idx="1112">
                  <c:v>0.01</c:v>
                </c:pt>
                <c:pt idx="1113">
                  <c:v>0.01</c:v>
                </c:pt>
                <c:pt idx="1114">
                  <c:v>0.01</c:v>
                </c:pt>
                <c:pt idx="1115">
                  <c:v>0.01</c:v>
                </c:pt>
                <c:pt idx="1116">
                  <c:v>1.2500000000000001E-2</c:v>
                </c:pt>
                <c:pt idx="1117">
                  <c:v>1.2500000000000001E-2</c:v>
                </c:pt>
                <c:pt idx="1118">
                  <c:v>1.2500000000000001E-2</c:v>
                </c:pt>
                <c:pt idx="1119">
                  <c:v>1.2500000000000001E-2</c:v>
                </c:pt>
                <c:pt idx="1120">
                  <c:v>1.2500000000000001E-2</c:v>
                </c:pt>
                <c:pt idx="1121">
                  <c:v>1.2500000000000001E-2</c:v>
                </c:pt>
                <c:pt idx="1122">
                  <c:v>1.2500000000000001E-2</c:v>
                </c:pt>
                <c:pt idx="1123">
                  <c:v>1.2500000000000001E-2</c:v>
                </c:pt>
                <c:pt idx="1124">
                  <c:v>1.2500000000000001E-2</c:v>
                </c:pt>
                <c:pt idx="1125">
                  <c:v>1.2500000000000001E-2</c:v>
                </c:pt>
                <c:pt idx="1126">
                  <c:v>1.2500000000000001E-2</c:v>
                </c:pt>
                <c:pt idx="1127">
                  <c:v>1.2500000000000001E-2</c:v>
                </c:pt>
                <c:pt idx="1128">
                  <c:v>1.2500000000000001E-2</c:v>
                </c:pt>
                <c:pt idx="1129">
                  <c:v>1.2500000000000001E-2</c:v>
                </c:pt>
                <c:pt idx="1130">
                  <c:v>1.2500000000000001E-2</c:v>
                </c:pt>
                <c:pt idx="1131">
                  <c:v>1.2500000000000001E-2</c:v>
                </c:pt>
                <c:pt idx="1132">
                  <c:v>1.2500000000000001E-2</c:v>
                </c:pt>
                <c:pt idx="1133">
                  <c:v>1.2500000000000001E-2</c:v>
                </c:pt>
                <c:pt idx="1134">
                  <c:v>1.2500000000000001E-2</c:v>
                </c:pt>
                <c:pt idx="1135">
                  <c:v>1.2500000000000001E-2</c:v>
                </c:pt>
                <c:pt idx="1136">
                  <c:v>1.2500000000000001E-2</c:v>
                </c:pt>
                <c:pt idx="1137">
                  <c:v>1.2500000000000001E-2</c:v>
                </c:pt>
                <c:pt idx="1138">
                  <c:v>1.2500000000000001E-2</c:v>
                </c:pt>
                <c:pt idx="1139">
                  <c:v>1.2500000000000001E-2</c:v>
                </c:pt>
                <c:pt idx="1140">
                  <c:v>1.2500000000000001E-2</c:v>
                </c:pt>
                <c:pt idx="1141">
                  <c:v>1.2500000000000001E-2</c:v>
                </c:pt>
                <c:pt idx="1142">
                  <c:v>1.2500000000000001E-2</c:v>
                </c:pt>
                <c:pt idx="1143">
                  <c:v>1.2500000000000001E-2</c:v>
                </c:pt>
                <c:pt idx="1144">
                  <c:v>1.2500000000000001E-2</c:v>
                </c:pt>
                <c:pt idx="1145">
                  <c:v>1.2500000000000001E-2</c:v>
                </c:pt>
                <c:pt idx="1146">
                  <c:v>1.2500000000000001E-2</c:v>
                </c:pt>
                <c:pt idx="1147">
                  <c:v>1.2500000000000001E-2</c:v>
                </c:pt>
                <c:pt idx="1148">
                  <c:v>1.2500000000000001E-2</c:v>
                </c:pt>
                <c:pt idx="1149">
                  <c:v>1.7500000000000002E-2</c:v>
                </c:pt>
                <c:pt idx="1150">
                  <c:v>1.7500000000000002E-2</c:v>
                </c:pt>
                <c:pt idx="1151">
                  <c:v>1.7500000000000002E-2</c:v>
                </c:pt>
                <c:pt idx="1152">
                  <c:v>1.7500000000000002E-2</c:v>
                </c:pt>
                <c:pt idx="1153">
                  <c:v>1.7500000000000002E-2</c:v>
                </c:pt>
                <c:pt idx="1154">
                  <c:v>1.7500000000000002E-2</c:v>
                </c:pt>
                <c:pt idx="1155">
                  <c:v>1.7500000000000002E-2</c:v>
                </c:pt>
                <c:pt idx="1156">
                  <c:v>1.7500000000000002E-2</c:v>
                </c:pt>
                <c:pt idx="1157">
                  <c:v>1.7500000000000002E-2</c:v>
                </c:pt>
                <c:pt idx="1158">
                  <c:v>1.7500000000000002E-2</c:v>
                </c:pt>
                <c:pt idx="1159">
                  <c:v>1.7500000000000002E-2</c:v>
                </c:pt>
                <c:pt idx="1160">
                  <c:v>1.7500000000000002E-2</c:v>
                </c:pt>
                <c:pt idx="1161">
                  <c:v>1.7500000000000002E-2</c:v>
                </c:pt>
                <c:pt idx="1162">
                  <c:v>1.7500000000000002E-2</c:v>
                </c:pt>
                <c:pt idx="1163">
                  <c:v>1.7500000000000002E-2</c:v>
                </c:pt>
                <c:pt idx="1164">
                  <c:v>1.7500000000000002E-2</c:v>
                </c:pt>
                <c:pt idx="1165">
                  <c:v>1.7500000000000002E-2</c:v>
                </c:pt>
                <c:pt idx="1166">
                  <c:v>1.7500000000000002E-2</c:v>
                </c:pt>
                <c:pt idx="1167">
                  <c:v>1.7500000000000002E-2</c:v>
                </c:pt>
                <c:pt idx="1168">
                  <c:v>1.7500000000000002E-2</c:v>
                </c:pt>
                <c:pt idx="1169">
                  <c:v>1.7500000000000002E-2</c:v>
                </c:pt>
                <c:pt idx="1170">
                  <c:v>1.7500000000000002E-2</c:v>
                </c:pt>
                <c:pt idx="1171">
                  <c:v>1.7500000000000002E-2</c:v>
                </c:pt>
                <c:pt idx="1172">
                  <c:v>1.7500000000000002E-2</c:v>
                </c:pt>
                <c:pt idx="1173">
                  <c:v>1.7500000000000002E-2</c:v>
                </c:pt>
                <c:pt idx="1174">
                  <c:v>1.7500000000000002E-2</c:v>
                </c:pt>
                <c:pt idx="1175">
                  <c:v>1.7500000000000002E-2</c:v>
                </c:pt>
                <c:pt idx="1176">
                  <c:v>1.7500000000000002E-2</c:v>
                </c:pt>
                <c:pt idx="1177">
                  <c:v>1.7500000000000002E-2</c:v>
                </c:pt>
                <c:pt idx="1178">
                  <c:v>1.7500000000000002E-2</c:v>
                </c:pt>
                <c:pt idx="1179">
                  <c:v>1.7500000000000002E-2</c:v>
                </c:pt>
                <c:pt idx="1180">
                  <c:v>1.7500000000000002E-2</c:v>
                </c:pt>
                <c:pt idx="1181">
                  <c:v>1.7500000000000002E-2</c:v>
                </c:pt>
                <c:pt idx="1182">
                  <c:v>1.7500000000000002E-2</c:v>
                </c:pt>
                <c:pt idx="1183">
                  <c:v>1.7500000000000002E-2</c:v>
                </c:pt>
                <c:pt idx="1184">
                  <c:v>1.7500000000000002E-2</c:v>
                </c:pt>
                <c:pt idx="1185">
                  <c:v>1.7500000000000002E-2</c:v>
                </c:pt>
                <c:pt idx="1186">
                  <c:v>1.7500000000000002E-2</c:v>
                </c:pt>
                <c:pt idx="1187">
                  <c:v>1.7500000000000002E-2</c:v>
                </c:pt>
                <c:pt idx="1188">
                  <c:v>1.7500000000000002E-2</c:v>
                </c:pt>
                <c:pt idx="1189">
                  <c:v>1.7500000000000002E-2</c:v>
                </c:pt>
                <c:pt idx="1190">
                  <c:v>1.7500000000000002E-2</c:v>
                </c:pt>
                <c:pt idx="1191">
                  <c:v>1.7500000000000002E-2</c:v>
                </c:pt>
                <c:pt idx="1192">
                  <c:v>1.7500000000000002E-2</c:v>
                </c:pt>
                <c:pt idx="1193">
                  <c:v>1.7500000000000002E-2</c:v>
                </c:pt>
                <c:pt idx="1194">
                  <c:v>1.7500000000000002E-2</c:v>
                </c:pt>
                <c:pt idx="1195">
                  <c:v>1.7500000000000002E-2</c:v>
                </c:pt>
                <c:pt idx="1196">
                  <c:v>0.02</c:v>
                </c:pt>
                <c:pt idx="1197">
                  <c:v>0.02</c:v>
                </c:pt>
                <c:pt idx="1198">
                  <c:v>0.02</c:v>
                </c:pt>
                <c:pt idx="1199">
                  <c:v>0.02</c:v>
                </c:pt>
                <c:pt idx="1200">
                  <c:v>0.02</c:v>
                </c:pt>
                <c:pt idx="1201">
                  <c:v>2.5000000000000001E-2</c:v>
                </c:pt>
                <c:pt idx="1202">
                  <c:v>2.5000000000000001E-2</c:v>
                </c:pt>
                <c:pt idx="1203">
                  <c:v>2.5000000000000001E-2</c:v>
                </c:pt>
                <c:pt idx="1204">
                  <c:v>2.5000000000000001E-2</c:v>
                </c:pt>
                <c:pt idx="1205">
                  <c:v>2.5000000000000001E-2</c:v>
                </c:pt>
                <c:pt idx="1206">
                  <c:v>0.03</c:v>
                </c:pt>
                <c:pt idx="1207">
                  <c:v>0.03</c:v>
                </c:pt>
                <c:pt idx="1208">
                  <c:v>3.5000000000000003E-2</c:v>
                </c:pt>
                <c:pt idx="1209">
                  <c:v>3.5000000000000003E-2</c:v>
                </c:pt>
                <c:pt idx="1210">
                  <c:v>3.5000000000000003E-2</c:v>
                </c:pt>
                <c:pt idx="1211">
                  <c:v>3.7499999999999999E-2</c:v>
                </c:pt>
                <c:pt idx="1212">
                  <c:v>3.7499999999999999E-2</c:v>
                </c:pt>
                <c:pt idx="1213">
                  <c:v>3.7499999999999999E-2</c:v>
                </c:pt>
                <c:pt idx="1214">
                  <c:v>3.7499999999999999E-2</c:v>
                </c:pt>
                <c:pt idx="1215">
                  <c:v>3.7499999999999999E-2</c:v>
                </c:pt>
                <c:pt idx="1216">
                  <c:v>3.7499999999999999E-2</c:v>
                </c:pt>
                <c:pt idx="1217">
                  <c:v>3.7499999999999999E-2</c:v>
                </c:pt>
                <c:pt idx="1218">
                  <c:v>3.7499999999999999E-2</c:v>
                </c:pt>
                <c:pt idx="1219">
                  <c:v>0.04</c:v>
                </c:pt>
                <c:pt idx="1220">
                  <c:v>0.04</c:v>
                </c:pt>
                <c:pt idx="1221">
                  <c:v>0.04</c:v>
                </c:pt>
                <c:pt idx="1222">
                  <c:v>0.04</c:v>
                </c:pt>
                <c:pt idx="1223">
                  <c:v>0.04</c:v>
                </c:pt>
                <c:pt idx="1224">
                  <c:v>0.04</c:v>
                </c:pt>
                <c:pt idx="1225">
                  <c:v>4.4999999999999998E-2</c:v>
                </c:pt>
                <c:pt idx="1226">
                  <c:v>4.4999999999999998E-2</c:v>
                </c:pt>
                <c:pt idx="1227">
                  <c:v>4.4999999999999998E-2</c:v>
                </c:pt>
                <c:pt idx="1228">
                  <c:v>4.4999999999999998E-2</c:v>
                </c:pt>
                <c:pt idx="1229">
                  <c:v>0.05</c:v>
                </c:pt>
                <c:pt idx="1230">
                  <c:v>0.05</c:v>
                </c:pt>
                <c:pt idx="1231">
                  <c:v>0.05</c:v>
                </c:pt>
                <c:pt idx="1232">
                  <c:v>0.05</c:v>
                </c:pt>
                <c:pt idx="1233">
                  <c:v>5.5E-2</c:v>
                </c:pt>
                <c:pt idx="1234">
                  <c:v>5.5E-2</c:v>
                </c:pt>
                <c:pt idx="1235">
                  <c:v>5.5E-2</c:v>
                </c:pt>
                <c:pt idx="1236">
                  <c:v>5.5E-2</c:v>
                </c:pt>
                <c:pt idx="1237">
                  <c:v>5.5E-2</c:v>
                </c:pt>
                <c:pt idx="1238">
                  <c:v>5.5E-2</c:v>
                </c:pt>
                <c:pt idx="1239">
                  <c:v>5.5E-2</c:v>
                </c:pt>
                <c:pt idx="1240">
                  <c:v>0.06</c:v>
                </c:pt>
              </c:numCache>
            </c:numRef>
          </c:val>
          <c:smooth val="0"/>
          <c:extLst>
            <c:ext xmlns:c16="http://schemas.microsoft.com/office/drawing/2014/chart" uri="{C3380CC4-5D6E-409C-BE32-E72D297353CC}">
              <c16:uniqueId val="{00000001-DBFC-43C5-8CB1-4EEB0FB525F6}"/>
            </c:ext>
          </c:extLst>
        </c:ser>
        <c:dLbls>
          <c:showLegendKey val="0"/>
          <c:showVal val="0"/>
          <c:showCatName val="0"/>
          <c:showSerName val="0"/>
          <c:showPercent val="0"/>
          <c:showBubbleSize val="0"/>
        </c:dLbls>
        <c:smooth val="0"/>
        <c:axId val="1410060704"/>
        <c:axId val="1410061664"/>
      </c:lineChart>
      <c:dateAx>
        <c:axId val="1410060704"/>
        <c:scaling>
          <c:orientation val="minMax"/>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410061664"/>
        <c:crosses val="autoZero"/>
        <c:auto val="1"/>
        <c:lblOffset val="100"/>
        <c:baseTimeUnit val="days"/>
      </c:dateAx>
      <c:valAx>
        <c:axId val="141006166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1006070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94421458137097"/>
          <c:y val="2.8362204724409448E-2"/>
          <c:w val="0.86617975714311335"/>
          <c:h val="0.80220814789455663"/>
        </c:manualLayout>
      </c:layout>
      <c:barChart>
        <c:barDir val="col"/>
        <c:grouping val="clustered"/>
        <c:varyColors val="0"/>
        <c:ser>
          <c:idx val="0"/>
          <c:order val="0"/>
          <c:tx>
            <c:strRef>
              <c:f>Sheet1!$B$1</c:f>
              <c:strCache>
                <c:ptCount val="1"/>
                <c:pt idx="0">
                  <c:v>Column1</c:v>
                </c:pt>
              </c:strCache>
            </c:strRef>
          </c:tx>
          <c:spPr>
            <a:solidFill>
              <a:schemeClr val="accent1"/>
            </a:solidFill>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1-9E6E-406B-B485-27FE05B50EE9}"/>
                </c:ext>
              </c:extLst>
            </c:dLbl>
            <c:spPr>
              <a:noFill/>
              <a:ln>
                <a:noFill/>
              </a:ln>
              <a:effectLst/>
            </c:spPr>
            <c:txPr>
              <a:bodyPr wrap="square" lIns="38100" tIns="19050" rIns="38100" bIns="19050" anchor="ctr">
                <a:spAutoFit/>
              </a:bodyPr>
              <a:lstStyle/>
              <a:p>
                <a:pPr>
                  <a:defRPr sz="2400" spc="-150">
                    <a:solidFill>
                      <a:schemeClr val="accent1"/>
                    </a:solidFill>
                    <a:latin typeface="Univers Condensed" panose="020B050602020205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0-1 year</c:v>
                </c:pt>
                <c:pt idx="1">
                  <c:v>1-2 years</c:v>
                </c:pt>
                <c:pt idx="2">
                  <c:v>2-3 years</c:v>
                </c:pt>
                <c:pt idx="3">
                  <c:v>3-4 years</c:v>
                </c:pt>
                <c:pt idx="4">
                  <c:v>4-5 years</c:v>
                </c:pt>
              </c:strCache>
            </c:strRef>
          </c:cat>
          <c:val>
            <c:numRef>
              <c:f>Sheet1!$B$2:$B$6</c:f>
              <c:numCache>
                <c:formatCode>0%</c:formatCode>
                <c:ptCount val="5"/>
                <c:pt idx="0">
                  <c:v>0.9</c:v>
                </c:pt>
                <c:pt idx="1">
                  <c:v>0.1</c:v>
                </c:pt>
                <c:pt idx="4">
                  <c:v>0</c:v>
                </c:pt>
              </c:numCache>
            </c:numRef>
          </c:val>
          <c:extLst>
            <c:ext xmlns:c16="http://schemas.microsoft.com/office/drawing/2014/chart" uri="{C3380CC4-5D6E-409C-BE32-E72D297353CC}">
              <c16:uniqueId val="{00000000-9E6E-406B-B485-27FE05B50EE9}"/>
            </c:ext>
          </c:extLst>
        </c:ser>
        <c:dLbls>
          <c:showLegendKey val="0"/>
          <c:showVal val="0"/>
          <c:showCatName val="0"/>
          <c:showSerName val="0"/>
          <c:showPercent val="0"/>
          <c:showBubbleSize val="0"/>
        </c:dLbls>
        <c:gapWidth val="150"/>
        <c:axId val="187715968"/>
        <c:axId val="187717888"/>
      </c:barChart>
      <c:catAx>
        <c:axId val="187715968"/>
        <c:scaling>
          <c:orientation val="minMax"/>
        </c:scaling>
        <c:delete val="0"/>
        <c:axPos val="b"/>
        <c:title>
          <c:tx>
            <c:rich>
              <a:bodyPr/>
              <a:lstStyle/>
              <a:p>
                <a:pPr>
                  <a:defRPr b="1"/>
                </a:pPr>
                <a:r>
                  <a:rPr lang="en-US" b="1"/>
                  <a:t>MATURITY</a:t>
                </a:r>
              </a:p>
            </c:rich>
          </c:tx>
          <c:layout>
            <c:manualLayout>
              <c:xMode val="edge"/>
              <c:yMode val="edge"/>
              <c:x val="0.49296867744802791"/>
              <c:y val="0.92707246376811592"/>
            </c:manualLayout>
          </c:layout>
          <c:overlay val="0"/>
        </c:title>
        <c:numFmt formatCode="General" sourceLinked="0"/>
        <c:majorTickMark val="none"/>
        <c:minorTickMark val="none"/>
        <c:tickLblPos val="nextTo"/>
        <c:txPr>
          <a:bodyPr/>
          <a:lstStyle/>
          <a:p>
            <a:pPr>
              <a:defRPr b="0"/>
            </a:pPr>
            <a:endParaRPr lang="en-US"/>
          </a:p>
        </c:txPr>
        <c:crossAx val="187717888"/>
        <c:crosses val="autoZero"/>
        <c:auto val="1"/>
        <c:lblAlgn val="ctr"/>
        <c:lblOffset val="100"/>
        <c:noMultiLvlLbl val="0"/>
      </c:catAx>
      <c:valAx>
        <c:axId val="187717888"/>
        <c:scaling>
          <c:orientation val="minMax"/>
        </c:scaling>
        <c:delete val="0"/>
        <c:axPos val="l"/>
        <c:majorGridlines/>
        <c:title>
          <c:tx>
            <c:rich>
              <a:bodyPr rot="-5400000" vert="horz"/>
              <a:lstStyle/>
              <a:p>
                <a:pPr>
                  <a:defRPr b="1"/>
                </a:pPr>
                <a:r>
                  <a:rPr lang="en-US" b="1"/>
                  <a:t>% of PORTFOLIO</a:t>
                </a:r>
              </a:p>
            </c:rich>
          </c:tx>
          <c:overlay val="0"/>
        </c:title>
        <c:numFmt formatCode="0%" sourceLinked="1"/>
        <c:majorTickMark val="none"/>
        <c:minorTickMark val="none"/>
        <c:tickLblPos val="nextTo"/>
        <c:spPr>
          <a:ln>
            <a:noFill/>
          </a:ln>
        </c:spPr>
        <c:crossAx val="187715968"/>
        <c:crosses val="autoZero"/>
        <c:crossBetween val="between"/>
        <c:majorUnit val="0.25"/>
      </c:valAx>
    </c:plotArea>
    <c:plotVisOnly val="1"/>
    <c:dispBlanksAs val="gap"/>
    <c:showDLblsOverMax val="0"/>
  </c:chart>
  <c:txPr>
    <a:bodyPr/>
    <a:lstStyle/>
    <a:p>
      <a:pPr>
        <a:defRPr sz="1600">
          <a:solidFill>
            <a:schemeClr val="tx2"/>
          </a:solidFill>
          <a:latin typeface="Neue Haas Grotesk Text Pro" panose="020B050402020202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041255406454473E-2"/>
          <c:y val="2.8362204724409448E-2"/>
          <c:w val="0.89156437839636238"/>
          <c:h val="0.82188930731484655"/>
        </c:manualLayout>
      </c:layout>
      <c:barChart>
        <c:barDir val="col"/>
        <c:grouping val="clustered"/>
        <c:varyColors val="0"/>
        <c:ser>
          <c:idx val="0"/>
          <c:order val="0"/>
          <c:tx>
            <c:strRef>
              <c:f>Sheet1!$B$1</c:f>
              <c:strCache>
                <c:ptCount val="1"/>
                <c:pt idx="0">
                  <c:v>Column1</c:v>
                </c:pt>
              </c:strCache>
            </c:strRef>
          </c:tx>
          <c:spPr>
            <a:solidFill>
              <a:srgbClr val="00B2BA"/>
            </a:solidFill>
          </c:spPr>
          <c:invertIfNegative val="0"/>
          <c:cat>
            <c:strRef>
              <c:f>Sheet1!$A$2:$A$6</c:f>
              <c:strCache>
                <c:ptCount val="5"/>
                <c:pt idx="0">
                  <c:v>0-1 year</c:v>
                </c:pt>
                <c:pt idx="1">
                  <c:v>1-2 years</c:v>
                </c:pt>
                <c:pt idx="2">
                  <c:v>2-3 years</c:v>
                </c:pt>
                <c:pt idx="3">
                  <c:v>3-4 years</c:v>
                </c:pt>
                <c:pt idx="4">
                  <c:v>4-5 years</c:v>
                </c:pt>
              </c:strCache>
            </c:strRef>
          </c:cat>
          <c:val>
            <c:numRef>
              <c:f>Sheet1!$B$2:$B$6</c:f>
              <c:numCache>
                <c:formatCode>0%</c:formatCode>
                <c:ptCount val="5"/>
                <c:pt idx="0">
                  <c:v>0.2</c:v>
                </c:pt>
                <c:pt idx="1">
                  <c:v>0.2</c:v>
                </c:pt>
                <c:pt idx="2">
                  <c:v>0.2</c:v>
                </c:pt>
                <c:pt idx="3">
                  <c:v>0.2</c:v>
                </c:pt>
                <c:pt idx="4">
                  <c:v>0.2</c:v>
                </c:pt>
              </c:numCache>
            </c:numRef>
          </c:val>
          <c:extLst>
            <c:ext xmlns:c16="http://schemas.microsoft.com/office/drawing/2014/chart" uri="{C3380CC4-5D6E-409C-BE32-E72D297353CC}">
              <c16:uniqueId val="{00000000-17BB-4C38-AEB7-EB5D0EB9E71D}"/>
            </c:ext>
          </c:extLst>
        </c:ser>
        <c:dLbls>
          <c:showLegendKey val="0"/>
          <c:showVal val="0"/>
          <c:showCatName val="0"/>
          <c:showSerName val="0"/>
          <c:showPercent val="0"/>
          <c:showBubbleSize val="0"/>
        </c:dLbls>
        <c:gapWidth val="150"/>
        <c:axId val="161114752"/>
        <c:axId val="163746944"/>
      </c:barChart>
      <c:catAx>
        <c:axId val="161114752"/>
        <c:scaling>
          <c:orientation val="minMax"/>
        </c:scaling>
        <c:delete val="0"/>
        <c:axPos val="b"/>
        <c:title>
          <c:tx>
            <c:rich>
              <a:bodyPr/>
              <a:lstStyle/>
              <a:p>
                <a:pPr>
                  <a:defRPr/>
                </a:pPr>
                <a:r>
                  <a:rPr lang="en-US"/>
                  <a:t>MATURITY</a:t>
                </a:r>
              </a:p>
            </c:rich>
          </c:tx>
          <c:overlay val="0"/>
        </c:title>
        <c:numFmt formatCode="General" sourceLinked="0"/>
        <c:majorTickMark val="none"/>
        <c:minorTickMark val="none"/>
        <c:tickLblPos val="nextTo"/>
        <c:crossAx val="163746944"/>
        <c:crosses val="autoZero"/>
        <c:auto val="1"/>
        <c:lblAlgn val="ctr"/>
        <c:lblOffset val="100"/>
        <c:noMultiLvlLbl val="0"/>
      </c:catAx>
      <c:valAx>
        <c:axId val="163746944"/>
        <c:scaling>
          <c:orientation val="minMax"/>
        </c:scaling>
        <c:delete val="0"/>
        <c:axPos val="l"/>
        <c:majorGridlines/>
        <c:title>
          <c:tx>
            <c:rich>
              <a:bodyPr rot="-5400000" vert="horz"/>
              <a:lstStyle/>
              <a:p>
                <a:pPr>
                  <a:defRPr/>
                </a:pPr>
                <a:r>
                  <a:rPr lang="en-US"/>
                  <a:t>% of PORTFOLIO</a:t>
                </a:r>
              </a:p>
            </c:rich>
          </c:tx>
          <c:overlay val="0"/>
        </c:title>
        <c:numFmt formatCode="0%" sourceLinked="1"/>
        <c:majorTickMark val="none"/>
        <c:minorTickMark val="none"/>
        <c:tickLblPos val="nextTo"/>
        <c:spPr>
          <a:ln>
            <a:noFill/>
          </a:ln>
        </c:spPr>
        <c:crossAx val="161114752"/>
        <c:crosses val="autoZero"/>
        <c:crossBetween val="between"/>
      </c:valAx>
    </c:plotArea>
    <c:plotVisOnly val="1"/>
    <c:dispBlanksAs val="gap"/>
    <c:showDLblsOverMax val="0"/>
  </c:chart>
  <c:txPr>
    <a:bodyPr/>
    <a:lstStyle/>
    <a:p>
      <a:pPr>
        <a:defRPr sz="1600">
          <a:solidFill>
            <a:schemeClr val="tx2"/>
          </a:solidFill>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19131106356914"/>
          <c:y val="3.9304347826086959E-2"/>
          <c:w val="0.88302514891388295"/>
          <c:h val="0.87941549697592158"/>
        </c:manualLayout>
      </c:layout>
      <c:barChart>
        <c:barDir val="col"/>
        <c:grouping val="clustered"/>
        <c:varyColors val="0"/>
        <c:ser>
          <c:idx val="0"/>
          <c:order val="0"/>
          <c:tx>
            <c:strRef>
              <c:f>Sheet1!$B$1</c:f>
              <c:strCache>
                <c:ptCount val="1"/>
                <c:pt idx="0">
                  <c:v>Operating Portfolio</c:v>
                </c:pt>
              </c:strCache>
            </c:strRef>
          </c:tx>
          <c:spPr>
            <a:solidFill>
              <a:schemeClr val="accent1"/>
            </a:solidFill>
            <a:ln>
              <a:noFill/>
            </a:ln>
            <a:effectLst/>
          </c:spPr>
          <c:invertIfNegative val="0"/>
          <c:cat>
            <c:strRef>
              <c:f>Sheet1!$A$2:$A$7</c:f>
              <c:strCache>
                <c:ptCount val="6"/>
                <c:pt idx="0">
                  <c:v>Overnight</c:v>
                </c:pt>
                <c:pt idx="1">
                  <c:v>0-1 year</c:v>
                </c:pt>
                <c:pt idx="2">
                  <c:v>1-2 years</c:v>
                </c:pt>
                <c:pt idx="3">
                  <c:v>2-3 years</c:v>
                </c:pt>
                <c:pt idx="4">
                  <c:v>3-4 years</c:v>
                </c:pt>
                <c:pt idx="5">
                  <c:v>4-5 years</c:v>
                </c:pt>
              </c:strCache>
            </c:strRef>
          </c:cat>
          <c:val>
            <c:numRef>
              <c:f>Sheet1!$B$2:$B$7</c:f>
              <c:numCache>
                <c:formatCode>0%</c:formatCode>
                <c:ptCount val="6"/>
                <c:pt idx="0">
                  <c:v>0.16</c:v>
                </c:pt>
                <c:pt idx="1">
                  <c:v>0.14000000000000001</c:v>
                </c:pt>
                <c:pt idx="2">
                  <c:v>0.17</c:v>
                </c:pt>
                <c:pt idx="3">
                  <c:v>0.17</c:v>
                </c:pt>
                <c:pt idx="4">
                  <c:v>0.18</c:v>
                </c:pt>
                <c:pt idx="5">
                  <c:v>0.18</c:v>
                </c:pt>
              </c:numCache>
            </c:numRef>
          </c:val>
          <c:extLst>
            <c:ext xmlns:c16="http://schemas.microsoft.com/office/drawing/2014/chart" uri="{C3380CC4-5D6E-409C-BE32-E72D297353CC}">
              <c16:uniqueId val="{00000000-352C-4AC6-B163-540D2ECDD0AB}"/>
            </c:ext>
          </c:extLst>
        </c:ser>
        <c:dLbls>
          <c:showLegendKey val="0"/>
          <c:showVal val="0"/>
          <c:showCatName val="0"/>
          <c:showSerName val="0"/>
          <c:showPercent val="0"/>
          <c:showBubbleSize val="0"/>
        </c:dLbls>
        <c:gapWidth val="114"/>
        <c:axId val="1227265407"/>
        <c:axId val="1227266367"/>
      </c:barChart>
      <c:catAx>
        <c:axId val="1227265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227266367"/>
        <c:crosses val="autoZero"/>
        <c:auto val="1"/>
        <c:lblAlgn val="ctr"/>
        <c:lblOffset val="100"/>
        <c:noMultiLvlLbl val="0"/>
      </c:catAx>
      <c:valAx>
        <c:axId val="122726636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27265407"/>
        <c:crosses val="autoZero"/>
        <c:crossBetween val="between"/>
        <c:maj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10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omments/modernComment_1939_6D3FDE5E.xml><?xml version="1.0" encoding="utf-8"?>
<p188:cmLst xmlns:a="http://schemas.openxmlformats.org/drawingml/2006/main" xmlns:r="http://schemas.openxmlformats.org/officeDocument/2006/relationships" xmlns:p188="http://schemas.microsoft.com/office/powerpoint/2018/8/main">
  <p188:cm id="{8287A361-C208-42A5-AFEE-C2487424870D}" authorId="{E0BBB326-4691-D9E4-EFDC-9F7116B1565B}" status="resolved" created="2025-03-10T19:37:51.638" complete="100000">
    <pc:sldMkLst xmlns:pc="http://schemas.microsoft.com/office/powerpoint/2013/main/command">
      <pc:docMk/>
      <pc:sldMk cId="1832902238" sldId="6457"/>
    </pc:sldMkLst>
    <p188:replyLst>
      <p188:reply id="{73A4DD3A-9D38-406D-87CC-8BF5D50E1DEA}" authorId="{1DDBD472-BA31-C459-3D98-325F42EF7737}" created="2025-03-12T14:27:29.314">
        <p188:txBody>
          <a:bodyPr/>
          <a:lstStyle/>
          <a:p>
            <a:r>
              <a:rPr lang="en-US"/>
              <a:t>@Nick Vaccari when the values are converted to decimals (0-6%, the teal chart line disappear.
While I don’t have access to the linked data file, the values entered would need to convert to decimal.
Currently, when I change the values to percentage within PPTX it does not produce the desire result. 
Glad to hop on a TEAMS call to demonstrate. </a:t>
            </a:r>
          </a:p>
        </p188:txBody>
      </p188:reply>
    </p188:replyLst>
    <p188:txBody>
      <a:bodyPr/>
      <a:lstStyle/>
      <a:p>
        <a:r>
          <a:rPr lang="en-US"/>
          <a:t>Can we please make the y axis a percentage and not a number. </a:t>
        </a:r>
      </a:p>
    </p188:txBody>
  </p188:cm>
  <p188:cm id="{4A7D7112-F208-4E55-8895-9DC310DBEEAA}" authorId="{1DDBD472-BA31-C459-3D98-325F42EF7737}" created="2025-03-20T22:21:33.698">
    <pc:sldMkLst xmlns:pc="http://schemas.microsoft.com/office/powerpoint/2013/main/command">
      <pc:docMk/>
      <pc:sldMk cId="1832902238" sldId="6457"/>
    </pc:sldMkLst>
    <p188:txBody>
      <a:bodyPr/>
      <a:lstStyle/>
      <a:p>
        <a:r>
          <a:rPr lang="en-US"/>
          <a:t>@Nick Vaccari  is this data pending update, or can the highlight be removed?</a:t>
        </a:r>
      </a:p>
    </p188:txBody>
  </p188:cm>
</p188:cmLst>
</file>

<file path=ppt/comments/modernComment_7FFE5D09_F0BDA65F.xml><?xml version="1.0" encoding="utf-8"?>
<p188:cmLst xmlns:a="http://schemas.openxmlformats.org/drawingml/2006/main" xmlns:r="http://schemas.openxmlformats.org/officeDocument/2006/relationships" xmlns:p188="http://schemas.microsoft.com/office/powerpoint/2018/8/main">
  <p188:cm id="{93A1B4A9-176D-4796-A0B4-6DF044B8654E}" authorId="{1DDBD472-BA31-C459-3D98-325F42EF7737}" created="2025-03-20T22:20:19.425">
    <pc:sldMkLst xmlns:pc="http://schemas.microsoft.com/office/powerpoint/2013/main/command">
      <pc:docMk/>
      <pc:sldMk cId="4038960735" sldId="2147376393"/>
    </pc:sldMkLst>
    <p188:txBody>
      <a:bodyPr/>
      <a:lstStyle/>
      <a:p>
        <a:r>
          <a:rPr lang="en-US"/>
          <a:t>[@Nick Vaccari]  is this data pending update and update, or can the highlight be removed?</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CB25EF-6BAD-425E-8B12-9B12D081A5D6}" type="doc">
      <dgm:prSet loTypeId="urn:microsoft.com/office/officeart/2005/8/layout/pyramid1" loCatId="pyramid" qsTypeId="urn:microsoft.com/office/officeart/2005/8/quickstyle/simple1" qsCatId="simple" csTypeId="urn:microsoft.com/office/officeart/2005/8/colors/accent1_2" csCatId="accent1" phldr="1"/>
      <dgm:spPr/>
    </dgm:pt>
    <dgm:pt modelId="{AE6EB8DE-B3E5-4743-BDF6-83E9313B65F5}">
      <dgm:prSet phldrT="[Text]" custT="1"/>
      <dgm:spPr>
        <a:solidFill>
          <a:schemeClr val="accent1">
            <a:lumMod val="20000"/>
            <a:lumOff val="80000"/>
          </a:schemeClr>
        </a:solidFill>
      </dgm:spPr>
      <dgm:t>
        <a:bodyPr tIns="274320"/>
        <a:lstStyle/>
        <a:p>
          <a:pPr>
            <a:lnSpc>
              <a:spcPct val="80000"/>
            </a:lnSpc>
            <a:spcBef>
              <a:spcPts val="0"/>
            </a:spcBef>
            <a:spcAft>
              <a:spcPts val="600"/>
            </a:spcAft>
          </a:pPr>
          <a:r>
            <a:rPr lang="en-US" sz="2400" b="1"/>
            <a:t>Overnight Liquidity</a:t>
          </a:r>
        </a:p>
        <a:p>
          <a:pPr>
            <a:lnSpc>
              <a:spcPct val="80000"/>
            </a:lnSpc>
            <a:spcBef>
              <a:spcPts val="0"/>
            </a:spcBef>
            <a:spcAft>
              <a:spcPts val="600"/>
            </a:spcAft>
          </a:pPr>
          <a:r>
            <a:rPr lang="en-US" sz="1800" b="0"/>
            <a:t>5%</a:t>
          </a:r>
          <a:r>
            <a:rPr lang="en-US" sz="1800" b="1">
              <a:sym typeface="Symbol" panose="05050102010706020507" pitchFamily="18" charset="2"/>
            </a:rPr>
            <a:t></a:t>
          </a:r>
          <a:r>
            <a:rPr lang="en-US" sz="1800" b="0"/>
            <a:t>10%</a:t>
          </a:r>
        </a:p>
      </dgm:t>
    </dgm:pt>
    <dgm:pt modelId="{BA2FAA25-95F2-4928-A2CA-F5F8566DDE17}" type="parTrans" cxnId="{9CB7E729-6A42-429D-8278-5DD3F5A82B15}">
      <dgm:prSet/>
      <dgm:spPr/>
      <dgm:t>
        <a:bodyPr/>
        <a:lstStyle/>
        <a:p>
          <a:pPr>
            <a:lnSpc>
              <a:spcPct val="80000"/>
            </a:lnSpc>
            <a:spcBef>
              <a:spcPts val="0"/>
            </a:spcBef>
            <a:spcAft>
              <a:spcPts val="600"/>
            </a:spcAft>
          </a:pPr>
          <a:endParaRPr lang="en-US" sz="1800"/>
        </a:p>
      </dgm:t>
    </dgm:pt>
    <dgm:pt modelId="{2B258AA6-2968-42C9-AE1A-54715DBF9942}" type="sibTrans" cxnId="{9CB7E729-6A42-429D-8278-5DD3F5A82B15}">
      <dgm:prSet/>
      <dgm:spPr/>
      <dgm:t>
        <a:bodyPr/>
        <a:lstStyle/>
        <a:p>
          <a:pPr>
            <a:lnSpc>
              <a:spcPct val="80000"/>
            </a:lnSpc>
            <a:spcBef>
              <a:spcPts val="0"/>
            </a:spcBef>
            <a:spcAft>
              <a:spcPts val="600"/>
            </a:spcAft>
          </a:pPr>
          <a:endParaRPr lang="en-US" sz="1800"/>
        </a:p>
      </dgm:t>
    </dgm:pt>
    <dgm:pt modelId="{AF246E54-36BA-4E39-B43F-75F1EEF92C89}">
      <dgm:prSet phldrT="[Text]" custT="1"/>
      <dgm:spPr>
        <a:solidFill>
          <a:schemeClr val="accent1">
            <a:lumMod val="40000"/>
            <a:lumOff val="60000"/>
          </a:schemeClr>
        </a:solidFill>
      </dgm:spPr>
      <dgm:t>
        <a:bodyPr/>
        <a:lstStyle/>
        <a:p>
          <a:pPr>
            <a:lnSpc>
              <a:spcPct val="80000"/>
            </a:lnSpc>
            <a:spcBef>
              <a:spcPts val="0"/>
            </a:spcBef>
            <a:spcAft>
              <a:spcPts val="600"/>
            </a:spcAft>
          </a:pPr>
          <a:r>
            <a:rPr lang="en-US" sz="3200" b="1"/>
            <a:t>Secondary Liquidity </a:t>
          </a:r>
        </a:p>
        <a:p>
          <a:pPr>
            <a:lnSpc>
              <a:spcPct val="80000"/>
            </a:lnSpc>
            <a:spcBef>
              <a:spcPts val="0"/>
            </a:spcBef>
            <a:spcAft>
              <a:spcPts val="600"/>
            </a:spcAft>
          </a:pPr>
          <a:r>
            <a:rPr lang="en-US" sz="1800"/>
            <a:t>10%</a:t>
          </a:r>
          <a:r>
            <a:rPr lang="en-US" sz="1800" b="1">
              <a:sym typeface="Symbol" panose="05050102010706020507" pitchFamily="18" charset="2"/>
            </a:rPr>
            <a:t></a:t>
          </a:r>
          <a:r>
            <a:rPr lang="en-US" sz="1800"/>
            <a:t>20% | 0</a:t>
          </a:r>
          <a:r>
            <a:rPr lang="en-US" sz="1800" b="0">
              <a:sym typeface="Symbol" panose="05050102010706020507" pitchFamily="18" charset="2"/>
            </a:rPr>
            <a:t></a:t>
          </a:r>
          <a:r>
            <a:rPr lang="en-US" sz="1800"/>
            <a:t>3 months</a:t>
          </a:r>
        </a:p>
      </dgm:t>
    </dgm:pt>
    <dgm:pt modelId="{EC00BA94-6FD9-4AB4-949C-C791151925F5}" type="parTrans" cxnId="{7BC749AD-DED9-47E4-93EA-FDFBB60B63E2}">
      <dgm:prSet/>
      <dgm:spPr/>
      <dgm:t>
        <a:bodyPr/>
        <a:lstStyle/>
        <a:p>
          <a:pPr>
            <a:lnSpc>
              <a:spcPct val="80000"/>
            </a:lnSpc>
            <a:spcBef>
              <a:spcPts val="0"/>
            </a:spcBef>
            <a:spcAft>
              <a:spcPts val="600"/>
            </a:spcAft>
          </a:pPr>
          <a:endParaRPr lang="en-US" sz="1800"/>
        </a:p>
      </dgm:t>
    </dgm:pt>
    <dgm:pt modelId="{0449D6EC-3D89-49FC-AA33-2E05E2E0EEC2}" type="sibTrans" cxnId="{7BC749AD-DED9-47E4-93EA-FDFBB60B63E2}">
      <dgm:prSet/>
      <dgm:spPr/>
      <dgm:t>
        <a:bodyPr/>
        <a:lstStyle/>
        <a:p>
          <a:pPr>
            <a:lnSpc>
              <a:spcPct val="80000"/>
            </a:lnSpc>
            <a:spcBef>
              <a:spcPts val="0"/>
            </a:spcBef>
            <a:spcAft>
              <a:spcPts val="600"/>
            </a:spcAft>
          </a:pPr>
          <a:endParaRPr lang="en-US" sz="1800"/>
        </a:p>
      </dgm:t>
    </dgm:pt>
    <dgm:pt modelId="{2D168FB9-7A9F-45B0-B620-1749C84148B6}">
      <dgm:prSet phldrT="[Text]" custT="1"/>
      <dgm:spPr>
        <a:solidFill>
          <a:schemeClr val="accent1"/>
        </a:solidFill>
      </dgm:spPr>
      <dgm:t>
        <a:bodyPr/>
        <a:lstStyle/>
        <a:p>
          <a:pPr>
            <a:lnSpc>
              <a:spcPct val="80000"/>
            </a:lnSpc>
            <a:spcBef>
              <a:spcPts val="0"/>
            </a:spcBef>
            <a:spcAft>
              <a:spcPts val="600"/>
            </a:spcAft>
          </a:pPr>
          <a:r>
            <a:rPr lang="en-US" sz="4800" b="1">
              <a:solidFill>
                <a:schemeClr val="bg1"/>
              </a:solidFill>
            </a:rPr>
            <a:t>Core</a:t>
          </a:r>
          <a:br>
            <a:rPr lang="en-US" sz="1800" b="1"/>
          </a:br>
          <a:r>
            <a:rPr lang="en-US" sz="1800" b="0"/>
            <a:t>60%</a:t>
          </a:r>
          <a:r>
            <a:rPr lang="en-US" sz="1800" b="0">
              <a:sym typeface="Symbol" panose="05050102010706020507" pitchFamily="18" charset="2"/>
            </a:rPr>
            <a:t></a:t>
          </a:r>
          <a:r>
            <a:rPr lang="en-US" sz="1800" b="0"/>
            <a:t>80% | </a:t>
          </a:r>
          <a:r>
            <a:rPr lang="en-US" sz="1800"/>
            <a:t>3 months</a:t>
          </a:r>
          <a:r>
            <a:rPr lang="en-US" sz="1800" b="0">
              <a:sym typeface="Symbol" panose="05050102010706020507" pitchFamily="18" charset="2"/>
            </a:rPr>
            <a:t></a:t>
          </a:r>
          <a:r>
            <a:rPr lang="en-US" sz="1800"/>
            <a:t>5+ years</a:t>
          </a:r>
          <a:endParaRPr lang="en-US" sz="1800" b="1"/>
        </a:p>
      </dgm:t>
    </dgm:pt>
    <dgm:pt modelId="{BE4F0E52-1423-4B62-811D-070B986A98B4}" type="parTrans" cxnId="{FB8BEBF0-3C63-4049-B595-6C57E3039FCE}">
      <dgm:prSet/>
      <dgm:spPr/>
      <dgm:t>
        <a:bodyPr/>
        <a:lstStyle/>
        <a:p>
          <a:pPr>
            <a:lnSpc>
              <a:spcPct val="80000"/>
            </a:lnSpc>
            <a:spcBef>
              <a:spcPts val="0"/>
            </a:spcBef>
            <a:spcAft>
              <a:spcPts val="600"/>
            </a:spcAft>
          </a:pPr>
          <a:endParaRPr lang="en-US" sz="1800"/>
        </a:p>
      </dgm:t>
    </dgm:pt>
    <dgm:pt modelId="{7009A4D8-0BDD-4B4D-A79B-22FF681B788F}" type="sibTrans" cxnId="{FB8BEBF0-3C63-4049-B595-6C57E3039FCE}">
      <dgm:prSet/>
      <dgm:spPr/>
      <dgm:t>
        <a:bodyPr/>
        <a:lstStyle/>
        <a:p>
          <a:pPr>
            <a:lnSpc>
              <a:spcPct val="80000"/>
            </a:lnSpc>
            <a:spcBef>
              <a:spcPts val="0"/>
            </a:spcBef>
            <a:spcAft>
              <a:spcPts val="600"/>
            </a:spcAft>
          </a:pPr>
          <a:endParaRPr lang="en-US" sz="1800"/>
        </a:p>
      </dgm:t>
    </dgm:pt>
    <dgm:pt modelId="{C05C0D7C-5059-47AF-8BC5-FD9E34D10FA3}" type="pres">
      <dgm:prSet presAssocID="{95CB25EF-6BAD-425E-8B12-9B12D081A5D6}" presName="Name0" presStyleCnt="0">
        <dgm:presLayoutVars>
          <dgm:dir/>
          <dgm:animLvl val="lvl"/>
          <dgm:resizeHandles val="exact"/>
        </dgm:presLayoutVars>
      </dgm:prSet>
      <dgm:spPr/>
    </dgm:pt>
    <dgm:pt modelId="{62DC3541-253B-4FD3-BA3E-EDC3A3B921B2}" type="pres">
      <dgm:prSet presAssocID="{AE6EB8DE-B3E5-4743-BDF6-83E9313B65F5}" presName="Name8" presStyleCnt="0"/>
      <dgm:spPr/>
    </dgm:pt>
    <dgm:pt modelId="{3277E526-C244-41B4-AE8C-CE5AD0251060}" type="pres">
      <dgm:prSet presAssocID="{AE6EB8DE-B3E5-4743-BDF6-83E9313B65F5}" presName="level" presStyleLbl="node1" presStyleIdx="0" presStyleCnt="3">
        <dgm:presLayoutVars>
          <dgm:chMax val="1"/>
          <dgm:bulletEnabled val="1"/>
        </dgm:presLayoutVars>
      </dgm:prSet>
      <dgm:spPr/>
    </dgm:pt>
    <dgm:pt modelId="{6086C3EC-37B6-4B4D-893A-82215F3D99E0}" type="pres">
      <dgm:prSet presAssocID="{AE6EB8DE-B3E5-4743-BDF6-83E9313B65F5}" presName="levelTx" presStyleLbl="revTx" presStyleIdx="0" presStyleCnt="0">
        <dgm:presLayoutVars>
          <dgm:chMax val="1"/>
          <dgm:bulletEnabled val="1"/>
        </dgm:presLayoutVars>
      </dgm:prSet>
      <dgm:spPr/>
    </dgm:pt>
    <dgm:pt modelId="{5AB994D0-4CBA-415E-BF36-ACB652B8D51E}" type="pres">
      <dgm:prSet presAssocID="{AF246E54-36BA-4E39-B43F-75F1EEF92C89}" presName="Name8" presStyleCnt="0"/>
      <dgm:spPr/>
    </dgm:pt>
    <dgm:pt modelId="{F5CEC9D0-98D8-4BDD-94B8-B5CD97CEDCCA}" type="pres">
      <dgm:prSet presAssocID="{AF246E54-36BA-4E39-B43F-75F1EEF92C89}" presName="level" presStyleLbl="node1" presStyleIdx="1" presStyleCnt="3" custScaleX="99947">
        <dgm:presLayoutVars>
          <dgm:chMax val="1"/>
          <dgm:bulletEnabled val="1"/>
        </dgm:presLayoutVars>
      </dgm:prSet>
      <dgm:spPr/>
    </dgm:pt>
    <dgm:pt modelId="{F80A3C6B-B3DA-4FC9-98A8-D090CFC9D7DF}" type="pres">
      <dgm:prSet presAssocID="{AF246E54-36BA-4E39-B43F-75F1EEF92C89}" presName="levelTx" presStyleLbl="revTx" presStyleIdx="0" presStyleCnt="0">
        <dgm:presLayoutVars>
          <dgm:chMax val="1"/>
          <dgm:bulletEnabled val="1"/>
        </dgm:presLayoutVars>
      </dgm:prSet>
      <dgm:spPr/>
    </dgm:pt>
    <dgm:pt modelId="{F00801ED-5D27-49D0-9FAB-924B7C8BBEB5}" type="pres">
      <dgm:prSet presAssocID="{2D168FB9-7A9F-45B0-B620-1749C84148B6}" presName="Name8" presStyleCnt="0"/>
      <dgm:spPr/>
    </dgm:pt>
    <dgm:pt modelId="{3298A5D6-0094-4324-8F0C-21E02A880340}" type="pres">
      <dgm:prSet presAssocID="{2D168FB9-7A9F-45B0-B620-1749C84148B6}" presName="level" presStyleLbl="node1" presStyleIdx="2" presStyleCnt="3">
        <dgm:presLayoutVars>
          <dgm:chMax val="1"/>
          <dgm:bulletEnabled val="1"/>
        </dgm:presLayoutVars>
      </dgm:prSet>
      <dgm:spPr/>
    </dgm:pt>
    <dgm:pt modelId="{DE040D74-BFE0-4CE8-B1D8-AD8A3B48C03B}" type="pres">
      <dgm:prSet presAssocID="{2D168FB9-7A9F-45B0-B620-1749C84148B6}" presName="levelTx" presStyleLbl="revTx" presStyleIdx="0" presStyleCnt="0">
        <dgm:presLayoutVars>
          <dgm:chMax val="1"/>
          <dgm:bulletEnabled val="1"/>
        </dgm:presLayoutVars>
      </dgm:prSet>
      <dgm:spPr/>
    </dgm:pt>
  </dgm:ptLst>
  <dgm:cxnLst>
    <dgm:cxn modelId="{C66B9218-7F05-49DB-94B4-D63E8C951ADA}" type="presOf" srcId="{AE6EB8DE-B3E5-4743-BDF6-83E9313B65F5}" destId="{6086C3EC-37B6-4B4D-893A-82215F3D99E0}" srcOrd="1" destOrd="0" presId="urn:microsoft.com/office/officeart/2005/8/layout/pyramid1"/>
    <dgm:cxn modelId="{9CB7E729-6A42-429D-8278-5DD3F5A82B15}" srcId="{95CB25EF-6BAD-425E-8B12-9B12D081A5D6}" destId="{AE6EB8DE-B3E5-4743-BDF6-83E9313B65F5}" srcOrd="0" destOrd="0" parTransId="{BA2FAA25-95F2-4928-A2CA-F5F8566DDE17}" sibTransId="{2B258AA6-2968-42C9-AE1A-54715DBF9942}"/>
    <dgm:cxn modelId="{B2BC1D41-ABF6-4312-B9DA-DE28D09471F1}" type="presOf" srcId="{2D168FB9-7A9F-45B0-B620-1749C84148B6}" destId="{DE040D74-BFE0-4CE8-B1D8-AD8A3B48C03B}" srcOrd="1" destOrd="0" presId="urn:microsoft.com/office/officeart/2005/8/layout/pyramid1"/>
    <dgm:cxn modelId="{9421AA45-D5DC-4596-97BE-801AD8037D01}" type="presOf" srcId="{AF246E54-36BA-4E39-B43F-75F1EEF92C89}" destId="{F5CEC9D0-98D8-4BDD-94B8-B5CD97CEDCCA}" srcOrd="0" destOrd="0" presId="urn:microsoft.com/office/officeart/2005/8/layout/pyramid1"/>
    <dgm:cxn modelId="{8EEEC350-2454-412F-BD97-27619A5430BB}" type="presOf" srcId="{2D168FB9-7A9F-45B0-B620-1749C84148B6}" destId="{3298A5D6-0094-4324-8F0C-21E02A880340}" srcOrd="0" destOrd="0" presId="urn:microsoft.com/office/officeart/2005/8/layout/pyramid1"/>
    <dgm:cxn modelId="{F2660872-051F-4CAC-BC69-B5E713CC7413}" type="presOf" srcId="{AF246E54-36BA-4E39-B43F-75F1EEF92C89}" destId="{F80A3C6B-B3DA-4FC9-98A8-D090CFC9D7DF}" srcOrd="1" destOrd="0" presId="urn:microsoft.com/office/officeart/2005/8/layout/pyramid1"/>
    <dgm:cxn modelId="{F5B5095A-54C7-43B7-B380-923DD5F16632}" type="presOf" srcId="{95CB25EF-6BAD-425E-8B12-9B12D081A5D6}" destId="{C05C0D7C-5059-47AF-8BC5-FD9E34D10FA3}" srcOrd="0" destOrd="0" presId="urn:microsoft.com/office/officeart/2005/8/layout/pyramid1"/>
    <dgm:cxn modelId="{F20C67A9-EC64-45CF-8505-9A26F550737A}" type="presOf" srcId="{AE6EB8DE-B3E5-4743-BDF6-83E9313B65F5}" destId="{3277E526-C244-41B4-AE8C-CE5AD0251060}" srcOrd="0" destOrd="0" presId="urn:microsoft.com/office/officeart/2005/8/layout/pyramid1"/>
    <dgm:cxn modelId="{7BC749AD-DED9-47E4-93EA-FDFBB60B63E2}" srcId="{95CB25EF-6BAD-425E-8B12-9B12D081A5D6}" destId="{AF246E54-36BA-4E39-B43F-75F1EEF92C89}" srcOrd="1" destOrd="0" parTransId="{EC00BA94-6FD9-4AB4-949C-C791151925F5}" sibTransId="{0449D6EC-3D89-49FC-AA33-2E05E2E0EEC2}"/>
    <dgm:cxn modelId="{FB8BEBF0-3C63-4049-B595-6C57E3039FCE}" srcId="{95CB25EF-6BAD-425E-8B12-9B12D081A5D6}" destId="{2D168FB9-7A9F-45B0-B620-1749C84148B6}" srcOrd="2" destOrd="0" parTransId="{BE4F0E52-1423-4B62-811D-070B986A98B4}" sibTransId="{7009A4D8-0BDD-4B4D-A79B-22FF681B788F}"/>
    <dgm:cxn modelId="{84AE88EF-9E6F-4982-AC49-14FC876E97FE}" type="presParOf" srcId="{C05C0D7C-5059-47AF-8BC5-FD9E34D10FA3}" destId="{62DC3541-253B-4FD3-BA3E-EDC3A3B921B2}" srcOrd="0" destOrd="0" presId="urn:microsoft.com/office/officeart/2005/8/layout/pyramid1"/>
    <dgm:cxn modelId="{E4E759D7-BB2A-4DE5-B1D4-F0386F449AC4}" type="presParOf" srcId="{62DC3541-253B-4FD3-BA3E-EDC3A3B921B2}" destId="{3277E526-C244-41B4-AE8C-CE5AD0251060}" srcOrd="0" destOrd="0" presId="urn:microsoft.com/office/officeart/2005/8/layout/pyramid1"/>
    <dgm:cxn modelId="{25D88139-2AF1-4667-8698-537EECB5A5CE}" type="presParOf" srcId="{62DC3541-253B-4FD3-BA3E-EDC3A3B921B2}" destId="{6086C3EC-37B6-4B4D-893A-82215F3D99E0}" srcOrd="1" destOrd="0" presId="urn:microsoft.com/office/officeart/2005/8/layout/pyramid1"/>
    <dgm:cxn modelId="{B0D44946-AADF-431E-BE8B-F98BE1492115}" type="presParOf" srcId="{C05C0D7C-5059-47AF-8BC5-FD9E34D10FA3}" destId="{5AB994D0-4CBA-415E-BF36-ACB652B8D51E}" srcOrd="1" destOrd="0" presId="urn:microsoft.com/office/officeart/2005/8/layout/pyramid1"/>
    <dgm:cxn modelId="{A997E6B1-0581-46F9-9696-58F0B3AD3D37}" type="presParOf" srcId="{5AB994D0-4CBA-415E-BF36-ACB652B8D51E}" destId="{F5CEC9D0-98D8-4BDD-94B8-B5CD97CEDCCA}" srcOrd="0" destOrd="0" presId="urn:microsoft.com/office/officeart/2005/8/layout/pyramid1"/>
    <dgm:cxn modelId="{CE771A37-7547-4475-BD2E-ABC8EA7797A8}" type="presParOf" srcId="{5AB994D0-4CBA-415E-BF36-ACB652B8D51E}" destId="{F80A3C6B-B3DA-4FC9-98A8-D090CFC9D7DF}" srcOrd="1" destOrd="0" presId="urn:microsoft.com/office/officeart/2005/8/layout/pyramid1"/>
    <dgm:cxn modelId="{FCEDC31A-5DF4-4D89-8B42-37CFDA49D350}" type="presParOf" srcId="{C05C0D7C-5059-47AF-8BC5-FD9E34D10FA3}" destId="{F00801ED-5D27-49D0-9FAB-924B7C8BBEB5}" srcOrd="2" destOrd="0" presId="urn:microsoft.com/office/officeart/2005/8/layout/pyramid1"/>
    <dgm:cxn modelId="{0E31173F-A4A1-42D8-92C8-E1C646CDD41D}" type="presParOf" srcId="{F00801ED-5D27-49D0-9FAB-924B7C8BBEB5}" destId="{3298A5D6-0094-4324-8F0C-21E02A880340}" srcOrd="0" destOrd="0" presId="urn:microsoft.com/office/officeart/2005/8/layout/pyramid1"/>
    <dgm:cxn modelId="{987F5D20-2114-4153-91F6-92A833BCA4E3}" type="presParOf" srcId="{F00801ED-5D27-49D0-9FAB-924B7C8BBEB5}" destId="{DE040D74-BFE0-4CE8-B1D8-AD8A3B48C03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7E526-C244-41B4-AE8C-CE5AD0251060}">
      <dsp:nvSpPr>
        <dsp:cNvPr id="0" name=""/>
        <dsp:cNvSpPr/>
      </dsp:nvSpPr>
      <dsp:spPr>
        <a:xfrm>
          <a:off x="2326674" y="0"/>
          <a:ext cx="2326674" cy="1593850"/>
        </a:xfrm>
        <a:prstGeom prst="trapezoid">
          <a:avLst>
            <a:gd name="adj" fmla="val 72989"/>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74320" rIns="30480" bIns="30480" numCol="1" spcCol="1270" anchor="ctr" anchorCtr="0">
          <a:noAutofit/>
        </a:bodyPr>
        <a:lstStyle/>
        <a:p>
          <a:pPr marL="0" lvl="0" indent="0" algn="ctr" defTabSz="1066800">
            <a:lnSpc>
              <a:spcPct val="80000"/>
            </a:lnSpc>
            <a:spcBef>
              <a:spcPts val="0"/>
            </a:spcBef>
            <a:spcAft>
              <a:spcPts val="600"/>
            </a:spcAft>
            <a:buNone/>
          </a:pPr>
          <a:r>
            <a:rPr lang="en-US" sz="2400" b="1" kern="1200"/>
            <a:t>Overnight Liquidity</a:t>
          </a:r>
        </a:p>
        <a:p>
          <a:pPr marL="0" lvl="0" indent="0" algn="ctr" defTabSz="1066800">
            <a:lnSpc>
              <a:spcPct val="80000"/>
            </a:lnSpc>
            <a:spcBef>
              <a:spcPts val="0"/>
            </a:spcBef>
            <a:spcAft>
              <a:spcPts val="600"/>
            </a:spcAft>
            <a:buNone/>
          </a:pPr>
          <a:r>
            <a:rPr lang="en-US" sz="1800" b="0" kern="1200"/>
            <a:t>5%</a:t>
          </a:r>
          <a:r>
            <a:rPr lang="en-US" sz="1800" b="1" kern="1200">
              <a:sym typeface="Symbol" panose="05050102010706020507" pitchFamily="18" charset="2"/>
            </a:rPr>
            <a:t></a:t>
          </a:r>
          <a:r>
            <a:rPr lang="en-US" sz="1800" b="0" kern="1200"/>
            <a:t>10%</a:t>
          </a:r>
        </a:p>
      </dsp:txBody>
      <dsp:txXfrm>
        <a:off x="2326674" y="0"/>
        <a:ext cx="2326674" cy="1593850"/>
      </dsp:txXfrm>
    </dsp:sp>
    <dsp:sp modelId="{F5CEC9D0-98D8-4BDD-94B8-B5CD97CEDCCA}">
      <dsp:nvSpPr>
        <dsp:cNvPr id="0" name=""/>
        <dsp:cNvSpPr/>
      </dsp:nvSpPr>
      <dsp:spPr>
        <a:xfrm>
          <a:off x="1164570" y="1593850"/>
          <a:ext cx="4650882" cy="1593850"/>
        </a:xfrm>
        <a:prstGeom prst="trapezoid">
          <a:avLst>
            <a:gd name="adj" fmla="val 72989"/>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80000"/>
            </a:lnSpc>
            <a:spcBef>
              <a:spcPts val="0"/>
            </a:spcBef>
            <a:spcAft>
              <a:spcPts val="600"/>
            </a:spcAft>
            <a:buNone/>
          </a:pPr>
          <a:r>
            <a:rPr lang="en-US" sz="3200" b="1" kern="1200"/>
            <a:t>Secondary Liquidity </a:t>
          </a:r>
        </a:p>
        <a:p>
          <a:pPr marL="0" lvl="0" indent="0" algn="ctr" defTabSz="1422400">
            <a:lnSpc>
              <a:spcPct val="80000"/>
            </a:lnSpc>
            <a:spcBef>
              <a:spcPts val="0"/>
            </a:spcBef>
            <a:spcAft>
              <a:spcPts val="600"/>
            </a:spcAft>
            <a:buNone/>
          </a:pPr>
          <a:r>
            <a:rPr lang="en-US" sz="1800" kern="1200"/>
            <a:t>10%</a:t>
          </a:r>
          <a:r>
            <a:rPr lang="en-US" sz="1800" b="1" kern="1200">
              <a:sym typeface="Symbol" panose="05050102010706020507" pitchFamily="18" charset="2"/>
            </a:rPr>
            <a:t></a:t>
          </a:r>
          <a:r>
            <a:rPr lang="en-US" sz="1800" kern="1200"/>
            <a:t>20% | 0</a:t>
          </a:r>
          <a:r>
            <a:rPr lang="en-US" sz="1800" b="0" kern="1200">
              <a:sym typeface="Symbol" panose="05050102010706020507" pitchFamily="18" charset="2"/>
            </a:rPr>
            <a:t></a:t>
          </a:r>
          <a:r>
            <a:rPr lang="en-US" sz="1800" kern="1200"/>
            <a:t>3 months</a:t>
          </a:r>
        </a:p>
      </dsp:txBody>
      <dsp:txXfrm>
        <a:off x="1978474" y="1593850"/>
        <a:ext cx="3023073" cy="1593850"/>
      </dsp:txXfrm>
    </dsp:sp>
    <dsp:sp modelId="{3298A5D6-0094-4324-8F0C-21E02A880340}">
      <dsp:nvSpPr>
        <dsp:cNvPr id="0" name=""/>
        <dsp:cNvSpPr/>
      </dsp:nvSpPr>
      <dsp:spPr>
        <a:xfrm>
          <a:off x="0" y="3187700"/>
          <a:ext cx="6980023" cy="1593850"/>
        </a:xfrm>
        <a:prstGeom prst="trapezoid">
          <a:avLst>
            <a:gd name="adj" fmla="val 72989"/>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133600">
            <a:lnSpc>
              <a:spcPct val="80000"/>
            </a:lnSpc>
            <a:spcBef>
              <a:spcPts val="0"/>
            </a:spcBef>
            <a:spcAft>
              <a:spcPts val="600"/>
            </a:spcAft>
            <a:buNone/>
          </a:pPr>
          <a:r>
            <a:rPr lang="en-US" sz="4800" b="1" kern="1200">
              <a:solidFill>
                <a:schemeClr val="bg1"/>
              </a:solidFill>
            </a:rPr>
            <a:t>Core</a:t>
          </a:r>
          <a:br>
            <a:rPr lang="en-US" sz="1800" b="1" kern="1200"/>
          </a:br>
          <a:r>
            <a:rPr lang="en-US" sz="1800" b="0" kern="1200"/>
            <a:t>60%</a:t>
          </a:r>
          <a:r>
            <a:rPr lang="en-US" sz="1800" b="0" kern="1200">
              <a:sym typeface="Symbol" panose="05050102010706020507" pitchFamily="18" charset="2"/>
            </a:rPr>
            <a:t></a:t>
          </a:r>
          <a:r>
            <a:rPr lang="en-US" sz="1800" b="0" kern="1200"/>
            <a:t>80% | </a:t>
          </a:r>
          <a:r>
            <a:rPr lang="en-US" sz="1800" kern="1200"/>
            <a:t>3 months</a:t>
          </a:r>
          <a:r>
            <a:rPr lang="en-US" sz="1800" b="0" kern="1200">
              <a:sym typeface="Symbol" panose="05050102010706020507" pitchFamily="18" charset="2"/>
            </a:rPr>
            <a:t></a:t>
          </a:r>
          <a:r>
            <a:rPr lang="en-US" sz="1800" kern="1200"/>
            <a:t>5+ years</a:t>
          </a:r>
          <a:endParaRPr lang="en-US" sz="1800" b="1" kern="1200"/>
        </a:p>
      </dsp:txBody>
      <dsp:txXfrm>
        <a:off x="1221504" y="3187700"/>
        <a:ext cx="4537014" cy="159385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0.36021</cdr:x>
      <cdr:y>0.34314</cdr:y>
    </cdr:from>
    <cdr:to>
      <cdr:x>0.70333</cdr:x>
      <cdr:y>0.55506</cdr:y>
    </cdr:to>
    <cdr:sp macro="" textlink="">
      <cdr:nvSpPr>
        <cdr:cNvPr id="2" name="Rectangle 1">
          <a:extLst xmlns:a="http://schemas.openxmlformats.org/drawingml/2006/main">
            <a:ext uri="{FF2B5EF4-FFF2-40B4-BE49-F238E27FC236}">
              <a16:creationId xmlns:a16="http://schemas.microsoft.com/office/drawing/2014/main" id="{024EF5BC-81E4-822F-46CE-8069EF1F64F8}"/>
            </a:ext>
          </a:extLst>
        </cdr:cNvPr>
        <cdr:cNvSpPr/>
      </cdr:nvSpPr>
      <cdr:spPr>
        <a:xfrm xmlns:a="http://schemas.openxmlformats.org/drawingml/2006/main">
          <a:off x="1946592" y="1502959"/>
          <a:ext cx="1854266" cy="92820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marR="0" lvl="0" algn="ctr" rtl="0" fontAlgn="auto">
            <a:lnSpc>
              <a:spcPct val="90000"/>
            </a:lnSpc>
            <a:spcBef>
              <a:spcPts val="0"/>
            </a:spcBef>
            <a:spcAft>
              <a:spcPts val="0"/>
            </a:spcAft>
            <a:buClrTx/>
            <a:buSzTx/>
            <a:buFontTx/>
            <a:buNone/>
            <a:tabLst/>
            <a:defRPr/>
          </a:pPr>
          <a:r>
            <a:rPr lang="en-US" sz="1800" b="1" kern="1200" spc="-100" dirty="0">
              <a:solidFill>
                <a:srgbClr val="F79200"/>
              </a:solidFill>
              <a:latin typeface="Univers Condensed" panose="020B0506020202050204" pitchFamily="34" charset="0"/>
            </a:rPr>
            <a:t>24-YEAR AVERAGE 2.04%</a:t>
          </a:r>
        </a:p>
      </cdr:txBody>
    </cdr:sp>
  </cdr:relSizeAnchor>
</c:userShapes>
</file>

<file path=ppt/drawings/drawing2.xml><?xml version="1.0" encoding="utf-8"?>
<c:userShapes xmlns:c="http://schemas.openxmlformats.org/drawingml/2006/chart">
  <cdr:relSizeAnchor xmlns:cdr="http://schemas.openxmlformats.org/drawingml/2006/chartDrawing">
    <cdr:from>
      <cdr:x>0.3816</cdr:x>
      <cdr:y>0.34075</cdr:y>
    </cdr:from>
    <cdr:to>
      <cdr:x>0.7465</cdr:x>
      <cdr:y>0.55267</cdr:y>
    </cdr:to>
    <cdr:sp macro="" textlink="">
      <cdr:nvSpPr>
        <cdr:cNvPr id="2" name="Rectangle 1">
          <a:extLst xmlns:a="http://schemas.openxmlformats.org/drawingml/2006/main">
            <a:ext uri="{FF2B5EF4-FFF2-40B4-BE49-F238E27FC236}">
              <a16:creationId xmlns:a16="http://schemas.microsoft.com/office/drawing/2014/main" id="{024EF5BC-81E4-822F-46CE-8069EF1F64F8}"/>
            </a:ext>
          </a:extLst>
        </cdr:cNvPr>
        <cdr:cNvSpPr/>
      </cdr:nvSpPr>
      <cdr:spPr>
        <a:xfrm xmlns:a="http://schemas.openxmlformats.org/drawingml/2006/main">
          <a:off x="2062205" y="1492455"/>
          <a:ext cx="1971983" cy="92820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defTabSz="914400" rtl="0" eaLnBrk="1" latinLnBrk="0" hangingPunct="1">
            <a:lnSpc>
              <a:spcPct val="90000"/>
            </a:lnSpc>
            <a:defRPr/>
          </a:pPr>
          <a:r>
            <a:rPr lang="en-US" sz="1800" b="1" kern="1200" spc="-100" dirty="0">
              <a:solidFill>
                <a:srgbClr val="F79200"/>
              </a:solidFill>
              <a:latin typeface="Univers Condensed" panose="020B0506020202050204" pitchFamily="34" charset="0"/>
            </a:rPr>
            <a:t>24-YEAR AVERAGE 2.59%</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8" tIns="48330" rIns="96658" bIns="48330" rtlCol="0"/>
          <a:lstStyle>
            <a:lvl1pPr algn="l">
              <a:defRPr sz="1300"/>
            </a:lvl1pPr>
          </a:lstStyle>
          <a:p>
            <a:endParaRPr lang="en-US"/>
          </a:p>
        </p:txBody>
      </p:sp>
      <p:sp>
        <p:nvSpPr>
          <p:cNvPr id="3" name="Date Placeholder 2"/>
          <p:cNvSpPr>
            <a:spLocks noGrp="1"/>
          </p:cNvSpPr>
          <p:nvPr>
            <p:ph type="dt" idx="1"/>
          </p:nvPr>
        </p:nvSpPr>
        <p:spPr>
          <a:xfrm>
            <a:off x="4143588" y="0"/>
            <a:ext cx="3169920" cy="481727"/>
          </a:xfrm>
          <a:prstGeom prst="rect">
            <a:avLst/>
          </a:prstGeom>
        </p:spPr>
        <p:txBody>
          <a:bodyPr vert="horz" lIns="96658" tIns="48330" rIns="96658" bIns="48330" rtlCol="0"/>
          <a:lstStyle>
            <a:lvl1pPr algn="r">
              <a:defRPr sz="1300"/>
            </a:lvl1pPr>
          </a:lstStyle>
          <a:p>
            <a:fld id="{AF6BAC88-BE81-D24E-9D74-DD335F57FD87}" type="datetimeFigureOut">
              <a:rPr lang="en-US" smtClean="0"/>
              <a:t>4/6/2025</a:t>
            </a:fld>
            <a:endParaRPr lang="en-US"/>
          </a:p>
        </p:txBody>
      </p:sp>
      <p:sp>
        <p:nvSpPr>
          <p:cNvPr id="4" name="Slide Image Placeholder 3"/>
          <p:cNvSpPr>
            <a:spLocks noGrp="1" noRot="1" noChangeAspect="1"/>
          </p:cNvSpPr>
          <p:nvPr>
            <p:ph type="sldImg" idx="2"/>
          </p:nvPr>
        </p:nvSpPr>
        <p:spPr>
          <a:xfrm>
            <a:off x="779463" y="1200150"/>
            <a:ext cx="5756275" cy="3238500"/>
          </a:xfrm>
          <a:prstGeom prst="rect">
            <a:avLst/>
          </a:prstGeom>
          <a:noFill/>
          <a:ln w="12700">
            <a:solidFill>
              <a:prstClr val="black"/>
            </a:solidFill>
          </a:ln>
        </p:spPr>
        <p:txBody>
          <a:bodyPr vert="horz" lIns="96658" tIns="48330" rIns="96658" bIns="48330" rtlCol="0" anchor="ctr"/>
          <a:lstStyle/>
          <a:p>
            <a:endParaRPr lang="en-US"/>
          </a:p>
        </p:txBody>
      </p:sp>
      <p:sp>
        <p:nvSpPr>
          <p:cNvPr id="5" name="Notes Placeholder 4"/>
          <p:cNvSpPr>
            <a:spLocks noGrp="1"/>
          </p:cNvSpPr>
          <p:nvPr>
            <p:ph type="body" sz="quarter" idx="3"/>
          </p:nvPr>
        </p:nvSpPr>
        <p:spPr>
          <a:xfrm>
            <a:off x="731521" y="4620578"/>
            <a:ext cx="5852160" cy="3780473"/>
          </a:xfrm>
          <a:prstGeom prst="rect">
            <a:avLst/>
          </a:prstGeom>
        </p:spPr>
        <p:txBody>
          <a:bodyPr vert="horz" lIns="96658" tIns="48330" rIns="96658" bIns="4833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58" tIns="48330" rIns="96658" bIns="48330" rtlCol="0" anchor="b"/>
          <a:lstStyle>
            <a:lvl1pPr algn="l">
              <a:defRPr sz="1300"/>
            </a:lvl1pPr>
          </a:lstStyle>
          <a:p>
            <a:endParaRPr lang="en-US"/>
          </a:p>
        </p:txBody>
      </p:sp>
      <p:sp>
        <p:nvSpPr>
          <p:cNvPr id="7" name="Slide Number Placeholder 6"/>
          <p:cNvSpPr>
            <a:spLocks noGrp="1"/>
          </p:cNvSpPr>
          <p:nvPr>
            <p:ph type="sldNum" sz="quarter" idx="5"/>
          </p:nvPr>
        </p:nvSpPr>
        <p:spPr>
          <a:xfrm>
            <a:off x="4143588" y="9119474"/>
            <a:ext cx="3169920" cy="481726"/>
          </a:xfrm>
          <a:prstGeom prst="rect">
            <a:avLst/>
          </a:prstGeom>
        </p:spPr>
        <p:txBody>
          <a:bodyPr vert="horz" lIns="96658" tIns="48330" rIns="96658" bIns="48330" rtlCol="0" anchor="b"/>
          <a:lstStyle>
            <a:lvl1pPr algn="r">
              <a:defRPr sz="1300"/>
            </a:lvl1pPr>
          </a:lstStyle>
          <a:p>
            <a:fld id="{57074DEE-B345-F140-BC3A-8877CFB43D96}" type="slidenum">
              <a:rPr lang="en-US" smtClean="0"/>
              <a:t>‹#›</a:t>
            </a:fld>
            <a:endParaRPr lang="en-US"/>
          </a:p>
        </p:txBody>
      </p:sp>
    </p:spTree>
    <p:extLst>
      <p:ext uri="{BB962C8B-B14F-4D97-AF65-F5344CB8AC3E}">
        <p14:creationId xmlns:p14="http://schemas.microsoft.com/office/powerpoint/2010/main" val="120675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65FB7-A51A-F504-E329-46AD9A9E3D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6FC64A-C620-1824-8007-08FC61D8CE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45A6AB-9172-E316-B868-36E55AA65E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1C4EC6-F076-9C50-B757-EF71656A7077}"/>
              </a:ext>
            </a:extLst>
          </p:cNvPr>
          <p:cNvSpPr>
            <a:spLocks noGrp="1"/>
          </p:cNvSpPr>
          <p:nvPr>
            <p:ph type="sldNum" sz="quarter" idx="5"/>
          </p:nvPr>
        </p:nvSpPr>
        <p:spPr/>
        <p:txBody>
          <a:bodyPr/>
          <a:lstStyle/>
          <a:p>
            <a:pPr defTabSz="1133343">
              <a:defRPr/>
            </a:pPr>
            <a:fld id="{EF0277E6-65C7-2E4D-A01C-CBB0F79A0134}" type="slidenum">
              <a:rPr lang="en-US" sz="1700">
                <a:solidFill>
                  <a:prstClr val="black"/>
                </a:solidFill>
                <a:latin typeface="Neue Haas Grotesk Text Pro" panose="020B0504020202020204" pitchFamily="34" charset="77"/>
              </a:rPr>
              <a:pPr defTabSz="1133343">
                <a:defRPr/>
              </a:pPr>
              <a:t>2</a:t>
            </a:fld>
            <a:endParaRPr lang="en-US" sz="1700">
              <a:solidFill>
                <a:prstClr val="black"/>
              </a:solidFill>
              <a:latin typeface="Neue Haas Grotesk Text Pro" panose="020B0504020202020204" pitchFamily="34" charset="77"/>
            </a:endParaRPr>
          </a:p>
        </p:txBody>
      </p:sp>
    </p:spTree>
    <p:extLst>
      <p:ext uri="{BB962C8B-B14F-4D97-AF65-F5344CB8AC3E}">
        <p14:creationId xmlns:p14="http://schemas.microsoft.com/office/powerpoint/2010/main" val="3902691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8567">
              <a:defRPr/>
            </a:pPr>
            <a:fld id="{EF0277E6-65C7-2E4D-A01C-CBB0F79A0134}" type="slidenum">
              <a:rPr lang="en-US" sz="1400">
                <a:solidFill>
                  <a:prstClr val="black"/>
                </a:solidFill>
                <a:latin typeface="Neue Haas Grotesk Text Pro" panose="020B0504020202020204" pitchFamily="34" charset="0"/>
              </a:rPr>
              <a:pPr defTabSz="948567">
                <a:defRPr/>
              </a:pPr>
              <a:t>11</a:t>
            </a:fld>
            <a:endParaRPr lang="en-US" sz="1400">
              <a:solidFill>
                <a:prstClr val="black"/>
              </a:solidFill>
              <a:latin typeface="Neue Haas Grotesk Text Pro" panose="020B0504020202020204" pitchFamily="34" charset="0"/>
            </a:endParaRPr>
          </a:p>
        </p:txBody>
      </p:sp>
    </p:spTree>
    <p:extLst>
      <p:ext uri="{BB962C8B-B14F-4D97-AF65-F5344CB8AC3E}">
        <p14:creationId xmlns:p14="http://schemas.microsoft.com/office/powerpoint/2010/main" val="1688128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BA3BF-DF56-E972-488A-A11619E6F7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88D57F-540F-6067-3139-3D6D5EA5E1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A0E001-20BD-C950-B590-49F557F22B2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7B655AF-4654-5E87-441C-B5C8EEE19A06}"/>
              </a:ext>
            </a:extLst>
          </p:cNvPr>
          <p:cNvSpPr>
            <a:spLocks noGrp="1"/>
          </p:cNvSpPr>
          <p:nvPr>
            <p:ph type="sldNum" sz="quarter" idx="5"/>
          </p:nvPr>
        </p:nvSpPr>
        <p:spPr/>
        <p:txBody>
          <a:bodyPr/>
          <a:lstStyle/>
          <a:p>
            <a:fld id="{EF0277E6-65C7-2E4D-A01C-CBB0F79A0134}" type="slidenum">
              <a:rPr lang="en-US" smtClean="0"/>
              <a:t>12</a:t>
            </a:fld>
            <a:endParaRPr lang="en-US"/>
          </a:p>
        </p:txBody>
      </p:sp>
    </p:spTree>
    <p:extLst>
      <p:ext uri="{BB962C8B-B14F-4D97-AF65-F5344CB8AC3E}">
        <p14:creationId xmlns:p14="http://schemas.microsoft.com/office/powerpoint/2010/main" val="1192073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A3099-A2AC-C8F5-E2FA-5566597726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DE90F6-C607-0082-9192-2A214E2A1D6D}"/>
              </a:ext>
            </a:extLst>
          </p:cNvPr>
          <p:cNvSpPr>
            <a:spLocks noGrp="1" noRot="1" noChangeAspect="1"/>
          </p:cNvSpPr>
          <p:nvPr>
            <p:ph type="sldImg"/>
          </p:nvPr>
        </p:nvSpPr>
        <p:spPr>
          <a:xfrm>
            <a:off x="706438" y="1157288"/>
            <a:ext cx="5564187" cy="3128962"/>
          </a:xfrm>
        </p:spPr>
      </p:sp>
      <p:sp>
        <p:nvSpPr>
          <p:cNvPr id="3" name="Notes Placeholder 2">
            <a:extLst>
              <a:ext uri="{FF2B5EF4-FFF2-40B4-BE49-F238E27FC236}">
                <a16:creationId xmlns:a16="http://schemas.microsoft.com/office/drawing/2014/main" id="{8716AC49-5FC3-AD3E-C11C-BB60465E12D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1F48810-966D-5FD5-8B7A-657C24FDF0CB}"/>
              </a:ext>
            </a:extLst>
          </p:cNvPr>
          <p:cNvSpPr>
            <a:spLocks noGrp="1"/>
          </p:cNvSpPr>
          <p:nvPr>
            <p:ph type="sldNum" sz="quarter" idx="10"/>
          </p:nvPr>
        </p:nvSpPr>
        <p:spPr/>
        <p:txBody>
          <a:bodyPr/>
          <a:lstStyle/>
          <a:p>
            <a:pPr defTabSz="948567">
              <a:defRPr/>
            </a:pPr>
            <a:fld id="{69801929-F38C-4EE4-8C83-3D7BD6930EE0}" type="slidenum">
              <a:rPr lang="en-US">
                <a:solidFill>
                  <a:prstClr val="black"/>
                </a:solidFill>
                <a:latin typeface="Calibri" panose="020F0502020204030204"/>
              </a:rPr>
              <a:pPr defTabSz="948567">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445706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48567">
              <a:defRPr/>
            </a:pPr>
            <a:fld id="{00EBFA84-1F4C-47EF-8A99-023AFECD5052}" type="slidenum">
              <a:rPr lang="en-US" sz="1400">
                <a:solidFill>
                  <a:prstClr val="black"/>
                </a:solidFill>
                <a:latin typeface="Neue Haas Grotesk Text Pro" panose="020B0504020202020204" pitchFamily="34" charset="0"/>
              </a:rPr>
              <a:pPr defTabSz="948567">
                <a:defRPr/>
              </a:pPr>
              <a:t>14</a:t>
            </a:fld>
            <a:endParaRPr lang="en-US" sz="1400">
              <a:solidFill>
                <a:prstClr val="black"/>
              </a:solidFill>
              <a:latin typeface="Neue Haas Grotesk Text Pro" panose="020B0504020202020204" pitchFamily="34" charset="0"/>
            </a:endParaRPr>
          </a:p>
        </p:txBody>
      </p:sp>
    </p:spTree>
    <p:extLst>
      <p:ext uri="{BB962C8B-B14F-4D97-AF65-F5344CB8AC3E}">
        <p14:creationId xmlns:p14="http://schemas.microsoft.com/office/powerpoint/2010/main" val="713062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1D9B3-4544-96F4-F1C0-99AF84FAD8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29D3EE-595F-4DE0-BFCE-E947CEEAB1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1EBB65-79B2-4BA3-E9F8-2DF33F06C1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0C9599-99E5-41A1-3034-3337ACDB0F9A}"/>
              </a:ext>
            </a:extLst>
          </p:cNvPr>
          <p:cNvSpPr>
            <a:spLocks noGrp="1"/>
          </p:cNvSpPr>
          <p:nvPr>
            <p:ph type="sldNum" sz="quarter" idx="5"/>
          </p:nvPr>
        </p:nvSpPr>
        <p:spPr/>
        <p:txBody>
          <a:bodyPr/>
          <a:lstStyle/>
          <a:p>
            <a:fld id="{EF0277E6-65C7-2E4D-A01C-CBB0F79A0134}" type="slidenum">
              <a:rPr lang="en-US" smtClean="0"/>
              <a:t>15</a:t>
            </a:fld>
            <a:endParaRPr lang="en-US"/>
          </a:p>
        </p:txBody>
      </p:sp>
    </p:spTree>
    <p:extLst>
      <p:ext uri="{BB962C8B-B14F-4D97-AF65-F5344CB8AC3E}">
        <p14:creationId xmlns:p14="http://schemas.microsoft.com/office/powerpoint/2010/main" val="877247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074DEE-B345-F140-BC3A-8877CFB43D96}" type="slidenum">
              <a:rPr lang="en-US" smtClean="0"/>
              <a:t>16</a:t>
            </a:fld>
            <a:endParaRPr lang="en-US"/>
          </a:p>
        </p:txBody>
      </p:sp>
    </p:spTree>
    <p:extLst>
      <p:ext uri="{BB962C8B-B14F-4D97-AF65-F5344CB8AC3E}">
        <p14:creationId xmlns:p14="http://schemas.microsoft.com/office/powerpoint/2010/main" val="435399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0277E6-65C7-2E4D-A01C-CBB0F79A0134}" type="slidenum">
              <a:rPr lang="en-US" smtClean="0"/>
              <a:t>17</a:t>
            </a:fld>
            <a:endParaRPr lang="en-US"/>
          </a:p>
        </p:txBody>
      </p:sp>
    </p:spTree>
    <p:extLst>
      <p:ext uri="{BB962C8B-B14F-4D97-AF65-F5344CB8AC3E}">
        <p14:creationId xmlns:p14="http://schemas.microsoft.com/office/powerpoint/2010/main" val="71413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0277E6-65C7-2E4D-A01C-CBB0F79A0134}" type="slidenum">
              <a:rPr lang="en-US" smtClean="0"/>
              <a:t>18</a:t>
            </a:fld>
            <a:endParaRPr lang="en-US"/>
          </a:p>
        </p:txBody>
      </p:sp>
    </p:spTree>
    <p:extLst>
      <p:ext uri="{BB962C8B-B14F-4D97-AF65-F5344CB8AC3E}">
        <p14:creationId xmlns:p14="http://schemas.microsoft.com/office/powerpoint/2010/main" val="2047752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797B8-F780-0170-5374-4ED6260D0D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83236A-053C-7D9A-F536-83C3E6A3A3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BFBB12-411C-7C24-4ADC-26B42A9ECC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6AB626-CB3E-275F-9F14-E50CF9C96997}"/>
              </a:ext>
            </a:extLst>
          </p:cNvPr>
          <p:cNvSpPr>
            <a:spLocks noGrp="1"/>
          </p:cNvSpPr>
          <p:nvPr>
            <p:ph type="sldNum" sz="quarter" idx="5"/>
          </p:nvPr>
        </p:nvSpPr>
        <p:spPr/>
        <p:txBody>
          <a:bodyPr/>
          <a:lstStyle/>
          <a:p>
            <a:fld id="{52F414F6-1BC2-4FC6-ACDE-756C95385011}" type="slidenum">
              <a:rPr lang="en-US" smtClean="0"/>
              <a:t>19</a:t>
            </a:fld>
            <a:endParaRPr lang="en-US"/>
          </a:p>
        </p:txBody>
      </p:sp>
    </p:spTree>
    <p:extLst>
      <p:ext uri="{BB962C8B-B14F-4D97-AF65-F5344CB8AC3E}">
        <p14:creationId xmlns:p14="http://schemas.microsoft.com/office/powerpoint/2010/main" val="3539141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0277E6-65C7-2E4D-A01C-CBB0F79A0134}" type="slidenum">
              <a:rPr lang="en-US" smtClean="0"/>
              <a:t>20</a:t>
            </a:fld>
            <a:endParaRPr lang="en-US"/>
          </a:p>
        </p:txBody>
      </p:sp>
    </p:spTree>
    <p:extLst>
      <p:ext uri="{BB962C8B-B14F-4D97-AF65-F5344CB8AC3E}">
        <p14:creationId xmlns:p14="http://schemas.microsoft.com/office/powerpoint/2010/main" val="2716797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714375"/>
            <a:ext cx="6362700" cy="3578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6B7A24-D76A-47EB-ABFD-2490275616FA}" type="slidenum">
              <a:rPr lang="en-US" smtClean="0"/>
              <a:t>3</a:t>
            </a:fld>
            <a:endParaRPr lang="en-US"/>
          </a:p>
        </p:txBody>
      </p:sp>
    </p:spTree>
    <p:extLst>
      <p:ext uri="{BB962C8B-B14F-4D97-AF65-F5344CB8AC3E}">
        <p14:creationId xmlns:p14="http://schemas.microsoft.com/office/powerpoint/2010/main" val="2057350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0277E6-65C7-2E4D-A01C-CBB0F79A0134}" type="slidenum">
              <a:rPr lang="en-US" smtClean="0"/>
              <a:t>21</a:t>
            </a:fld>
            <a:endParaRPr lang="en-US"/>
          </a:p>
        </p:txBody>
      </p:sp>
    </p:spTree>
    <p:extLst>
      <p:ext uri="{BB962C8B-B14F-4D97-AF65-F5344CB8AC3E}">
        <p14:creationId xmlns:p14="http://schemas.microsoft.com/office/powerpoint/2010/main" val="3550160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 to how much Fed has cut in the past…when they move overnight rates it has an effect on longer-term rates as well.  The opportunity to lock in high rates goes away.  We know today that longer-term rates have already started dropping…the question is how much they fall.</a:t>
            </a:r>
          </a:p>
          <a:p>
            <a:endParaRPr lang="en-US"/>
          </a:p>
          <a:p>
            <a:r>
              <a:rPr lang="en-US"/>
              <a:t>Average drop of 450 basis points </a:t>
            </a:r>
          </a:p>
        </p:txBody>
      </p:sp>
      <p:sp>
        <p:nvSpPr>
          <p:cNvPr id="4" name="Slide Number Placeholder 3"/>
          <p:cNvSpPr>
            <a:spLocks noGrp="1"/>
          </p:cNvSpPr>
          <p:nvPr>
            <p:ph type="sldNum" sz="quarter" idx="5"/>
          </p:nvPr>
        </p:nvSpPr>
        <p:spPr/>
        <p:txBody>
          <a:bodyPr/>
          <a:lstStyle/>
          <a:p>
            <a:fld id="{EF0277E6-65C7-2E4D-A01C-CBB0F79A0134}" type="slidenum">
              <a:rPr lang="en-US" smtClean="0"/>
              <a:t>22</a:t>
            </a:fld>
            <a:endParaRPr lang="en-US"/>
          </a:p>
        </p:txBody>
      </p:sp>
    </p:spTree>
    <p:extLst>
      <p:ext uri="{BB962C8B-B14F-4D97-AF65-F5344CB8AC3E}">
        <p14:creationId xmlns:p14="http://schemas.microsoft.com/office/powerpoint/2010/main" val="1668450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8567">
              <a:defRPr/>
            </a:pPr>
            <a:fld id="{9E8FE6FA-2B13-4A28-9614-778D8671BE5C}" type="slidenum">
              <a:rPr lang="en-US">
                <a:solidFill>
                  <a:prstClr val="black"/>
                </a:solidFill>
                <a:latin typeface="Calibri" panose="020F0502020204030204"/>
              </a:rPr>
              <a:pPr defTabSz="948567">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1371638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054CC-EF58-B4CA-14C9-F11FE4B590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9EDE43-74A8-F5E1-D581-B38FB32E7A14}"/>
              </a:ext>
            </a:extLst>
          </p:cNvPr>
          <p:cNvSpPr>
            <a:spLocks noGrp="1" noRot="1" noChangeAspect="1"/>
          </p:cNvSpPr>
          <p:nvPr>
            <p:ph type="sldImg"/>
          </p:nvPr>
        </p:nvSpPr>
        <p:spPr>
          <a:xfrm>
            <a:off x="476250" y="727075"/>
            <a:ext cx="6494463" cy="3652838"/>
          </a:xfrm>
        </p:spPr>
      </p:sp>
      <p:sp>
        <p:nvSpPr>
          <p:cNvPr id="3" name="Notes Placeholder 2">
            <a:extLst>
              <a:ext uri="{FF2B5EF4-FFF2-40B4-BE49-F238E27FC236}">
                <a16:creationId xmlns:a16="http://schemas.microsoft.com/office/drawing/2014/main" id="{DCE0C1F9-40EC-617F-B537-0BD71AAFDE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C82BAB-3F5B-1AD5-6970-EA4CE25A4363}"/>
              </a:ext>
            </a:extLst>
          </p:cNvPr>
          <p:cNvSpPr>
            <a:spLocks noGrp="1"/>
          </p:cNvSpPr>
          <p:nvPr>
            <p:ph type="sldNum" sz="quarter" idx="10"/>
          </p:nvPr>
        </p:nvSpPr>
        <p:spPr/>
        <p:txBody>
          <a:bodyPr/>
          <a:lstStyle/>
          <a:p>
            <a:pPr defTabSz="970511">
              <a:defRPr/>
            </a:pPr>
            <a:fld id="{F16B7A24-D76A-47EB-ABFD-2490275616FA}" type="slidenum">
              <a:rPr lang="en-US" sz="1400">
                <a:solidFill>
                  <a:prstClr val="black"/>
                </a:solidFill>
                <a:latin typeface="Neue Haas Grotesk Text Pro" panose="020B0504020202020204" pitchFamily="34" charset="0"/>
              </a:rPr>
              <a:pPr defTabSz="970511">
                <a:defRPr/>
              </a:pPr>
              <a:t>24</a:t>
            </a:fld>
            <a:endParaRPr lang="en-US" sz="1400">
              <a:solidFill>
                <a:prstClr val="black"/>
              </a:solidFill>
              <a:latin typeface="Neue Haas Grotesk Text Pro" panose="020B0504020202020204" pitchFamily="34" charset="0"/>
            </a:endParaRPr>
          </a:p>
        </p:txBody>
      </p:sp>
    </p:spTree>
    <p:extLst>
      <p:ext uri="{BB962C8B-B14F-4D97-AF65-F5344CB8AC3E}">
        <p14:creationId xmlns:p14="http://schemas.microsoft.com/office/powerpoint/2010/main" val="3363275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727075"/>
            <a:ext cx="6494463" cy="36528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70511">
              <a:defRPr/>
            </a:pPr>
            <a:fld id="{F16B7A24-D76A-47EB-ABFD-2490275616FA}" type="slidenum">
              <a:rPr lang="en-US" sz="1400">
                <a:solidFill>
                  <a:prstClr val="black"/>
                </a:solidFill>
                <a:latin typeface="Neue Haas Grotesk Text Pro" panose="020B0504020202020204" pitchFamily="34" charset="0"/>
              </a:rPr>
              <a:pPr defTabSz="970511">
                <a:defRPr/>
              </a:pPr>
              <a:t>25</a:t>
            </a:fld>
            <a:endParaRPr lang="en-US" sz="1400">
              <a:solidFill>
                <a:prstClr val="black"/>
              </a:solidFill>
              <a:latin typeface="Neue Haas Grotesk Text Pro" panose="020B0504020202020204" pitchFamily="34" charset="0"/>
            </a:endParaRPr>
          </a:p>
        </p:txBody>
      </p:sp>
    </p:spTree>
    <p:extLst>
      <p:ext uri="{BB962C8B-B14F-4D97-AF65-F5344CB8AC3E}">
        <p14:creationId xmlns:p14="http://schemas.microsoft.com/office/powerpoint/2010/main" val="1906921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714375"/>
            <a:ext cx="6362700" cy="3578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6B7A24-D76A-47EB-ABFD-2490275616FA}" type="slidenum">
              <a:rPr lang="en-US" smtClean="0"/>
              <a:t>26</a:t>
            </a:fld>
            <a:endParaRPr lang="en-US"/>
          </a:p>
        </p:txBody>
      </p:sp>
    </p:spTree>
    <p:extLst>
      <p:ext uri="{BB962C8B-B14F-4D97-AF65-F5344CB8AC3E}">
        <p14:creationId xmlns:p14="http://schemas.microsoft.com/office/powerpoint/2010/main" val="3102912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00874">
              <a:defRPr/>
            </a:pPr>
            <a:fld id="{9E8FE6FA-2B13-4A28-9614-778D8671BE5C}" type="slidenum">
              <a:rPr lang="en-US" sz="1100">
                <a:solidFill>
                  <a:prstClr val="black"/>
                </a:solidFill>
                <a:latin typeface="Calibri" panose="020F0502020204030204"/>
              </a:rPr>
              <a:pPr defTabSz="900874">
                <a:defRPr/>
              </a:pPr>
              <a:t>27</a:t>
            </a:fld>
            <a:endParaRPr lang="en-US" sz="1100">
              <a:solidFill>
                <a:prstClr val="black"/>
              </a:solidFill>
              <a:latin typeface="Calibri" panose="020F0502020204030204"/>
            </a:endParaRPr>
          </a:p>
        </p:txBody>
      </p:sp>
    </p:spTree>
    <p:extLst>
      <p:ext uri="{BB962C8B-B14F-4D97-AF65-F5344CB8AC3E}">
        <p14:creationId xmlns:p14="http://schemas.microsoft.com/office/powerpoint/2010/main" val="73432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714375"/>
            <a:ext cx="6362700" cy="35782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6B7A24-D76A-47EB-ABFD-2490275616FA}" type="slidenum">
              <a:rPr lang="en-US" smtClean="0"/>
              <a:t>28</a:t>
            </a:fld>
            <a:endParaRPr lang="en-US"/>
          </a:p>
        </p:txBody>
      </p:sp>
    </p:spTree>
    <p:extLst>
      <p:ext uri="{BB962C8B-B14F-4D97-AF65-F5344CB8AC3E}">
        <p14:creationId xmlns:p14="http://schemas.microsoft.com/office/powerpoint/2010/main" val="2156991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1D9B3-4544-96F4-F1C0-99AF84FAD8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29D3EE-595F-4DE0-BFCE-E947CEEAB1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1EBB65-79B2-4BA3-E9F8-2DF33F06C1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0C9599-99E5-41A1-3034-3337ACDB0F9A}"/>
              </a:ext>
            </a:extLst>
          </p:cNvPr>
          <p:cNvSpPr>
            <a:spLocks noGrp="1"/>
          </p:cNvSpPr>
          <p:nvPr>
            <p:ph type="sldNum" sz="quarter" idx="5"/>
          </p:nvPr>
        </p:nvSpPr>
        <p:spPr/>
        <p:txBody>
          <a:bodyPr/>
          <a:lstStyle/>
          <a:p>
            <a:fld id="{EF0277E6-65C7-2E4D-A01C-CBB0F79A0134}" type="slidenum">
              <a:rPr lang="en-US" smtClean="0"/>
              <a:t>29</a:t>
            </a:fld>
            <a:endParaRPr lang="en-US"/>
          </a:p>
        </p:txBody>
      </p:sp>
    </p:spTree>
    <p:extLst>
      <p:ext uri="{BB962C8B-B14F-4D97-AF65-F5344CB8AC3E}">
        <p14:creationId xmlns:p14="http://schemas.microsoft.com/office/powerpoint/2010/main" val="1758494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CDE49-AA41-323F-F9B7-BDE519D5D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CDDFB-D3C4-99F8-8A90-DD8FCE97E0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217906-4AB7-DFCF-03E8-EBFCB2317411}"/>
              </a:ext>
            </a:extLst>
          </p:cNvPr>
          <p:cNvSpPr>
            <a:spLocks noGrp="1"/>
          </p:cNvSpPr>
          <p:nvPr>
            <p:ph type="body" idx="1"/>
          </p:nvPr>
        </p:nvSpPr>
        <p:spPr/>
        <p:txBody>
          <a:bodyPr/>
          <a:lstStyle/>
          <a:p>
            <a:pPr defTabSz="930830">
              <a:defRPr/>
            </a:pPr>
            <a:endParaRPr lang="en-US" dirty="0"/>
          </a:p>
        </p:txBody>
      </p:sp>
      <p:sp>
        <p:nvSpPr>
          <p:cNvPr id="4" name="Slide Number Placeholder 3">
            <a:extLst>
              <a:ext uri="{FF2B5EF4-FFF2-40B4-BE49-F238E27FC236}">
                <a16:creationId xmlns:a16="http://schemas.microsoft.com/office/drawing/2014/main" id="{86B809CF-E255-B7CC-A84D-E838542894C1}"/>
              </a:ext>
            </a:extLst>
          </p:cNvPr>
          <p:cNvSpPr>
            <a:spLocks noGrp="1"/>
          </p:cNvSpPr>
          <p:nvPr>
            <p:ph type="sldNum" sz="quarter" idx="5"/>
          </p:nvPr>
        </p:nvSpPr>
        <p:spPr/>
        <p:txBody>
          <a:bodyPr/>
          <a:lstStyle/>
          <a:p>
            <a:fld id="{EF0277E6-65C7-2E4D-A01C-CBB0F79A0134}" type="slidenum">
              <a:rPr lang="en-US" smtClean="0"/>
              <a:t>30</a:t>
            </a:fld>
            <a:endParaRPr lang="en-US"/>
          </a:p>
        </p:txBody>
      </p:sp>
    </p:spTree>
    <p:extLst>
      <p:ext uri="{BB962C8B-B14F-4D97-AF65-F5344CB8AC3E}">
        <p14:creationId xmlns:p14="http://schemas.microsoft.com/office/powerpoint/2010/main" val="3196925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0277E6-65C7-2E4D-A01C-CBB0F79A0134}" type="slidenum">
              <a:rPr lang="en-US" smtClean="0"/>
              <a:t>4</a:t>
            </a:fld>
            <a:endParaRPr lang="en-US"/>
          </a:p>
        </p:txBody>
      </p:sp>
    </p:spTree>
    <p:extLst>
      <p:ext uri="{BB962C8B-B14F-4D97-AF65-F5344CB8AC3E}">
        <p14:creationId xmlns:p14="http://schemas.microsoft.com/office/powerpoint/2010/main" val="17614461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37777-B24F-3963-15C4-A5CD19EE5C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2D1CB6-54D1-BC23-F191-C47401E710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D8BE0F-59AB-B008-EEBD-290314F60F0E}"/>
              </a:ext>
            </a:extLst>
          </p:cNvPr>
          <p:cNvSpPr>
            <a:spLocks noGrp="1"/>
          </p:cNvSpPr>
          <p:nvPr>
            <p:ph type="body" idx="1"/>
          </p:nvPr>
        </p:nvSpPr>
        <p:spPr/>
        <p:txBody>
          <a:bodyPr/>
          <a:lstStyle/>
          <a:p>
            <a:r>
              <a:rPr lang="en-US"/>
              <a:t>Update closer to webinar </a:t>
            </a:r>
          </a:p>
        </p:txBody>
      </p:sp>
      <p:sp>
        <p:nvSpPr>
          <p:cNvPr id="4" name="Slide Number Placeholder 3">
            <a:extLst>
              <a:ext uri="{FF2B5EF4-FFF2-40B4-BE49-F238E27FC236}">
                <a16:creationId xmlns:a16="http://schemas.microsoft.com/office/drawing/2014/main" id="{84E37794-A05D-A7E1-7B5E-760436CC2764}"/>
              </a:ext>
            </a:extLst>
          </p:cNvPr>
          <p:cNvSpPr>
            <a:spLocks noGrp="1"/>
          </p:cNvSpPr>
          <p:nvPr>
            <p:ph type="sldNum" sz="quarter" idx="5"/>
          </p:nvPr>
        </p:nvSpPr>
        <p:spPr/>
        <p:txBody>
          <a:bodyPr/>
          <a:lstStyle/>
          <a:p>
            <a:fld id="{57074DEE-B345-F140-BC3A-8877CFB43D96}" type="slidenum">
              <a:rPr lang="en-US" smtClean="0"/>
              <a:t>31</a:t>
            </a:fld>
            <a:endParaRPr lang="en-US"/>
          </a:p>
        </p:txBody>
      </p:sp>
    </p:spTree>
    <p:extLst>
      <p:ext uri="{BB962C8B-B14F-4D97-AF65-F5344CB8AC3E}">
        <p14:creationId xmlns:p14="http://schemas.microsoft.com/office/powerpoint/2010/main" val="21893474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0277E6-65C7-2E4D-A01C-CBB0F79A0134}" type="slidenum">
              <a:rPr lang="en-US" smtClean="0"/>
              <a:t>32</a:t>
            </a:fld>
            <a:endParaRPr lang="en-US"/>
          </a:p>
        </p:txBody>
      </p:sp>
    </p:spTree>
    <p:extLst>
      <p:ext uri="{BB962C8B-B14F-4D97-AF65-F5344CB8AC3E}">
        <p14:creationId xmlns:p14="http://schemas.microsoft.com/office/powerpoint/2010/main" val="3668496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1629B-2BC0-5D9F-71A7-B8AD0DD0E8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5A6388-F7C6-44AA-7AD8-C9887B9903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53BFE-3D5D-A845-4498-922AEBDE423C}"/>
              </a:ext>
            </a:extLst>
          </p:cNvPr>
          <p:cNvSpPr>
            <a:spLocks noGrp="1"/>
          </p:cNvSpPr>
          <p:nvPr>
            <p:ph type="body" idx="1"/>
          </p:nvPr>
        </p:nvSpPr>
        <p:spPr/>
        <p:txBody>
          <a:bodyPr/>
          <a:lstStyle/>
          <a:p>
            <a:r>
              <a:rPr lang="en-US"/>
              <a:t>MOVE TO THE BACK </a:t>
            </a:r>
          </a:p>
        </p:txBody>
      </p:sp>
      <p:sp>
        <p:nvSpPr>
          <p:cNvPr id="4" name="Slide Number Placeholder 3">
            <a:extLst>
              <a:ext uri="{FF2B5EF4-FFF2-40B4-BE49-F238E27FC236}">
                <a16:creationId xmlns:a16="http://schemas.microsoft.com/office/drawing/2014/main" id="{402F4D4B-0939-4673-4D74-F41E4B0C5CAB}"/>
              </a:ext>
            </a:extLst>
          </p:cNvPr>
          <p:cNvSpPr>
            <a:spLocks noGrp="1"/>
          </p:cNvSpPr>
          <p:nvPr>
            <p:ph type="sldNum" sz="quarter" idx="5"/>
          </p:nvPr>
        </p:nvSpPr>
        <p:spPr/>
        <p:txBody>
          <a:bodyPr/>
          <a:lstStyle/>
          <a:p>
            <a:fld id="{EF0277E6-65C7-2E4D-A01C-CBB0F79A0134}" type="slidenum">
              <a:rPr lang="en-US" smtClean="0"/>
              <a:t>33</a:t>
            </a:fld>
            <a:endParaRPr lang="en-US"/>
          </a:p>
        </p:txBody>
      </p:sp>
    </p:spTree>
    <p:extLst>
      <p:ext uri="{BB962C8B-B14F-4D97-AF65-F5344CB8AC3E}">
        <p14:creationId xmlns:p14="http://schemas.microsoft.com/office/powerpoint/2010/main" val="21595647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en-US" b="0" i="0">
                <a:solidFill>
                  <a:srgbClr val="333333"/>
                </a:solidFill>
                <a:effectLst/>
                <a:latin typeface="AvenirLTPro-Book"/>
              </a:rPr>
            </a:br>
            <a:endParaRPr lang="en-US"/>
          </a:p>
        </p:txBody>
      </p:sp>
      <p:sp>
        <p:nvSpPr>
          <p:cNvPr id="4" name="Slide Number Placeholder 3"/>
          <p:cNvSpPr>
            <a:spLocks noGrp="1"/>
          </p:cNvSpPr>
          <p:nvPr>
            <p:ph type="sldNum" sz="quarter" idx="5"/>
          </p:nvPr>
        </p:nvSpPr>
        <p:spPr/>
        <p:txBody>
          <a:bodyPr/>
          <a:lstStyle/>
          <a:p>
            <a:fld id="{EF0277E6-65C7-2E4D-A01C-CBB0F79A0134}" type="slidenum">
              <a:rPr lang="en-US" smtClean="0"/>
              <a:t>34</a:t>
            </a:fld>
            <a:endParaRPr lang="en-US"/>
          </a:p>
        </p:txBody>
      </p:sp>
    </p:spTree>
    <p:extLst>
      <p:ext uri="{BB962C8B-B14F-4D97-AF65-F5344CB8AC3E}">
        <p14:creationId xmlns:p14="http://schemas.microsoft.com/office/powerpoint/2010/main" val="20235157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47800-C1FF-035C-0E29-85763BB04D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877A72-C6A4-E1A3-8961-81F24F53D2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510756-F11E-A28B-0163-F32FDC97F336}"/>
              </a:ext>
            </a:extLst>
          </p:cNvPr>
          <p:cNvSpPr>
            <a:spLocks noGrp="1"/>
          </p:cNvSpPr>
          <p:nvPr>
            <p:ph type="body" idx="1"/>
          </p:nvPr>
        </p:nvSpPr>
        <p:spPr/>
        <p:txBody>
          <a:bodyPr/>
          <a:lstStyle/>
          <a:p>
            <a:pPr algn="l"/>
            <a:r>
              <a:rPr lang="en-US" b="0" i="0" dirty="0">
                <a:solidFill>
                  <a:srgbClr val="232A31"/>
                </a:solidFill>
                <a:effectLst/>
                <a:latin typeface="GT America"/>
              </a:rPr>
              <a:t>Add this slide in </a:t>
            </a:r>
          </a:p>
          <a:p>
            <a:pPr algn="l"/>
            <a:endParaRPr lang="en-US" dirty="0"/>
          </a:p>
        </p:txBody>
      </p:sp>
      <p:sp>
        <p:nvSpPr>
          <p:cNvPr id="5" name="Slide Number Placeholder 4">
            <a:extLst>
              <a:ext uri="{FF2B5EF4-FFF2-40B4-BE49-F238E27FC236}">
                <a16:creationId xmlns:a16="http://schemas.microsoft.com/office/drawing/2014/main" id="{EE72137B-CC32-E4B4-EA43-C1A5ABC90044}"/>
              </a:ext>
            </a:extLst>
          </p:cNvPr>
          <p:cNvSpPr>
            <a:spLocks noGrp="1"/>
          </p:cNvSpPr>
          <p:nvPr>
            <p:ph type="sldNum" sz="quarter" idx="5"/>
          </p:nvPr>
        </p:nvSpPr>
        <p:spPr/>
        <p:txBody>
          <a:bodyPr/>
          <a:lstStyle/>
          <a:p>
            <a:fld id="{57074DEE-B345-F140-BC3A-8877CFB43D96}" type="slidenum">
              <a:rPr lang="en-US" smtClean="0"/>
              <a:t>36</a:t>
            </a:fld>
            <a:endParaRPr lang="en-US"/>
          </a:p>
        </p:txBody>
      </p:sp>
    </p:spTree>
    <p:extLst>
      <p:ext uri="{BB962C8B-B14F-4D97-AF65-F5344CB8AC3E}">
        <p14:creationId xmlns:p14="http://schemas.microsoft.com/office/powerpoint/2010/main" val="9691654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en-US" b="0" i="0">
                <a:solidFill>
                  <a:srgbClr val="333333"/>
                </a:solidFill>
                <a:effectLst/>
                <a:latin typeface="AvenirLTPro-Book"/>
              </a:rPr>
            </a:br>
            <a:endParaRPr lang="en-US"/>
          </a:p>
        </p:txBody>
      </p:sp>
      <p:sp>
        <p:nvSpPr>
          <p:cNvPr id="5" name="Slide Number Placeholder 4">
            <a:extLst>
              <a:ext uri="{FF2B5EF4-FFF2-40B4-BE49-F238E27FC236}">
                <a16:creationId xmlns:a16="http://schemas.microsoft.com/office/drawing/2014/main" id="{2136ADF1-F431-606B-8CF2-EDBC49112433}"/>
              </a:ext>
            </a:extLst>
          </p:cNvPr>
          <p:cNvSpPr>
            <a:spLocks noGrp="1"/>
          </p:cNvSpPr>
          <p:nvPr>
            <p:ph type="sldNum" sz="quarter" idx="5"/>
          </p:nvPr>
        </p:nvSpPr>
        <p:spPr/>
        <p:txBody>
          <a:bodyPr/>
          <a:lstStyle/>
          <a:p>
            <a:fld id="{57074DEE-B345-F140-BC3A-8877CFB43D96}" type="slidenum">
              <a:rPr lang="en-US" smtClean="0"/>
              <a:t>37</a:t>
            </a:fld>
            <a:endParaRPr lang="en-US"/>
          </a:p>
        </p:txBody>
      </p:sp>
    </p:spTree>
    <p:extLst>
      <p:ext uri="{BB962C8B-B14F-4D97-AF65-F5344CB8AC3E}">
        <p14:creationId xmlns:p14="http://schemas.microsoft.com/office/powerpoint/2010/main" val="34042974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70CFB-B377-7712-7081-C22C0A1C3E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9378C7-F053-36A5-6240-FF81D98AE3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358F64-734B-DA63-EAF9-AFB16BB380E0}"/>
              </a:ext>
            </a:extLst>
          </p:cNvPr>
          <p:cNvSpPr>
            <a:spLocks noGrp="1"/>
          </p:cNvSpPr>
          <p:nvPr>
            <p:ph type="body" idx="1"/>
          </p:nvPr>
        </p:nvSpPr>
        <p:spPr/>
        <p:txBody>
          <a:bodyPr/>
          <a:lstStyle/>
          <a:p>
            <a:pPr algn="l"/>
            <a:endParaRPr lang="en-US" dirty="0"/>
          </a:p>
        </p:txBody>
      </p:sp>
      <p:sp>
        <p:nvSpPr>
          <p:cNvPr id="5" name="Slide Number Placeholder 4">
            <a:extLst>
              <a:ext uri="{FF2B5EF4-FFF2-40B4-BE49-F238E27FC236}">
                <a16:creationId xmlns:a16="http://schemas.microsoft.com/office/drawing/2014/main" id="{E039EB7D-7284-6FC3-E6DD-D566D8A0FEE0}"/>
              </a:ext>
            </a:extLst>
          </p:cNvPr>
          <p:cNvSpPr>
            <a:spLocks noGrp="1"/>
          </p:cNvSpPr>
          <p:nvPr>
            <p:ph type="sldNum" sz="quarter" idx="5"/>
          </p:nvPr>
        </p:nvSpPr>
        <p:spPr/>
        <p:txBody>
          <a:bodyPr/>
          <a:lstStyle/>
          <a:p>
            <a:fld id="{57074DEE-B345-F140-BC3A-8877CFB43D96}" type="slidenum">
              <a:rPr lang="en-US" smtClean="0"/>
              <a:t>38</a:t>
            </a:fld>
            <a:endParaRPr lang="en-US"/>
          </a:p>
        </p:txBody>
      </p:sp>
    </p:spTree>
    <p:extLst>
      <p:ext uri="{BB962C8B-B14F-4D97-AF65-F5344CB8AC3E}">
        <p14:creationId xmlns:p14="http://schemas.microsoft.com/office/powerpoint/2010/main" val="38610016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8B69F-B601-9942-6715-498691B9CA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3AB4E0-FC0E-4D94-D235-7135B73A00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7AF546-8440-B6C7-4E3A-1365338E3E4F}"/>
              </a:ext>
            </a:extLst>
          </p:cNvPr>
          <p:cNvSpPr>
            <a:spLocks noGrp="1"/>
          </p:cNvSpPr>
          <p:nvPr>
            <p:ph type="body" idx="1"/>
          </p:nvPr>
        </p:nvSpPr>
        <p:spPr/>
        <p:txBody>
          <a:bodyPr/>
          <a:lstStyle/>
          <a:p>
            <a:pPr algn="l"/>
            <a:endParaRPr lang="en-US" b="0" i="0" dirty="0">
              <a:solidFill>
                <a:srgbClr val="333333"/>
              </a:solidFill>
              <a:effectLst/>
              <a:latin typeface="AvenirLTPro-Book"/>
            </a:endParaRPr>
          </a:p>
          <a:p>
            <a:pPr algn="l"/>
            <a:endParaRPr lang="en-US" dirty="0"/>
          </a:p>
        </p:txBody>
      </p:sp>
      <p:sp>
        <p:nvSpPr>
          <p:cNvPr id="5" name="Slide Number Placeholder 4">
            <a:extLst>
              <a:ext uri="{FF2B5EF4-FFF2-40B4-BE49-F238E27FC236}">
                <a16:creationId xmlns:a16="http://schemas.microsoft.com/office/drawing/2014/main" id="{6AE7E632-BD7D-A97A-1BD4-42F5A662726D}"/>
              </a:ext>
            </a:extLst>
          </p:cNvPr>
          <p:cNvSpPr>
            <a:spLocks noGrp="1"/>
          </p:cNvSpPr>
          <p:nvPr>
            <p:ph type="sldNum" sz="quarter" idx="5"/>
          </p:nvPr>
        </p:nvSpPr>
        <p:spPr/>
        <p:txBody>
          <a:bodyPr/>
          <a:lstStyle/>
          <a:p>
            <a:fld id="{57074DEE-B345-F140-BC3A-8877CFB43D96}" type="slidenum">
              <a:rPr lang="en-US" smtClean="0"/>
              <a:t>39</a:t>
            </a:fld>
            <a:endParaRPr lang="en-US"/>
          </a:p>
        </p:txBody>
      </p:sp>
    </p:spTree>
    <p:extLst>
      <p:ext uri="{BB962C8B-B14F-4D97-AF65-F5344CB8AC3E}">
        <p14:creationId xmlns:p14="http://schemas.microsoft.com/office/powerpoint/2010/main" val="37862362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EC8D6-233A-CB11-3885-267E170040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981B76-C515-1098-81AA-4892DE25B6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15ACF9-E837-5A0C-61CD-C546A5171DDA}"/>
              </a:ext>
            </a:extLst>
          </p:cNvPr>
          <p:cNvSpPr>
            <a:spLocks noGrp="1"/>
          </p:cNvSpPr>
          <p:nvPr>
            <p:ph type="body" idx="1"/>
          </p:nvPr>
        </p:nvSpPr>
        <p:spPr/>
        <p:txBody>
          <a:bodyPr/>
          <a:lstStyle/>
          <a:p>
            <a:pPr algn="l"/>
            <a:endParaRPr lang="en-US" dirty="0"/>
          </a:p>
        </p:txBody>
      </p:sp>
      <p:sp>
        <p:nvSpPr>
          <p:cNvPr id="5" name="Slide Number Placeholder 4">
            <a:extLst>
              <a:ext uri="{FF2B5EF4-FFF2-40B4-BE49-F238E27FC236}">
                <a16:creationId xmlns:a16="http://schemas.microsoft.com/office/drawing/2014/main" id="{DD388C93-B9D7-80D5-56A5-F9AB4B205D9D}"/>
              </a:ext>
            </a:extLst>
          </p:cNvPr>
          <p:cNvSpPr>
            <a:spLocks noGrp="1"/>
          </p:cNvSpPr>
          <p:nvPr>
            <p:ph type="sldNum" sz="quarter" idx="5"/>
          </p:nvPr>
        </p:nvSpPr>
        <p:spPr/>
        <p:txBody>
          <a:bodyPr/>
          <a:lstStyle/>
          <a:p>
            <a:fld id="{57074DEE-B345-F140-BC3A-8877CFB43D96}" type="slidenum">
              <a:rPr lang="en-US" smtClean="0"/>
              <a:t>40</a:t>
            </a:fld>
            <a:endParaRPr lang="en-US"/>
          </a:p>
        </p:txBody>
      </p:sp>
    </p:spTree>
    <p:extLst>
      <p:ext uri="{BB962C8B-B14F-4D97-AF65-F5344CB8AC3E}">
        <p14:creationId xmlns:p14="http://schemas.microsoft.com/office/powerpoint/2010/main" val="25734442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854A1-480D-6573-B4B6-689A8F876C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EEA40A-12E4-4423-9638-48DBC44732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DB7585-DFAB-CD4A-0014-CA51FC598CC4}"/>
              </a:ext>
            </a:extLst>
          </p:cNvPr>
          <p:cNvSpPr>
            <a:spLocks noGrp="1"/>
          </p:cNvSpPr>
          <p:nvPr>
            <p:ph type="body" idx="1"/>
          </p:nvPr>
        </p:nvSpPr>
        <p:spPr/>
        <p:txBody>
          <a:bodyPr/>
          <a:lstStyle/>
          <a:p>
            <a:pPr algn="l"/>
            <a:endParaRPr lang="en-US" dirty="0"/>
          </a:p>
        </p:txBody>
      </p:sp>
      <p:sp>
        <p:nvSpPr>
          <p:cNvPr id="5" name="Slide Number Placeholder 4">
            <a:extLst>
              <a:ext uri="{FF2B5EF4-FFF2-40B4-BE49-F238E27FC236}">
                <a16:creationId xmlns:a16="http://schemas.microsoft.com/office/drawing/2014/main" id="{89B24FCA-9DDA-C830-D753-09BCA5DAF0A0}"/>
              </a:ext>
            </a:extLst>
          </p:cNvPr>
          <p:cNvSpPr>
            <a:spLocks noGrp="1"/>
          </p:cNvSpPr>
          <p:nvPr>
            <p:ph type="sldNum" sz="quarter" idx="5"/>
          </p:nvPr>
        </p:nvSpPr>
        <p:spPr/>
        <p:txBody>
          <a:bodyPr/>
          <a:lstStyle/>
          <a:p>
            <a:fld id="{57074DEE-B345-F140-BC3A-8877CFB43D96}" type="slidenum">
              <a:rPr lang="en-US" smtClean="0"/>
              <a:t>41</a:t>
            </a:fld>
            <a:endParaRPr lang="en-US"/>
          </a:p>
        </p:txBody>
      </p:sp>
    </p:spTree>
    <p:extLst>
      <p:ext uri="{BB962C8B-B14F-4D97-AF65-F5344CB8AC3E}">
        <p14:creationId xmlns:p14="http://schemas.microsoft.com/office/powerpoint/2010/main" val="1521150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570" indent="-17857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defTabSz="948567">
              <a:defRPr/>
            </a:pPr>
            <a:fld id="{EF0277E6-65C7-2E4D-A01C-CBB0F79A0134}" type="slidenum">
              <a:rPr lang="en-US">
                <a:solidFill>
                  <a:prstClr val="black"/>
                </a:solidFill>
                <a:latin typeface="Calibri" panose="020F0502020204030204"/>
              </a:rPr>
              <a:pPr defTabSz="948567">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6856941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303B7-D154-A256-5F8E-596D34E7BC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06230-111C-4550-CC50-FF50B8C890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416A01-13F1-D4BE-CFDC-D1A6306F20D0}"/>
              </a:ext>
            </a:extLst>
          </p:cNvPr>
          <p:cNvSpPr>
            <a:spLocks noGrp="1"/>
          </p:cNvSpPr>
          <p:nvPr>
            <p:ph type="body" idx="1"/>
          </p:nvPr>
        </p:nvSpPr>
        <p:spPr/>
        <p:txBody>
          <a:bodyPr/>
          <a:lstStyle/>
          <a:p>
            <a:pPr algn="l"/>
            <a:endParaRPr lang="en-US" dirty="0"/>
          </a:p>
        </p:txBody>
      </p:sp>
      <p:sp>
        <p:nvSpPr>
          <p:cNvPr id="5" name="Slide Number Placeholder 4">
            <a:extLst>
              <a:ext uri="{FF2B5EF4-FFF2-40B4-BE49-F238E27FC236}">
                <a16:creationId xmlns:a16="http://schemas.microsoft.com/office/drawing/2014/main" id="{6374A695-D365-8045-24E3-736733539E54}"/>
              </a:ext>
            </a:extLst>
          </p:cNvPr>
          <p:cNvSpPr>
            <a:spLocks noGrp="1"/>
          </p:cNvSpPr>
          <p:nvPr>
            <p:ph type="sldNum" sz="quarter" idx="5"/>
          </p:nvPr>
        </p:nvSpPr>
        <p:spPr/>
        <p:txBody>
          <a:bodyPr/>
          <a:lstStyle/>
          <a:p>
            <a:fld id="{57074DEE-B345-F140-BC3A-8877CFB43D96}" type="slidenum">
              <a:rPr lang="en-US" smtClean="0"/>
              <a:t>42</a:t>
            </a:fld>
            <a:endParaRPr lang="en-US"/>
          </a:p>
        </p:txBody>
      </p:sp>
    </p:spTree>
    <p:extLst>
      <p:ext uri="{BB962C8B-B14F-4D97-AF65-F5344CB8AC3E}">
        <p14:creationId xmlns:p14="http://schemas.microsoft.com/office/powerpoint/2010/main" val="38035763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01957-E1C9-89DF-54F7-120812772F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1331BB-EEE1-9279-1DC1-3BC7DF620E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F8E69C-B746-FA6F-0DF7-DFE1DAE2E7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3BBBFD-871E-1B06-9F8F-F8D9D483A245}"/>
              </a:ext>
            </a:extLst>
          </p:cNvPr>
          <p:cNvSpPr>
            <a:spLocks noGrp="1"/>
          </p:cNvSpPr>
          <p:nvPr>
            <p:ph type="sldNum" sz="quarter" idx="5"/>
          </p:nvPr>
        </p:nvSpPr>
        <p:spPr/>
        <p:txBody>
          <a:bodyPr/>
          <a:lstStyle/>
          <a:p>
            <a:pPr defTabSz="930830">
              <a:defRPr/>
            </a:pPr>
            <a:fld id="{EF0277E6-65C7-2E4D-A01C-CBB0F79A0134}" type="slidenum">
              <a:rPr lang="en-US">
                <a:solidFill>
                  <a:prstClr val="black"/>
                </a:solidFill>
                <a:latin typeface="Calibri" panose="020F0502020204030204"/>
              </a:rPr>
              <a:pPr defTabSz="930830">
                <a:def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7536364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DE025-317D-F0A0-5FDD-4BB1249E2D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91BDE7-A12D-C522-7A62-95C2126DE7DA}"/>
              </a:ext>
            </a:extLst>
          </p:cNvPr>
          <p:cNvSpPr>
            <a:spLocks noGrp="1" noRot="1" noChangeAspect="1"/>
          </p:cNvSpPr>
          <p:nvPr>
            <p:ph type="sldImg"/>
          </p:nvPr>
        </p:nvSpPr>
        <p:spPr>
          <a:xfrm>
            <a:off x="444500" y="714375"/>
            <a:ext cx="6362700" cy="3578225"/>
          </a:xfrm>
        </p:spPr>
      </p:sp>
      <p:sp>
        <p:nvSpPr>
          <p:cNvPr id="3" name="Notes Placeholder 2">
            <a:extLst>
              <a:ext uri="{FF2B5EF4-FFF2-40B4-BE49-F238E27FC236}">
                <a16:creationId xmlns:a16="http://schemas.microsoft.com/office/drawing/2014/main" id="{246A6C01-A6FB-287C-391A-9C7402D7072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B6138A-A96F-1589-379A-E266095F796F}"/>
              </a:ext>
            </a:extLst>
          </p:cNvPr>
          <p:cNvSpPr>
            <a:spLocks noGrp="1"/>
          </p:cNvSpPr>
          <p:nvPr>
            <p:ph type="sldNum" sz="quarter" idx="10"/>
          </p:nvPr>
        </p:nvSpPr>
        <p:spPr/>
        <p:txBody>
          <a:bodyPr/>
          <a:lstStyle/>
          <a:p>
            <a:fld id="{F16B7A24-D76A-47EB-ABFD-2490275616FA}" type="slidenum">
              <a:rPr lang="en-US" smtClean="0"/>
              <a:t>44</a:t>
            </a:fld>
            <a:endParaRPr lang="en-US"/>
          </a:p>
        </p:txBody>
      </p:sp>
    </p:spTree>
    <p:extLst>
      <p:ext uri="{BB962C8B-B14F-4D97-AF65-F5344CB8AC3E}">
        <p14:creationId xmlns:p14="http://schemas.microsoft.com/office/powerpoint/2010/main" val="38193405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cs typeface="Arial"/>
            </a:endParaRPr>
          </a:p>
        </p:txBody>
      </p:sp>
      <p:sp>
        <p:nvSpPr>
          <p:cNvPr id="4" name="Slide Number Placeholder 3"/>
          <p:cNvSpPr>
            <a:spLocks noGrp="1"/>
          </p:cNvSpPr>
          <p:nvPr>
            <p:ph type="sldNum" sz="quarter" idx="5"/>
          </p:nvPr>
        </p:nvSpPr>
        <p:spPr/>
        <p:txBody>
          <a:bodyPr/>
          <a:lstStyle/>
          <a:p>
            <a:pPr defTabSz="948567">
              <a:defRPr/>
            </a:pPr>
            <a:fld id="{EF0277E6-65C7-2E4D-A01C-CBB0F79A0134}" type="slidenum">
              <a:rPr lang="en-US" sz="1400">
                <a:solidFill>
                  <a:prstClr val="black"/>
                </a:solidFill>
                <a:latin typeface="Calibri" panose="020F0502020204030204"/>
              </a:rPr>
              <a:pPr defTabSz="948567">
                <a:defRPr/>
              </a:pPr>
              <a:t>45</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4147701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074DEE-B345-F140-BC3A-8877CFB43D96}" type="slidenum">
              <a:rPr lang="en-US" smtClean="0"/>
              <a:t>6</a:t>
            </a:fld>
            <a:endParaRPr lang="en-US"/>
          </a:p>
        </p:txBody>
      </p:sp>
    </p:spTree>
    <p:extLst>
      <p:ext uri="{BB962C8B-B14F-4D97-AF65-F5344CB8AC3E}">
        <p14:creationId xmlns:p14="http://schemas.microsoft.com/office/powerpoint/2010/main" val="547830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074DEE-B345-F140-BC3A-8877CFB43D96}" type="slidenum">
              <a:rPr lang="en-US" smtClean="0"/>
              <a:t>7</a:t>
            </a:fld>
            <a:endParaRPr lang="en-US"/>
          </a:p>
        </p:txBody>
      </p:sp>
    </p:spTree>
    <p:extLst>
      <p:ext uri="{BB962C8B-B14F-4D97-AF65-F5344CB8AC3E}">
        <p14:creationId xmlns:p14="http://schemas.microsoft.com/office/powerpoint/2010/main" val="4293041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3AB3E-D8EF-3DC8-71C5-DB62CD60D6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839E20-E97A-5536-6E26-7F9D50DBCDDA}"/>
              </a:ext>
            </a:extLst>
          </p:cNvPr>
          <p:cNvSpPr>
            <a:spLocks noGrp="1" noRot="1" noChangeAspect="1"/>
          </p:cNvSpPr>
          <p:nvPr>
            <p:ph type="sldImg"/>
          </p:nvPr>
        </p:nvSpPr>
        <p:spPr>
          <a:xfrm>
            <a:off x="779463" y="1200150"/>
            <a:ext cx="5756275" cy="3238500"/>
          </a:xfrm>
        </p:spPr>
      </p:sp>
      <p:sp>
        <p:nvSpPr>
          <p:cNvPr id="3" name="Notes Placeholder 2">
            <a:extLst>
              <a:ext uri="{FF2B5EF4-FFF2-40B4-BE49-F238E27FC236}">
                <a16:creationId xmlns:a16="http://schemas.microsoft.com/office/drawing/2014/main" id="{E36E90BE-297F-9A25-8BE5-25AD8DB2DA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9E994B-B28A-0A79-9602-204E9F2BC600}"/>
              </a:ext>
            </a:extLst>
          </p:cNvPr>
          <p:cNvSpPr>
            <a:spLocks noGrp="1"/>
          </p:cNvSpPr>
          <p:nvPr>
            <p:ph type="sldNum" sz="quarter" idx="10"/>
          </p:nvPr>
        </p:nvSpPr>
        <p:spPr/>
        <p:txBody>
          <a:bodyPr/>
          <a:lstStyle/>
          <a:p>
            <a:fld id="{69801929-F38C-4EE4-8C83-3D7BD6930EE0}" type="slidenum">
              <a:rPr lang="en-US" smtClean="0"/>
              <a:t>8</a:t>
            </a:fld>
            <a:endParaRPr lang="en-US"/>
          </a:p>
        </p:txBody>
      </p:sp>
    </p:spTree>
    <p:extLst>
      <p:ext uri="{BB962C8B-B14F-4D97-AF65-F5344CB8AC3E}">
        <p14:creationId xmlns:p14="http://schemas.microsoft.com/office/powerpoint/2010/main" val="2949982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defTabSz="930830">
              <a:defRPr/>
            </a:pPr>
            <a:fld id="{EF0277E6-65C7-2E4D-A01C-CBB0F79A0134}" type="slidenum">
              <a:rPr lang="en-US">
                <a:solidFill>
                  <a:prstClr val="black"/>
                </a:solidFill>
                <a:latin typeface="Calibri" panose="020F0502020204030204"/>
              </a:rPr>
              <a:pPr defTabSz="930830">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546217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67">
              <a:defRPr/>
            </a:pPr>
            <a:endParaRPr lang="en-US"/>
          </a:p>
        </p:txBody>
      </p:sp>
      <p:sp>
        <p:nvSpPr>
          <p:cNvPr id="4" name="Slide Number Placeholder 3"/>
          <p:cNvSpPr>
            <a:spLocks noGrp="1"/>
          </p:cNvSpPr>
          <p:nvPr>
            <p:ph type="sldNum" sz="quarter" idx="5"/>
          </p:nvPr>
        </p:nvSpPr>
        <p:spPr/>
        <p:txBody>
          <a:bodyPr/>
          <a:lstStyle/>
          <a:p>
            <a:fld id="{EF0277E6-65C7-2E4D-A01C-CBB0F79A0134}" type="slidenum">
              <a:rPr lang="en-US" smtClean="0"/>
              <a:t>10</a:t>
            </a:fld>
            <a:endParaRPr lang="en-US"/>
          </a:p>
        </p:txBody>
      </p:sp>
    </p:spTree>
    <p:extLst>
      <p:ext uri="{BB962C8B-B14F-4D97-AF65-F5344CB8AC3E}">
        <p14:creationId xmlns:p14="http://schemas.microsoft.com/office/powerpoint/2010/main" val="10255795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6.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8.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1">
    <p:spTree>
      <p:nvGrpSpPr>
        <p:cNvPr id="1" name=""/>
        <p:cNvGrpSpPr/>
        <p:nvPr/>
      </p:nvGrpSpPr>
      <p:grpSpPr>
        <a:xfrm>
          <a:off x="0" y="0"/>
          <a:ext cx="0" cy="0"/>
          <a:chOff x="0" y="0"/>
          <a:chExt cx="0" cy="0"/>
        </a:xfrm>
      </p:grpSpPr>
      <p:pic>
        <p:nvPicPr>
          <p:cNvPr id="11" name="Picture 10" descr="Logo, company name&#10;&#10;Description automatically generated">
            <a:extLst>
              <a:ext uri="{FF2B5EF4-FFF2-40B4-BE49-F238E27FC236}">
                <a16:creationId xmlns:a16="http://schemas.microsoft.com/office/drawing/2014/main" id="{CAB27EF0-F825-AA48-8C2C-332F4F48DDDC}"/>
              </a:ext>
            </a:extLst>
          </p:cNvPr>
          <p:cNvPicPr>
            <a:picLocks noChangeAspect="1"/>
          </p:cNvPicPr>
          <p:nvPr userDrawn="1"/>
        </p:nvPicPr>
        <p:blipFill>
          <a:blip r:embed="rId2"/>
          <a:stretch>
            <a:fillRect/>
          </a:stretch>
        </p:blipFill>
        <p:spPr>
          <a:xfrm>
            <a:off x="5324111" y="4992617"/>
            <a:ext cx="1578864" cy="1584198"/>
          </a:xfrm>
          <a:prstGeom prst="rect">
            <a:avLst/>
          </a:prstGeom>
        </p:spPr>
      </p:pic>
      <p:sp>
        <p:nvSpPr>
          <p:cNvPr id="15" name="Freeform 14">
            <a:extLst>
              <a:ext uri="{FF2B5EF4-FFF2-40B4-BE49-F238E27FC236}">
                <a16:creationId xmlns:a16="http://schemas.microsoft.com/office/drawing/2014/main" id="{5B3B1518-5232-B242-97E4-9F0FE6776556}"/>
              </a:ext>
            </a:extLst>
          </p:cNvPr>
          <p:cNvSpPr/>
          <p:nvPr userDrawn="1"/>
        </p:nvSpPr>
        <p:spPr>
          <a:xfrm>
            <a:off x="5029199" y="812800"/>
            <a:ext cx="7169149" cy="5232400"/>
          </a:xfrm>
          <a:custGeom>
            <a:avLst/>
            <a:gdLst>
              <a:gd name="connsiteX0" fmla="*/ 7391400 w 7391400"/>
              <a:gd name="connsiteY0" fmla="*/ 0 h 5232400"/>
              <a:gd name="connsiteX1" fmla="*/ 0 w 7391400"/>
              <a:gd name="connsiteY1" fmla="*/ 0 h 5232400"/>
              <a:gd name="connsiteX2" fmla="*/ 0 w 7391400"/>
              <a:gd name="connsiteY2" fmla="*/ 139700 h 5232400"/>
              <a:gd name="connsiteX3" fmla="*/ 0 w 7391400"/>
              <a:gd name="connsiteY3" fmla="*/ 5232400 h 5232400"/>
              <a:gd name="connsiteX4" fmla="*/ 317500 w 739140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17500 w 672975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38363 w 6729750"/>
              <a:gd name="connsiteY4" fmla="*/ 5232400 h 523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9750" h="5232400">
                <a:moveTo>
                  <a:pt x="6729750" y="0"/>
                </a:moveTo>
                <a:lnTo>
                  <a:pt x="0" y="0"/>
                </a:lnTo>
                <a:lnTo>
                  <a:pt x="0" y="139700"/>
                </a:lnTo>
                <a:lnTo>
                  <a:pt x="0" y="5232400"/>
                </a:lnTo>
                <a:lnTo>
                  <a:pt x="338363" y="523240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6276537"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Neue Haas Grotesk Text Pro" panose="020B0504020202020204" pitchFamily="34" charset="0"/>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6276537" cy="2117073"/>
          </a:xfrm>
          <a:prstGeom prst="rect">
            <a:avLst/>
          </a:prstGeom>
        </p:spPr>
        <p:txBody>
          <a:bodyPr lIns="0" tIns="0" rIns="0" bIns="0">
            <a:noAutofit/>
          </a:bodyPr>
          <a:lstStyle>
            <a:lvl1pPr marL="0" indent="0">
              <a:buFontTx/>
              <a:buNone/>
              <a:defRPr lang="en-US" sz="4000" b="1" i="0" kern="1200" spc="-150" dirty="0">
                <a:solidFill>
                  <a:schemeClr val="accent4"/>
                </a:solidFill>
                <a:latin typeface="Neue Haas Grotesk Text Pro" panose="020B0504020202020204" pitchFamily="34" charset="0"/>
                <a:ea typeface="+mj-ea"/>
                <a:cs typeface="Arial" panose="020B0604020202020204" pitchFamily="34" charset="0"/>
              </a:defRPr>
            </a:lvl1pPr>
          </a:lstStyle>
          <a:p>
            <a:pPr lvl="0"/>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3"/>
            <a:srcRect/>
            <a:stretch>
              <a:fillRect/>
            </a:stretch>
          </a:blipFill>
        </p:spPr>
        <p:txBody>
          <a:bodyPr anchor="ctr" anchorCtr="0">
            <a:noAutofit/>
          </a:bodyPr>
          <a:lstStyle>
            <a:lvl1pPr marL="0" indent="0" algn="ctr">
              <a:buNone/>
              <a:defRPr b="0" i="0"/>
            </a:lvl1pPr>
          </a:lstStyle>
          <a:p>
            <a:endParaRPr lang="en-US"/>
          </a:p>
        </p:txBody>
      </p:sp>
      <p:cxnSp>
        <p:nvCxnSpPr>
          <p:cNvPr id="16" name="Straight Connector 15">
            <a:extLst>
              <a:ext uri="{FF2B5EF4-FFF2-40B4-BE49-F238E27FC236}">
                <a16:creationId xmlns:a16="http://schemas.microsoft.com/office/drawing/2014/main" id="{E336EB85-3CBC-3A4B-8625-B6DBA15C7285}"/>
              </a:ext>
            </a:extLst>
          </p:cNvPr>
          <p:cNvCxnSpPr>
            <a:cxnSpLocks/>
          </p:cNvCxnSpPr>
          <p:nvPr userDrawn="1"/>
        </p:nvCxnSpPr>
        <p:spPr>
          <a:xfrm>
            <a:off x="6845300" y="6045200"/>
            <a:ext cx="5346700" cy="0"/>
          </a:xfrm>
          <a:prstGeom prst="line">
            <a:avLst/>
          </a:prstGeom>
          <a:ln w="161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6276538" cy="596664"/>
          </a:xfrm>
        </p:spPr>
        <p:txBody>
          <a:bodyPr>
            <a:noAutofit/>
          </a:bodyPr>
          <a:lstStyle>
            <a:lvl1pPr marL="0" indent="0">
              <a:buNone/>
              <a:defRPr lang="en-US" sz="1300" b="0" i="0" kern="1200" cap="all" spc="330" baseline="0" dirty="0" smtClean="0">
                <a:solidFill>
                  <a:schemeClr val="tx1"/>
                </a:solidFill>
                <a:latin typeface="Neue Haas Grotesk Text Pro" panose="020B0504020202020204" pitchFamily="34" charset="0"/>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Neue Haas Grotesk Text Pro" panose="020B0504020202020204" pitchFamily="34" charset="0"/>
              </a:defRPr>
            </a:lvl1pPr>
          </a:lstStyle>
          <a:p>
            <a:r>
              <a:rPr lang="en-US"/>
              <a:t>FOR INFORMATIONAL PURPOSES ONLY. </a:t>
            </a:r>
            <a:br>
              <a:rPr lang="en-US"/>
            </a:br>
            <a:r>
              <a:rPr lang="en-US"/>
              <a:t>SEE IMPORTANT DISCLOSURES AT THE END OF THE PRESENTATION.</a:t>
            </a:r>
          </a:p>
        </p:txBody>
      </p:sp>
    </p:spTree>
    <p:extLst>
      <p:ext uri="{BB962C8B-B14F-4D97-AF65-F5344CB8AC3E}">
        <p14:creationId xmlns:p14="http://schemas.microsoft.com/office/powerpoint/2010/main" val="493828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F 1_Single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80988"/>
            <a:ext cx="9643044" cy="404812"/>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1" i="0" kern="1200" spc="-150" dirty="0">
                <a:solidFill>
                  <a:schemeClr val="accent4"/>
                </a:solidFill>
                <a:latin typeface="Neue Haas Grotesk Text Pro" panose="020B0504020202020204" pitchFamily="34" charset="0"/>
                <a:ea typeface="+mj-ea"/>
                <a:cs typeface="Arial" panose="020B0604020202020204" pitchFamily="34" charset="0"/>
              </a:defRPr>
            </a:lvl1pPr>
          </a:lstStyle>
          <a:p>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11271818" cy="4381500"/>
          </a:xfrm>
          <a:prstGeom prst="rect">
            <a:avLst/>
          </a:prstGeom>
        </p:spPr>
        <p:txBody>
          <a:bodyPr vert="horz" lIns="0" tIns="0" rIns="0" bIns="0" rtlCol="0">
            <a:noAutofit/>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r>
              <a:rPr 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Neue Haas Grotesk Text Pro" panose="020B0504020202020204" pitchFamily="34" charset="0"/>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b="0" i="0">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b="0" i="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Tree>
    <p:extLst>
      <p:ext uri="{BB962C8B-B14F-4D97-AF65-F5344CB8AC3E}">
        <p14:creationId xmlns:p14="http://schemas.microsoft.com/office/powerpoint/2010/main" val="312944992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PF Divider slide">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ABFA2C08-60F0-EF44-A8E8-77E1E690D0A3}"/>
              </a:ext>
            </a:extLst>
          </p:cNvPr>
          <p:cNvPicPr>
            <a:picLocks noChangeAspect="1"/>
          </p:cNvPicPr>
          <p:nvPr userDrawn="1"/>
        </p:nvPicPr>
        <p:blipFill>
          <a:blip r:embed="rId2"/>
          <a:stretch>
            <a:fillRect/>
          </a:stretch>
        </p:blipFill>
        <p:spPr>
          <a:xfrm>
            <a:off x="981323" y="2163844"/>
            <a:ext cx="2074394" cy="2081402"/>
          </a:xfrm>
          <a:prstGeom prst="rect">
            <a:avLst/>
          </a:prstGeom>
        </p:spPr>
      </p:pic>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3725478" y="3864628"/>
            <a:ext cx="8009321" cy="2117072"/>
          </a:xfrm>
          <a:prstGeom prst="rect">
            <a:avLst/>
          </a:prstGeom>
        </p:spPr>
        <p:txBody>
          <a:bodyPr lIns="0" tIns="0" rIns="0" bIns="0">
            <a:noAutofit/>
          </a:bodyPr>
          <a:lstStyle>
            <a:lvl1pPr marL="0" indent="0">
              <a:buFontTx/>
              <a:buNone/>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Click to edit divider slide title</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3725478" y="6383842"/>
            <a:ext cx="8009321" cy="312233"/>
          </a:xfrm>
        </p:spPr>
        <p:txBody>
          <a:bodyPr/>
          <a:lstStyle>
            <a:lvl1pPr algn="l">
              <a:defRPr>
                <a:latin typeface="+mn-lt"/>
              </a:defRPr>
            </a:lvl1pPr>
          </a:lstStyle>
          <a:p>
            <a:r>
              <a:rPr lang="en-US" altLang="en-US"/>
              <a:t>FOR INVESTMENT PROFESSIONAL USE ONLY. NOT FOR USE WITH THE PUBLIC.</a:t>
            </a:r>
          </a:p>
        </p:txBody>
      </p:sp>
      <p:sp>
        <p:nvSpPr>
          <p:cNvPr id="16" name="Rectangle 15">
            <a:extLst>
              <a:ext uri="{FF2B5EF4-FFF2-40B4-BE49-F238E27FC236}">
                <a16:creationId xmlns:a16="http://schemas.microsoft.com/office/drawing/2014/main" id="{5EACFC15-0882-3B41-B2AD-9D302B3E9CF7}"/>
              </a:ext>
            </a:extLst>
          </p:cNvPr>
          <p:cNvSpPr/>
          <p:nvPr userDrawn="1"/>
        </p:nvSpPr>
        <p:spPr>
          <a:xfrm>
            <a:off x="3711575" y="3449782"/>
            <a:ext cx="8480425" cy="170330"/>
          </a:xfrm>
          <a:prstGeom prst="rect">
            <a:avLst/>
          </a:prstGeom>
          <a:solidFill>
            <a:srgbClr val="00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18733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Next Presenter">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9963527C-6697-5AA9-37AF-F23DB61EBEB9}"/>
              </a:ext>
            </a:extLst>
          </p:cNvPr>
          <p:cNvPicPr>
            <a:picLocks noChangeAspect="1"/>
          </p:cNvPicPr>
          <p:nvPr userDrawn="1"/>
        </p:nvPicPr>
        <p:blipFill>
          <a:blip r:embed="rId2"/>
          <a:stretch>
            <a:fillRect/>
          </a:stretch>
        </p:blipFill>
        <p:spPr>
          <a:xfrm>
            <a:off x="1373230" y="4995952"/>
            <a:ext cx="1578864" cy="1584198"/>
          </a:xfrm>
          <a:prstGeom prst="rect">
            <a:avLst/>
          </a:prstGeom>
        </p:spPr>
      </p:pic>
      <p:sp>
        <p:nvSpPr>
          <p:cNvPr id="15" name="Freeform 14">
            <a:extLst>
              <a:ext uri="{FF2B5EF4-FFF2-40B4-BE49-F238E27FC236}">
                <a16:creationId xmlns:a16="http://schemas.microsoft.com/office/drawing/2014/main" id="{5B3B1518-5232-B242-97E4-9F0FE6776556}"/>
              </a:ext>
            </a:extLst>
          </p:cNvPr>
          <p:cNvSpPr/>
          <p:nvPr userDrawn="1"/>
        </p:nvSpPr>
        <p:spPr>
          <a:xfrm>
            <a:off x="863599" y="812800"/>
            <a:ext cx="11328401" cy="5232400"/>
          </a:xfrm>
          <a:custGeom>
            <a:avLst/>
            <a:gdLst>
              <a:gd name="connsiteX0" fmla="*/ 7391400 w 7391400"/>
              <a:gd name="connsiteY0" fmla="*/ 0 h 5232400"/>
              <a:gd name="connsiteX1" fmla="*/ 0 w 7391400"/>
              <a:gd name="connsiteY1" fmla="*/ 0 h 5232400"/>
              <a:gd name="connsiteX2" fmla="*/ 0 w 7391400"/>
              <a:gd name="connsiteY2" fmla="*/ 139700 h 5232400"/>
              <a:gd name="connsiteX3" fmla="*/ 0 w 7391400"/>
              <a:gd name="connsiteY3" fmla="*/ 5232400 h 5232400"/>
              <a:gd name="connsiteX4" fmla="*/ 317500 w 739140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17500 w 672975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38363 w 6729750"/>
              <a:gd name="connsiteY4" fmla="*/ 5232400 h 523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9750" h="5232400">
                <a:moveTo>
                  <a:pt x="6729750" y="0"/>
                </a:moveTo>
                <a:lnTo>
                  <a:pt x="0" y="0"/>
                </a:lnTo>
                <a:lnTo>
                  <a:pt x="0" y="139700"/>
                </a:lnTo>
                <a:lnTo>
                  <a:pt x="0" y="5232400"/>
                </a:lnTo>
                <a:lnTo>
                  <a:pt x="338363" y="523240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1292662" y="2075737"/>
            <a:ext cx="5121954" cy="2145304"/>
          </a:xfrm>
          <a:prstGeom prst="rect">
            <a:avLst/>
          </a:prstGeom>
        </p:spPr>
        <p:txBody>
          <a:bodyPr lIns="0" tIns="0" rIns="0" bIns="0" anchor="b" anchorCtr="0">
            <a:noAutofit/>
          </a:bodyPr>
          <a:lstStyle>
            <a:lvl1pPr marL="0" indent="0">
              <a:spcBef>
                <a:spcPts val="0"/>
              </a:spcBef>
              <a:spcAft>
                <a:spcPts val="600"/>
              </a:spcAft>
              <a:buFontTx/>
              <a:buNone/>
              <a:defRPr lang="en-US" sz="6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Click to edit Name</a:t>
            </a:r>
          </a:p>
        </p:txBody>
      </p:sp>
      <p:cxnSp>
        <p:nvCxnSpPr>
          <p:cNvPr id="16" name="Straight Connector 15">
            <a:extLst>
              <a:ext uri="{FF2B5EF4-FFF2-40B4-BE49-F238E27FC236}">
                <a16:creationId xmlns:a16="http://schemas.microsoft.com/office/drawing/2014/main" id="{E336EB85-3CBC-3A4B-8625-B6DBA15C7285}"/>
              </a:ext>
            </a:extLst>
          </p:cNvPr>
          <p:cNvCxnSpPr>
            <a:cxnSpLocks/>
          </p:cNvCxnSpPr>
          <p:nvPr userDrawn="1"/>
        </p:nvCxnSpPr>
        <p:spPr>
          <a:xfrm>
            <a:off x="2868843" y="6045200"/>
            <a:ext cx="9323157" cy="0"/>
          </a:xfrm>
          <a:prstGeom prst="line">
            <a:avLst/>
          </a:prstGeom>
          <a:ln w="161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4">
            <a:extLst>
              <a:ext uri="{FF2B5EF4-FFF2-40B4-BE49-F238E27FC236}">
                <a16:creationId xmlns:a16="http://schemas.microsoft.com/office/drawing/2014/main" id="{B681C9FD-88BC-4562-86EA-3FDF67B2B9CF}"/>
              </a:ext>
            </a:extLst>
          </p:cNvPr>
          <p:cNvSpPr>
            <a:spLocks noGrp="1"/>
          </p:cNvSpPr>
          <p:nvPr>
            <p:ph type="pic" sz="quarter" idx="15"/>
          </p:nvPr>
        </p:nvSpPr>
        <p:spPr>
          <a:xfrm>
            <a:off x="6414616" y="-116114"/>
            <a:ext cx="5383684" cy="5383684"/>
          </a:xfrm>
          <a:prstGeom prst="ellipse">
            <a:avLst/>
          </a:prstGeom>
          <a:blipFill dpi="0" rotWithShape="1">
            <a:blip r:embed="rId3"/>
            <a:srcRect/>
            <a:stretch>
              <a:fillRect/>
            </a:stretch>
          </a:blipFill>
        </p:spPr>
        <p:txBody>
          <a:bodyPr anchor="ctr" anchorCtr="0">
            <a:noAutofit/>
          </a:bodyPr>
          <a:lstStyle>
            <a:lvl1pPr marL="0" indent="0" algn="ctr">
              <a:buNone/>
              <a:defRPr b="0" i="0"/>
            </a:lvl1pPr>
          </a:lstStyle>
          <a:p>
            <a:endParaRPr lang="en-US"/>
          </a:p>
        </p:txBody>
      </p:sp>
      <p:sp>
        <p:nvSpPr>
          <p:cNvPr id="10" name="Text Placeholder 10">
            <a:extLst>
              <a:ext uri="{FF2B5EF4-FFF2-40B4-BE49-F238E27FC236}">
                <a16:creationId xmlns:a16="http://schemas.microsoft.com/office/drawing/2014/main" id="{1A9A0784-210D-4CCC-A765-AA212A78B7D1}"/>
              </a:ext>
            </a:extLst>
          </p:cNvPr>
          <p:cNvSpPr>
            <a:spLocks noGrp="1"/>
          </p:cNvSpPr>
          <p:nvPr>
            <p:ph type="body" sz="quarter" idx="12" hasCustomPrompt="1"/>
          </p:nvPr>
        </p:nvSpPr>
        <p:spPr>
          <a:xfrm>
            <a:off x="1292662" y="1627039"/>
            <a:ext cx="6276537" cy="237018"/>
          </a:xfrm>
          <a:prstGeom prst="rect">
            <a:avLst/>
          </a:prstGeom>
        </p:spPr>
        <p:txBody>
          <a:bodyPr lIns="0" tIns="0" rIns="0" bIns="0">
            <a:noAutofit/>
          </a:bodyPr>
          <a:lstStyle>
            <a:lvl1pPr marL="0" indent="0" algn="l" defTabSz="457200" rtl="0" eaLnBrk="1" latinLnBrk="0" hangingPunct="1">
              <a:buNone/>
              <a:defRPr lang="en-US" sz="1600" b="0" i="0" kern="1200" cap="all" spc="330" baseline="0" dirty="0" smtClean="0">
                <a:solidFill>
                  <a:schemeClr val="accent1"/>
                </a:solidFill>
                <a:latin typeface="+mn-lt"/>
                <a:ea typeface="+mn-ea"/>
                <a:cs typeface="+mn-cs"/>
              </a:defRPr>
            </a:lvl1pPr>
          </a:lstStyle>
          <a:p>
            <a:pPr lvl="0"/>
            <a:r>
              <a:rPr lang="en-US"/>
              <a:t>NEXT PRESENTER:</a:t>
            </a:r>
          </a:p>
        </p:txBody>
      </p:sp>
      <p:sp>
        <p:nvSpPr>
          <p:cNvPr id="11" name="Text Placeholder 9">
            <a:extLst>
              <a:ext uri="{FF2B5EF4-FFF2-40B4-BE49-F238E27FC236}">
                <a16:creationId xmlns:a16="http://schemas.microsoft.com/office/drawing/2014/main" id="{C0E2255D-2203-4F67-A677-36A21660958C}"/>
              </a:ext>
            </a:extLst>
          </p:cNvPr>
          <p:cNvSpPr>
            <a:spLocks noGrp="1"/>
          </p:cNvSpPr>
          <p:nvPr>
            <p:ph type="body" sz="quarter" idx="16" hasCustomPrompt="1"/>
          </p:nvPr>
        </p:nvSpPr>
        <p:spPr>
          <a:xfrm>
            <a:off x="1292662" y="4358752"/>
            <a:ext cx="5558988" cy="1046529"/>
          </a:xfrm>
        </p:spPr>
        <p:txBody>
          <a:bodyPr>
            <a:noAutofit/>
          </a:bodyPr>
          <a:lstStyle>
            <a:lvl1pPr marL="0" indent="0">
              <a:buNone/>
              <a:defRPr lang="en-US" sz="1300" b="0" i="0" kern="1200" cap="all" spc="0" baseline="0" dirty="0" smtClean="0">
                <a:solidFill>
                  <a:schemeClr val="tx1"/>
                </a:solidFill>
                <a:latin typeface="+mn-lt"/>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Presenter Title </a:t>
            </a:r>
          </a:p>
        </p:txBody>
      </p:sp>
      <p:sp>
        <p:nvSpPr>
          <p:cNvPr id="2" name="Footer Placeholder 2">
            <a:extLst>
              <a:ext uri="{FF2B5EF4-FFF2-40B4-BE49-F238E27FC236}">
                <a16:creationId xmlns:a16="http://schemas.microsoft.com/office/drawing/2014/main" id="{9079FB30-5B54-53E2-4B6E-794BB518D241}"/>
              </a:ext>
            </a:extLst>
          </p:cNvPr>
          <p:cNvSpPr>
            <a:spLocks noGrp="1"/>
          </p:cNvSpPr>
          <p:nvPr>
            <p:ph type="ftr" sz="quarter" idx="10"/>
          </p:nvPr>
        </p:nvSpPr>
        <p:spPr>
          <a:xfrm>
            <a:off x="2084388" y="6383842"/>
            <a:ext cx="8021636" cy="312233"/>
          </a:xfrm>
        </p:spPr>
        <p:txBody>
          <a:bodyPr>
            <a:noAutofit/>
          </a:bodyPr>
          <a:lstStyle>
            <a:lvl1pPr>
              <a:defRPr b="0" i="0">
                <a:latin typeface="Neue Haas Grotesk Text Pro" panose="020B0504020202020204" pitchFamily="34" charset="0"/>
              </a:defRPr>
            </a:lvl1pPr>
          </a:lstStyle>
          <a:p>
            <a:r>
              <a:rPr lang="en-US" altLang="en-US"/>
              <a:t>FOR INVESTMENT PROFESSIONAL USE ONLY. NOT FOR USE WITH THE PUBLIC.</a:t>
            </a:r>
          </a:p>
        </p:txBody>
      </p:sp>
    </p:spTree>
    <p:extLst>
      <p:ext uri="{BB962C8B-B14F-4D97-AF65-F5344CB8AC3E}">
        <p14:creationId xmlns:p14="http://schemas.microsoft.com/office/powerpoint/2010/main" val="40193386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F 1_Single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1322"/>
            <a:ext cx="9643044" cy="424478"/>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11271818" cy="4381500"/>
          </a:xfrm>
          <a:prstGeom prst="rect">
            <a:avLst/>
          </a:prstGeom>
        </p:spPr>
        <p:txBody>
          <a:bodyPr vert="horz" lIns="0" tIns="0" rIns="0" bIns="0" rtlCol="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a:latin typeface="+mn-lt"/>
              </a:defRPr>
            </a:lvl1pPr>
          </a:lstStyle>
          <a:p>
            <a:r>
              <a:rPr lang="en-US" altLang="en-US"/>
              <a:t>FOR INVESTMENT PROFESSIONAL USE ONLY. NOT FOR USE WITH THE PUBLIC.</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a:latin typeface="+mn-lt"/>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rgbClr val="00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Tree>
    <p:extLst>
      <p:ext uri="{BB962C8B-B14F-4D97-AF65-F5344CB8AC3E}">
        <p14:creationId xmlns:p14="http://schemas.microsoft.com/office/powerpoint/2010/main" val="227930533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PF 1_Single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1322"/>
            <a:ext cx="9643044" cy="424478"/>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11271818" cy="4381500"/>
          </a:xfrm>
          <a:prstGeom prst="rect">
            <a:avLst/>
          </a:prstGeom>
        </p:spPr>
        <p:txBody>
          <a:bodyPr vert="horz" lIns="0" tIns="0" rIns="0" bIns="0" rtlCol="0">
            <a:noAutofit/>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r>
              <a:rPr lang="en-US" altLang="en-US"/>
              <a:t>FOR INVESTMENT PROFESSIONAL USE ONLY. NOT FOR USE WITH THE PUBLIC.</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Neue Haas Grotesk Text Pro" panose="020B0504020202020204" pitchFamily="34" charset="0"/>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rgbClr val="00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b="0" i="0">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b="0" i="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Tree>
    <p:extLst>
      <p:ext uri="{BB962C8B-B14F-4D97-AF65-F5344CB8AC3E}">
        <p14:creationId xmlns:p14="http://schemas.microsoft.com/office/powerpoint/2010/main" val="243679041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F 2 content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1322"/>
            <a:ext cx="9643044" cy="424478"/>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4761482" cy="4381500"/>
          </a:xfrm>
          <a:prstGeom prst="rect">
            <a:avLst/>
          </a:prstGeom>
        </p:spPr>
        <p:txBody>
          <a:bodyPr vert="horz" lIns="0" tIns="0" rIns="0" bIns="0" rtlCol="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mn-lt"/>
              </a:defRPr>
            </a:lvl1pPr>
          </a:lstStyle>
          <a:p>
            <a:r>
              <a:rPr lang="en-US" altLang="en-US"/>
              <a:t>FOR INVESTMENT PROFESSIONAL USE ONLY. NOT FOR USE WITH THE PUBLIC.</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mn-lt"/>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rgbClr val="00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b="0" i="0">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7" name="Content Placeholder 6">
            <a:extLst>
              <a:ext uri="{FF2B5EF4-FFF2-40B4-BE49-F238E27FC236}">
                <a16:creationId xmlns:a16="http://schemas.microsoft.com/office/drawing/2014/main" id="{A7783AD4-9251-774F-B5FB-58F5F84403C2}"/>
              </a:ext>
            </a:extLst>
          </p:cNvPr>
          <p:cNvSpPr>
            <a:spLocks noGrp="1"/>
          </p:cNvSpPr>
          <p:nvPr>
            <p:ph sz="quarter" idx="13"/>
          </p:nvPr>
        </p:nvSpPr>
        <p:spPr>
          <a:xfrm>
            <a:off x="5338763" y="1600201"/>
            <a:ext cx="6396037" cy="4381500"/>
          </a:xfrm>
        </p:spPr>
        <p:txBody>
          <a:bodyPr>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b="0" i="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Tree>
    <p:extLst>
      <p:ext uri="{BB962C8B-B14F-4D97-AF65-F5344CB8AC3E}">
        <p14:creationId xmlns:p14="http://schemas.microsoft.com/office/powerpoint/2010/main" val="81615637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F 3 content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1322"/>
            <a:ext cx="9643044" cy="424478"/>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3134293" cy="4381500"/>
          </a:xfrm>
          <a:prstGeom prst="rect">
            <a:avLst/>
          </a:prstGeom>
        </p:spPr>
        <p:txBody>
          <a:bodyPr vert="horz" lIns="0" tIns="0" rIns="0" bIns="0" rtlCol="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mn-lt"/>
              </a:defRPr>
            </a:lvl1pPr>
          </a:lstStyle>
          <a:p>
            <a:r>
              <a:rPr lang="en-US" altLang="en-US"/>
              <a:t>FOR INVESTMENT PROFESSIONAL USE ONLY. NOT FOR USE WITH THE PUBLIC.</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mn-lt"/>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rgbClr val="00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b="0" i="0">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7" name="Content Placeholder 6">
            <a:extLst>
              <a:ext uri="{FF2B5EF4-FFF2-40B4-BE49-F238E27FC236}">
                <a16:creationId xmlns:a16="http://schemas.microsoft.com/office/drawing/2014/main" id="{A7783AD4-9251-774F-B5FB-58F5F84403C2}"/>
              </a:ext>
            </a:extLst>
          </p:cNvPr>
          <p:cNvSpPr>
            <a:spLocks noGrp="1"/>
          </p:cNvSpPr>
          <p:nvPr>
            <p:ph sz="quarter" idx="13"/>
          </p:nvPr>
        </p:nvSpPr>
        <p:spPr>
          <a:xfrm>
            <a:off x="3711576" y="1600201"/>
            <a:ext cx="3134293" cy="4381500"/>
          </a:xfrm>
        </p:spPr>
        <p:txBody>
          <a:bodyPr>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b="0" i="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
        <p:nvSpPr>
          <p:cNvPr id="8" name="Content Placeholder 7">
            <a:extLst>
              <a:ext uri="{FF2B5EF4-FFF2-40B4-BE49-F238E27FC236}">
                <a16:creationId xmlns:a16="http://schemas.microsoft.com/office/drawing/2014/main" id="{3D0F8C08-180A-8149-8102-BB3F2C55541C}"/>
              </a:ext>
            </a:extLst>
          </p:cNvPr>
          <p:cNvSpPr>
            <a:spLocks noGrp="1"/>
          </p:cNvSpPr>
          <p:nvPr>
            <p:ph sz="quarter" idx="15"/>
          </p:nvPr>
        </p:nvSpPr>
        <p:spPr>
          <a:xfrm>
            <a:off x="6965950" y="1600200"/>
            <a:ext cx="4762500" cy="4381500"/>
          </a:xfrm>
        </p:spPr>
        <p:txBody>
          <a:bodyPr>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040130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PF Highlighted Sta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1322"/>
            <a:ext cx="9643044" cy="424478"/>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Slide Title</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mn-lt"/>
              </a:defRPr>
            </a:lvl1pPr>
          </a:lstStyle>
          <a:p>
            <a:r>
              <a:rPr lang="en-US" altLang="en-US"/>
              <a:t>FOR INVESTMENT PROFESSIONAL USE ONLY. NOT FOR USE WITH THE PUBLIC.</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mn-lt"/>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rgbClr val="00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b="0" i="0">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7" name="Content Placeholder 6">
            <a:extLst>
              <a:ext uri="{FF2B5EF4-FFF2-40B4-BE49-F238E27FC236}">
                <a16:creationId xmlns:a16="http://schemas.microsoft.com/office/drawing/2014/main" id="{A7783AD4-9251-774F-B5FB-58F5F84403C2}"/>
              </a:ext>
            </a:extLst>
          </p:cNvPr>
          <p:cNvSpPr>
            <a:spLocks noGrp="1"/>
          </p:cNvSpPr>
          <p:nvPr>
            <p:ph sz="quarter" idx="13"/>
          </p:nvPr>
        </p:nvSpPr>
        <p:spPr>
          <a:xfrm>
            <a:off x="5338763" y="1600200"/>
            <a:ext cx="6396037" cy="4381501"/>
          </a:xfrm>
        </p:spPr>
        <p:txBody>
          <a:bodyPr>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b="0" i="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
        <p:nvSpPr>
          <p:cNvPr id="10" name="Text Placeholder 9">
            <a:extLst>
              <a:ext uri="{FF2B5EF4-FFF2-40B4-BE49-F238E27FC236}">
                <a16:creationId xmlns:a16="http://schemas.microsoft.com/office/drawing/2014/main" id="{9C18C896-5F6A-5445-87A2-945DB8F13043}"/>
              </a:ext>
            </a:extLst>
          </p:cNvPr>
          <p:cNvSpPr>
            <a:spLocks noGrp="1"/>
          </p:cNvSpPr>
          <p:nvPr>
            <p:ph type="body" sz="quarter" idx="15" hasCustomPrompt="1"/>
          </p:nvPr>
        </p:nvSpPr>
        <p:spPr>
          <a:xfrm>
            <a:off x="457200" y="1600201"/>
            <a:ext cx="4767263" cy="4459176"/>
          </a:xfrm>
        </p:spPr>
        <p:txBody>
          <a:bodyPr>
            <a:noAutofit/>
          </a:bodyPr>
          <a:lstStyle>
            <a:lvl1pPr marL="0" indent="0">
              <a:lnSpc>
                <a:spcPct val="80000"/>
              </a:lnSpc>
              <a:buNone/>
              <a:defRPr sz="20000" b="0" i="0" cap="all" spc="-500" baseline="0">
                <a:solidFill>
                  <a:schemeClr val="accent4"/>
                </a:solidFill>
                <a:latin typeface="Univers Condensed Light" panose="020B0306020202040204" pitchFamily="34" charset="0"/>
              </a:defRPr>
            </a:lvl1pPr>
            <a:lvl2pPr marL="233362" indent="0">
              <a:buNone/>
              <a:defRPr/>
            </a:lvl2pPr>
            <a:lvl3pPr marL="460375" indent="0">
              <a:buNone/>
              <a:defRPr/>
            </a:lvl3pPr>
            <a:lvl4pPr marL="695325" indent="0">
              <a:buNone/>
              <a:defRPr/>
            </a:lvl4pPr>
            <a:lvl5pPr marL="920750" indent="0">
              <a:buNone/>
              <a:defRPr/>
            </a:lvl5pPr>
          </a:lstStyle>
          <a:p>
            <a:pPr lvl="0"/>
            <a:r>
              <a:rPr lang="en-US"/>
              <a:t>$X</a:t>
            </a:r>
            <a:br>
              <a:rPr lang="en-US"/>
            </a:br>
            <a:r>
              <a:rPr lang="en-US"/>
              <a:t>X%</a:t>
            </a:r>
          </a:p>
        </p:txBody>
      </p:sp>
    </p:spTree>
    <p:extLst>
      <p:ext uri="{BB962C8B-B14F-4D97-AF65-F5344CB8AC3E}">
        <p14:creationId xmlns:p14="http://schemas.microsoft.com/office/powerpoint/2010/main" val="388433270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F 2_Titles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57908"/>
            <a:ext cx="9643044" cy="427892"/>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Slide Title</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mn-lt"/>
              </a:defRPr>
            </a:lvl1pPr>
          </a:lstStyle>
          <a:p>
            <a:r>
              <a:rPr lang="en-US" altLang="en-US"/>
              <a:t>FOR INVESTMENT PROFESSIONAL USE ONLY. NOT FOR USE WITH THE PUBLIC.</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mn-lt"/>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b="0" i="0">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Tree>
    <p:extLst>
      <p:ext uri="{BB962C8B-B14F-4D97-AF65-F5344CB8AC3E}">
        <p14:creationId xmlns:p14="http://schemas.microsoft.com/office/powerpoint/2010/main" val="118591353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PF Disclosures_HQ addre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56902"/>
            <a:ext cx="9643044" cy="428898"/>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1" i="0" kern="1200" spc="-100" baseline="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Disclosures</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mn-lt"/>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7" name="Text Placeholder 6">
            <a:extLst>
              <a:ext uri="{FF2B5EF4-FFF2-40B4-BE49-F238E27FC236}">
                <a16:creationId xmlns:a16="http://schemas.microsoft.com/office/drawing/2014/main" id="{3191EE5D-0BDD-9F4B-B0FD-DD83127D06DC}"/>
              </a:ext>
            </a:extLst>
          </p:cNvPr>
          <p:cNvSpPr>
            <a:spLocks noGrp="1"/>
          </p:cNvSpPr>
          <p:nvPr>
            <p:ph type="body" sz="quarter" idx="13"/>
          </p:nvPr>
        </p:nvSpPr>
        <p:spPr>
          <a:xfrm>
            <a:off x="457199" y="1600200"/>
            <a:ext cx="9643043" cy="4686300"/>
          </a:xfrm>
        </p:spPr>
        <p:txBody>
          <a:bodyPr>
            <a:normAutofit/>
          </a:bodyPr>
          <a:lstStyle>
            <a:lvl1pPr marL="0" indent="0">
              <a:buNone/>
              <a:defRPr sz="1400" b="0" i="0">
                <a:latin typeface="+mn-lt"/>
              </a:defRPr>
            </a:lvl1pPr>
          </a:lstStyle>
          <a:p>
            <a:pPr lvl="0"/>
            <a:r>
              <a:rPr lang="en-US"/>
              <a:t>Click to edit Master text styles</a:t>
            </a:r>
          </a:p>
        </p:txBody>
      </p:sp>
      <p:sp>
        <p:nvSpPr>
          <p:cNvPr id="8" name="TextBox 7">
            <a:extLst>
              <a:ext uri="{FF2B5EF4-FFF2-40B4-BE49-F238E27FC236}">
                <a16:creationId xmlns:a16="http://schemas.microsoft.com/office/drawing/2014/main" id="{ED905931-DD55-854C-B89D-F495EB214ACE}"/>
              </a:ext>
            </a:extLst>
          </p:cNvPr>
          <p:cNvSpPr txBox="1"/>
          <p:nvPr userDrawn="1"/>
        </p:nvSpPr>
        <p:spPr>
          <a:xfrm>
            <a:off x="10220325" y="3758084"/>
            <a:ext cx="1675188" cy="2223616"/>
          </a:xfrm>
          <a:prstGeom prst="rect">
            <a:avLst/>
          </a:prstGeom>
          <a:noFill/>
        </p:spPr>
        <p:txBody>
          <a:bodyPr wrap="square" lIns="0" tIns="0" rIns="0" bIns="0" rtlCol="0" anchor="b" anchorCtr="0">
            <a:noAutofit/>
          </a:bodyPr>
          <a:lstStyle/>
          <a:p>
            <a:pPr>
              <a:lnSpc>
                <a:spcPct val="90000"/>
              </a:lnSpc>
              <a:spcAft>
                <a:spcPts val="600"/>
              </a:spcAft>
            </a:pPr>
            <a:r>
              <a:rPr lang="en-US" sz="1200" b="1">
                <a:latin typeface="+mn-lt"/>
              </a:rPr>
              <a:t>Meeder Investment Management</a:t>
            </a:r>
            <a:endParaRPr lang="en-US" sz="1200">
              <a:latin typeface="+mn-lt"/>
            </a:endParaRPr>
          </a:p>
          <a:p>
            <a:pPr>
              <a:lnSpc>
                <a:spcPct val="90000"/>
              </a:lnSpc>
              <a:spcAft>
                <a:spcPts val="600"/>
              </a:spcAft>
            </a:pPr>
            <a:r>
              <a:rPr lang="en-US" sz="1100">
                <a:latin typeface="+mn-lt"/>
              </a:rPr>
              <a:t>6125 Memorial Drive</a:t>
            </a:r>
            <a:br>
              <a:rPr lang="en-US" sz="1100">
                <a:latin typeface="+mn-lt"/>
              </a:rPr>
            </a:br>
            <a:r>
              <a:rPr lang="en-US" sz="1100">
                <a:latin typeface="+mn-lt"/>
              </a:rPr>
              <a:t>Dublin, OH 43017</a:t>
            </a:r>
          </a:p>
          <a:p>
            <a:pPr>
              <a:lnSpc>
                <a:spcPct val="90000"/>
              </a:lnSpc>
              <a:spcAft>
                <a:spcPts val="600"/>
              </a:spcAft>
            </a:pPr>
            <a:r>
              <a:rPr lang="en-US" sz="1100">
                <a:latin typeface="+mn-lt"/>
              </a:rPr>
              <a:t>866.633.3371</a:t>
            </a:r>
          </a:p>
          <a:p>
            <a:pPr>
              <a:lnSpc>
                <a:spcPct val="90000"/>
              </a:lnSpc>
              <a:spcAft>
                <a:spcPts val="600"/>
              </a:spcAft>
            </a:pPr>
            <a:r>
              <a:rPr lang="en-US" sz="1100">
                <a:latin typeface="+mn-lt"/>
              </a:rPr>
              <a:t>MeederInvestment.com</a:t>
            </a:r>
            <a:endParaRPr lang="en-US" sz="1200">
              <a:latin typeface="+mn-lt"/>
            </a:endParaRPr>
          </a:p>
        </p:txBody>
      </p:sp>
      <p:sp>
        <p:nvSpPr>
          <p:cNvPr id="9" name="Text Placeholder 5">
            <a:extLst>
              <a:ext uri="{FF2B5EF4-FFF2-40B4-BE49-F238E27FC236}">
                <a16:creationId xmlns:a16="http://schemas.microsoft.com/office/drawing/2014/main" id="{2586B041-DFCB-DE46-A39F-83A63A7FD525}"/>
              </a:ext>
            </a:extLst>
          </p:cNvPr>
          <p:cNvSpPr>
            <a:spLocks noGrp="1"/>
          </p:cNvSpPr>
          <p:nvPr>
            <p:ph type="body" sz="quarter" idx="14" hasCustomPrompt="1"/>
          </p:nvPr>
        </p:nvSpPr>
        <p:spPr>
          <a:xfrm>
            <a:off x="9291320" y="6434518"/>
            <a:ext cx="2443480" cy="166580"/>
          </a:xfrm>
        </p:spPr>
        <p:txBody>
          <a:bodyPr anchor="b" anchorCtr="0">
            <a:noAutofit/>
          </a:bodyPr>
          <a:lstStyle>
            <a:lvl1pPr marL="0" indent="0" algn="r">
              <a:buNone/>
              <a:defRPr sz="800" b="0" i="0" cap="all" baseline="0">
                <a:latin typeface="+mn-lt"/>
              </a:defRPr>
            </a:lvl1pPr>
            <a:lvl2pPr marL="233362" indent="0">
              <a:buNone/>
              <a:defRPr sz="800" cap="all" baseline="0"/>
            </a:lvl2pPr>
            <a:lvl3pPr marL="460375" indent="0">
              <a:buNone/>
              <a:defRPr sz="800" cap="all" baseline="0"/>
            </a:lvl3pPr>
            <a:lvl4pPr marL="695325" indent="0">
              <a:buNone/>
              <a:defRPr sz="800" cap="all" baseline="0"/>
            </a:lvl4pPr>
            <a:lvl5pPr marL="920750" indent="0">
              <a:buNone/>
              <a:defRPr sz="800" cap="all" baseline="0"/>
            </a:lvl5pPr>
          </a:lstStyle>
          <a:p>
            <a:pPr lvl="0"/>
            <a:r>
              <a:rPr lang="en-US"/>
              <a:t>Compliance/Project code</a:t>
            </a:r>
          </a:p>
        </p:txBody>
      </p:sp>
    </p:spTree>
    <p:extLst>
      <p:ext uri="{BB962C8B-B14F-4D97-AF65-F5344CB8AC3E}">
        <p14:creationId xmlns:p14="http://schemas.microsoft.com/office/powerpoint/2010/main" val="193661572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PF Disclosures_PF offi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9264"/>
            <a:ext cx="9643044" cy="404812"/>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Disclosures</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a:latin typeface="+mn-lt"/>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7" name="Text Placeholder 6">
            <a:extLst>
              <a:ext uri="{FF2B5EF4-FFF2-40B4-BE49-F238E27FC236}">
                <a16:creationId xmlns:a16="http://schemas.microsoft.com/office/drawing/2014/main" id="{3191EE5D-0BDD-9F4B-B0FD-DD83127D06DC}"/>
              </a:ext>
            </a:extLst>
          </p:cNvPr>
          <p:cNvSpPr>
            <a:spLocks noGrp="1"/>
          </p:cNvSpPr>
          <p:nvPr>
            <p:ph type="body" sz="quarter" idx="13"/>
          </p:nvPr>
        </p:nvSpPr>
        <p:spPr>
          <a:xfrm>
            <a:off x="457199" y="1600200"/>
            <a:ext cx="9643043" cy="4686300"/>
          </a:xfrm>
        </p:spPr>
        <p:txBody>
          <a:bodyPr>
            <a:normAutofit/>
          </a:bodyPr>
          <a:lstStyle>
            <a:lvl1pPr marL="0" indent="0">
              <a:buNone/>
              <a:defRPr sz="1400">
                <a:latin typeface="+mn-lt"/>
              </a:defRPr>
            </a:lvl1pPr>
          </a:lstStyle>
          <a:p>
            <a:pPr lvl="0"/>
            <a:r>
              <a:rPr lang="en-US"/>
              <a:t>Click to edit Master text styles</a:t>
            </a:r>
          </a:p>
        </p:txBody>
      </p:sp>
      <p:sp>
        <p:nvSpPr>
          <p:cNvPr id="8" name="TextBox 7">
            <a:extLst>
              <a:ext uri="{FF2B5EF4-FFF2-40B4-BE49-F238E27FC236}">
                <a16:creationId xmlns:a16="http://schemas.microsoft.com/office/drawing/2014/main" id="{ED905931-DD55-854C-B89D-F495EB214ACE}"/>
              </a:ext>
            </a:extLst>
          </p:cNvPr>
          <p:cNvSpPr txBox="1"/>
          <p:nvPr userDrawn="1"/>
        </p:nvSpPr>
        <p:spPr>
          <a:xfrm>
            <a:off x="10220325" y="2573215"/>
            <a:ext cx="1707907" cy="3408485"/>
          </a:xfrm>
          <a:prstGeom prst="rect">
            <a:avLst/>
          </a:prstGeom>
          <a:noFill/>
        </p:spPr>
        <p:txBody>
          <a:bodyPr wrap="square" lIns="0" tIns="0" rIns="0" bIns="0" rtlCol="0" anchor="b" anchorCtr="0">
            <a:noAutofit/>
          </a:bodyPr>
          <a:lstStyle/>
          <a:p>
            <a:pPr>
              <a:lnSpc>
                <a:spcPct val="90000"/>
              </a:lnSpc>
              <a:spcAft>
                <a:spcPts val="600"/>
              </a:spcAft>
            </a:pPr>
            <a:r>
              <a:rPr lang="en-US" sz="1000" b="1" spc="-50" baseline="0">
                <a:latin typeface="+mn-lt"/>
              </a:rPr>
              <a:t>Meeder Public Funds</a:t>
            </a:r>
          </a:p>
          <a:p>
            <a:pPr>
              <a:lnSpc>
                <a:spcPct val="90000"/>
              </a:lnSpc>
              <a:spcAft>
                <a:spcPts val="600"/>
              </a:spcAft>
            </a:pPr>
            <a:r>
              <a:rPr lang="en-US" sz="1000" spc="-50" baseline="0">
                <a:latin typeface="+mn-lt"/>
              </a:rPr>
              <a:t>Dublin, Ohio</a:t>
            </a:r>
          </a:p>
          <a:p>
            <a:pPr>
              <a:lnSpc>
                <a:spcPct val="90000"/>
              </a:lnSpc>
              <a:spcAft>
                <a:spcPts val="600"/>
              </a:spcAft>
            </a:pPr>
            <a:r>
              <a:rPr lang="en-US" sz="1000" spc="-50" baseline="0">
                <a:latin typeface="+mn-lt"/>
              </a:rPr>
              <a:t>Austin, Texas</a:t>
            </a:r>
          </a:p>
          <a:p>
            <a:pPr>
              <a:lnSpc>
                <a:spcPct val="90000"/>
              </a:lnSpc>
              <a:spcAft>
                <a:spcPts val="600"/>
              </a:spcAft>
            </a:pPr>
            <a:r>
              <a:rPr lang="en-US" sz="1000" spc="-50" baseline="0">
                <a:latin typeface="+mn-lt"/>
              </a:rPr>
              <a:t>Denver, Colorado</a:t>
            </a:r>
          </a:p>
          <a:p>
            <a:pPr>
              <a:lnSpc>
                <a:spcPct val="90000"/>
              </a:lnSpc>
              <a:spcAft>
                <a:spcPts val="600"/>
              </a:spcAft>
            </a:pPr>
            <a:r>
              <a:rPr lang="en-US" sz="1000" spc="-50" baseline="0">
                <a:latin typeface="+mn-lt"/>
              </a:rPr>
              <a:t>Lansing, Michigan</a:t>
            </a:r>
          </a:p>
          <a:p>
            <a:pPr marL="0" marR="0" lvl="0" indent="0" algn="l" defTabSz="914400" rtl="0" eaLnBrk="1" fontAlgn="auto" latinLnBrk="0" hangingPunct="1">
              <a:lnSpc>
                <a:spcPct val="90000"/>
              </a:lnSpc>
              <a:spcBef>
                <a:spcPts val="0"/>
              </a:spcBef>
              <a:spcAft>
                <a:spcPts val="600"/>
              </a:spcAft>
              <a:buClrTx/>
              <a:buSzTx/>
              <a:buFontTx/>
              <a:buNone/>
              <a:tabLst/>
              <a:defRPr/>
            </a:pPr>
            <a:r>
              <a:rPr lang="en-US" sz="1000" spc="-50" baseline="0">
                <a:latin typeface="+mn-lt"/>
              </a:rPr>
              <a:t>Las Vegas, Nevada</a:t>
            </a:r>
          </a:p>
          <a:p>
            <a:pPr>
              <a:lnSpc>
                <a:spcPct val="90000"/>
              </a:lnSpc>
              <a:spcAft>
                <a:spcPts val="600"/>
              </a:spcAft>
            </a:pPr>
            <a:r>
              <a:rPr lang="en-US" sz="1000" spc="-50" baseline="0">
                <a:latin typeface="+mn-lt"/>
              </a:rPr>
              <a:t>Long Beach, California</a:t>
            </a:r>
          </a:p>
          <a:p>
            <a:pPr>
              <a:lnSpc>
                <a:spcPct val="90000"/>
              </a:lnSpc>
              <a:spcAft>
                <a:spcPts val="600"/>
              </a:spcAft>
            </a:pPr>
            <a:r>
              <a:rPr lang="en-US" sz="1000" spc="-50" baseline="0">
                <a:latin typeface="+mn-lt"/>
              </a:rPr>
              <a:t>Salt Lake City, Utah</a:t>
            </a:r>
          </a:p>
          <a:p>
            <a:pPr>
              <a:lnSpc>
                <a:spcPct val="90000"/>
              </a:lnSpc>
              <a:spcAft>
                <a:spcPts val="600"/>
              </a:spcAft>
            </a:pPr>
            <a:endParaRPr lang="en-US" sz="1000" b="1" spc="-50" baseline="0">
              <a:latin typeface="+mn-lt"/>
            </a:endParaRPr>
          </a:p>
          <a:p>
            <a:pPr>
              <a:lnSpc>
                <a:spcPct val="90000"/>
              </a:lnSpc>
              <a:spcAft>
                <a:spcPts val="600"/>
              </a:spcAft>
            </a:pPr>
            <a:r>
              <a:rPr lang="en-US" sz="1000" b="1" spc="-50" baseline="0">
                <a:latin typeface="+mn-lt"/>
              </a:rPr>
              <a:t>meederpublicfunds.com</a:t>
            </a:r>
            <a:br>
              <a:rPr lang="en-US" sz="1000" b="1" spc="-50" baseline="0">
                <a:latin typeface="+mn-lt"/>
              </a:rPr>
            </a:br>
            <a:r>
              <a:rPr lang="en-US" sz="1000" b="1" spc="-50" baseline="0">
                <a:latin typeface="+mn-lt"/>
              </a:rPr>
              <a:t>866.633.3371</a:t>
            </a:r>
          </a:p>
        </p:txBody>
      </p:sp>
    </p:spTree>
    <p:extLst>
      <p:ext uri="{BB962C8B-B14F-4D97-AF65-F5344CB8AC3E}">
        <p14:creationId xmlns:p14="http://schemas.microsoft.com/office/powerpoint/2010/main" val="372718255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F 2 content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80988"/>
            <a:ext cx="9643044" cy="404812"/>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1" i="0" kern="1200" spc="-150" dirty="0">
                <a:solidFill>
                  <a:schemeClr val="accent4"/>
                </a:solidFill>
                <a:latin typeface="Neue Haas Grotesk Text Pro" panose="020B0504020202020204" pitchFamily="34" charset="0"/>
                <a:ea typeface="+mj-ea"/>
                <a:cs typeface="Arial" panose="020B0604020202020204" pitchFamily="34" charset="0"/>
              </a:defRPr>
            </a:lvl1pPr>
          </a:lstStyle>
          <a:p>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4761482" cy="4381500"/>
          </a:xfrm>
          <a:prstGeom prst="rect">
            <a:avLst/>
          </a:prstGeom>
        </p:spPr>
        <p:txBody>
          <a:bodyPr vert="horz" lIns="0" tIns="0" rIns="0" bIns="0" rtlCol="0">
            <a:noAutofit/>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r>
              <a:rPr 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Neue Haas Grotesk Text Pro" panose="020B0504020202020204" pitchFamily="34" charset="0"/>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b="0" i="0">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7" name="Content Placeholder 6">
            <a:extLst>
              <a:ext uri="{FF2B5EF4-FFF2-40B4-BE49-F238E27FC236}">
                <a16:creationId xmlns:a16="http://schemas.microsoft.com/office/drawing/2014/main" id="{A7783AD4-9251-774F-B5FB-58F5F84403C2}"/>
              </a:ext>
            </a:extLst>
          </p:cNvPr>
          <p:cNvSpPr>
            <a:spLocks noGrp="1"/>
          </p:cNvSpPr>
          <p:nvPr>
            <p:ph sz="quarter" idx="13"/>
          </p:nvPr>
        </p:nvSpPr>
        <p:spPr>
          <a:xfrm>
            <a:off x="5338763" y="1600201"/>
            <a:ext cx="6396037" cy="4381500"/>
          </a:xfrm>
        </p:spPr>
        <p:txBody>
          <a:bodyPr>
            <a:noAutofit/>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b="0" i="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Tree>
    <p:extLst>
      <p:ext uri="{BB962C8B-B14F-4D97-AF65-F5344CB8AC3E}">
        <p14:creationId xmlns:p14="http://schemas.microsoft.com/office/powerpoint/2010/main" val="139871902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PF Disclosures_PF offices w-addre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9264"/>
            <a:ext cx="9643044" cy="404812"/>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Disclosures</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a:latin typeface="+mn-lt"/>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7" name="Text Placeholder 6">
            <a:extLst>
              <a:ext uri="{FF2B5EF4-FFF2-40B4-BE49-F238E27FC236}">
                <a16:creationId xmlns:a16="http://schemas.microsoft.com/office/drawing/2014/main" id="{3191EE5D-0BDD-9F4B-B0FD-DD83127D06DC}"/>
              </a:ext>
            </a:extLst>
          </p:cNvPr>
          <p:cNvSpPr>
            <a:spLocks noGrp="1"/>
          </p:cNvSpPr>
          <p:nvPr>
            <p:ph type="body" sz="quarter" idx="13"/>
          </p:nvPr>
        </p:nvSpPr>
        <p:spPr>
          <a:xfrm>
            <a:off x="457199" y="1600200"/>
            <a:ext cx="9643043" cy="4686300"/>
          </a:xfrm>
        </p:spPr>
        <p:txBody>
          <a:bodyPr>
            <a:normAutofit/>
          </a:bodyPr>
          <a:lstStyle>
            <a:lvl1pPr marL="0" indent="0">
              <a:buNone/>
              <a:defRPr sz="1400">
                <a:latin typeface="+mn-lt"/>
              </a:defRPr>
            </a:lvl1pPr>
          </a:lstStyle>
          <a:p>
            <a:pPr lvl="0"/>
            <a:r>
              <a:rPr lang="en-US"/>
              <a:t>Click to edit Master text styles</a:t>
            </a:r>
          </a:p>
        </p:txBody>
      </p:sp>
      <p:sp>
        <p:nvSpPr>
          <p:cNvPr id="8" name="TextBox 7">
            <a:extLst>
              <a:ext uri="{FF2B5EF4-FFF2-40B4-BE49-F238E27FC236}">
                <a16:creationId xmlns:a16="http://schemas.microsoft.com/office/drawing/2014/main" id="{ED905931-DD55-854C-B89D-F495EB214ACE}"/>
              </a:ext>
            </a:extLst>
          </p:cNvPr>
          <p:cNvSpPr txBox="1"/>
          <p:nvPr userDrawn="1"/>
        </p:nvSpPr>
        <p:spPr>
          <a:xfrm>
            <a:off x="10220324" y="2573214"/>
            <a:ext cx="1707907" cy="3408485"/>
          </a:xfrm>
          <a:prstGeom prst="rect">
            <a:avLst/>
          </a:prstGeom>
          <a:noFill/>
        </p:spPr>
        <p:txBody>
          <a:bodyPr wrap="square" lIns="0" tIns="0" rIns="0" bIns="0" rtlCol="0" anchor="b" anchorCtr="0">
            <a:noAutofit/>
          </a:bodyPr>
          <a:lstStyle/>
          <a:p>
            <a:pPr>
              <a:lnSpc>
                <a:spcPct val="90000"/>
              </a:lnSpc>
              <a:spcAft>
                <a:spcPts val="600"/>
              </a:spcAft>
            </a:pPr>
            <a:r>
              <a:rPr lang="en-US" sz="1000" b="1" spc="-50" baseline="0">
                <a:latin typeface="+mn-lt"/>
              </a:rPr>
              <a:t>Meeder Public Funds</a:t>
            </a:r>
            <a:endParaRPr lang="en-US" sz="1000" spc="-50" baseline="0">
              <a:latin typeface="+mn-lt"/>
            </a:endParaRPr>
          </a:p>
          <a:p>
            <a:pPr>
              <a:lnSpc>
                <a:spcPct val="90000"/>
              </a:lnSpc>
              <a:spcAft>
                <a:spcPts val="600"/>
              </a:spcAft>
            </a:pPr>
            <a:r>
              <a:rPr lang="en-US" sz="1000" spc="-50" baseline="0">
                <a:latin typeface="+mn-lt"/>
              </a:rPr>
              <a:t>6125 Memorial Drive</a:t>
            </a:r>
            <a:br>
              <a:rPr lang="en-US" sz="1000" spc="-50" baseline="0">
                <a:latin typeface="+mn-lt"/>
              </a:rPr>
            </a:br>
            <a:r>
              <a:rPr lang="en-US" sz="1000" spc="-50" baseline="0">
                <a:latin typeface="+mn-lt"/>
              </a:rPr>
              <a:t>Dublin, OH 43017</a:t>
            </a:r>
          </a:p>
          <a:p>
            <a:pPr>
              <a:lnSpc>
                <a:spcPct val="90000"/>
              </a:lnSpc>
              <a:spcAft>
                <a:spcPts val="600"/>
              </a:spcAft>
            </a:pPr>
            <a:r>
              <a:rPr lang="en-US" sz="1000" spc="-50" baseline="0">
                <a:latin typeface="+mn-lt"/>
              </a:rPr>
              <a:t>901 Mopac Expressway South, Building 1, Suite 300</a:t>
            </a:r>
            <a:br>
              <a:rPr lang="en-US" sz="1000" spc="-50" baseline="0">
                <a:latin typeface="+mn-lt"/>
              </a:rPr>
            </a:br>
            <a:r>
              <a:rPr lang="en-US" sz="1000" spc="-50" baseline="0">
                <a:latin typeface="+mn-lt"/>
              </a:rPr>
              <a:t>Austin, TX 78746</a:t>
            </a:r>
          </a:p>
          <a:p>
            <a:pPr>
              <a:lnSpc>
                <a:spcPct val="90000"/>
              </a:lnSpc>
              <a:spcAft>
                <a:spcPts val="600"/>
              </a:spcAft>
            </a:pPr>
            <a:r>
              <a:rPr lang="en-US" sz="1000" spc="-50" baseline="0">
                <a:latin typeface="+mn-lt"/>
              </a:rPr>
              <a:t>120 North Washington Square Suite 300</a:t>
            </a:r>
            <a:br>
              <a:rPr lang="en-US" sz="1000" spc="-50" baseline="0">
                <a:latin typeface="+mn-lt"/>
              </a:rPr>
            </a:br>
            <a:r>
              <a:rPr lang="en-US" sz="1000" spc="-50" baseline="0">
                <a:latin typeface="+mn-lt"/>
              </a:rPr>
              <a:t>Lansing, MI 48933</a:t>
            </a:r>
          </a:p>
          <a:p>
            <a:pPr>
              <a:lnSpc>
                <a:spcPct val="90000"/>
              </a:lnSpc>
              <a:spcAft>
                <a:spcPts val="600"/>
              </a:spcAft>
            </a:pPr>
            <a:r>
              <a:rPr lang="en-US" sz="1000" spc="-50" baseline="0">
                <a:latin typeface="+mn-lt"/>
              </a:rPr>
              <a:t>111 West Ocean Boulevard </a:t>
            </a:r>
            <a:br>
              <a:rPr lang="en-US" sz="1000" spc="-50" baseline="0">
                <a:latin typeface="+mn-lt"/>
              </a:rPr>
            </a:br>
            <a:r>
              <a:rPr lang="en-US" sz="1000" spc="-50" baseline="0">
                <a:latin typeface="+mn-lt"/>
              </a:rPr>
              <a:t>4th Floor </a:t>
            </a:r>
            <a:br>
              <a:rPr lang="en-US" sz="1000" spc="-50" baseline="0">
                <a:latin typeface="+mn-lt"/>
              </a:rPr>
            </a:br>
            <a:r>
              <a:rPr lang="en-US" sz="1000" spc="-50" baseline="0">
                <a:latin typeface="+mn-lt"/>
              </a:rPr>
              <a:t>Long Beach, CA 90802</a:t>
            </a:r>
          </a:p>
          <a:p>
            <a:pPr>
              <a:lnSpc>
                <a:spcPct val="90000"/>
              </a:lnSpc>
              <a:spcAft>
                <a:spcPts val="600"/>
              </a:spcAft>
            </a:pPr>
            <a:r>
              <a:rPr lang="en-US" sz="1000" spc="-50" baseline="0">
                <a:latin typeface="+mn-lt"/>
              </a:rPr>
              <a:t>222 Main Street, 5th Floor</a:t>
            </a:r>
            <a:br>
              <a:rPr lang="en-US" sz="1000" spc="-50" baseline="0">
                <a:latin typeface="+mn-lt"/>
              </a:rPr>
            </a:br>
            <a:r>
              <a:rPr lang="en-US" sz="1000" spc="-50" baseline="0">
                <a:latin typeface="+mn-lt"/>
              </a:rPr>
              <a:t>Salt Lake City, UT 84101</a:t>
            </a:r>
          </a:p>
          <a:p>
            <a:pPr>
              <a:lnSpc>
                <a:spcPct val="90000"/>
              </a:lnSpc>
              <a:spcAft>
                <a:spcPts val="600"/>
              </a:spcAft>
            </a:pPr>
            <a:r>
              <a:rPr lang="en-US" sz="1000" spc="-50" baseline="0">
                <a:latin typeface="+mn-lt"/>
              </a:rPr>
              <a:t>10655 Park Run Drive</a:t>
            </a:r>
            <a:br>
              <a:rPr lang="en-US" sz="1000" spc="-50" baseline="0">
                <a:latin typeface="+mn-lt"/>
              </a:rPr>
            </a:br>
            <a:r>
              <a:rPr lang="en-US" sz="1000" spc="-50" baseline="0">
                <a:latin typeface="+mn-lt"/>
              </a:rPr>
              <a:t>Suite 120</a:t>
            </a:r>
            <a:br>
              <a:rPr lang="en-US" sz="1000" spc="-50" baseline="0">
                <a:latin typeface="+mn-lt"/>
              </a:rPr>
            </a:br>
            <a:r>
              <a:rPr lang="en-US" sz="1000" spc="-50" baseline="0">
                <a:latin typeface="+mn-lt"/>
              </a:rPr>
              <a:t>Las Vegas, NV 89144</a:t>
            </a:r>
            <a:endParaRPr lang="en-US" sz="1000" b="1" spc="-50" baseline="0">
              <a:latin typeface="+mn-lt"/>
            </a:endParaRPr>
          </a:p>
          <a:p>
            <a:pPr>
              <a:lnSpc>
                <a:spcPct val="90000"/>
              </a:lnSpc>
              <a:spcAft>
                <a:spcPts val="600"/>
              </a:spcAft>
            </a:pPr>
            <a:r>
              <a:rPr lang="en-US" sz="1000" b="1" spc="-50" baseline="0">
                <a:latin typeface="+mn-lt"/>
              </a:rPr>
              <a:t>meederpublicfunds.com</a:t>
            </a:r>
            <a:br>
              <a:rPr lang="en-US" sz="1000" b="1" spc="-50" baseline="0">
                <a:latin typeface="+mn-lt"/>
              </a:rPr>
            </a:br>
            <a:r>
              <a:rPr lang="en-US" sz="1000" b="1" spc="-50" baseline="0">
                <a:latin typeface="+mn-lt"/>
              </a:rPr>
              <a:t>866.633.3371</a:t>
            </a:r>
          </a:p>
        </p:txBody>
      </p:sp>
    </p:spTree>
    <p:extLst>
      <p:ext uri="{BB962C8B-B14F-4D97-AF65-F5344CB8AC3E}">
        <p14:creationId xmlns:p14="http://schemas.microsoft.com/office/powerpoint/2010/main" val="424820851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PF Final Slide">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C6F3FCE4-791E-2147-B030-4A306FC30BF3}"/>
              </a:ext>
            </a:extLst>
          </p:cNvPr>
          <p:cNvPicPr>
            <a:picLocks noChangeAspect="1"/>
          </p:cNvPicPr>
          <p:nvPr userDrawn="1"/>
        </p:nvPicPr>
        <p:blipFill>
          <a:blip r:embed="rId2"/>
          <a:stretch>
            <a:fillRect/>
          </a:stretch>
        </p:blipFill>
        <p:spPr>
          <a:xfrm>
            <a:off x="5048291" y="2250701"/>
            <a:ext cx="2074394" cy="2081402"/>
          </a:xfrm>
          <a:prstGeom prst="rect">
            <a:avLst/>
          </a:prstGeom>
        </p:spPr>
      </p:pic>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r>
              <a:rPr lang="en-US" altLang="en-US"/>
              <a:t>FOR INVESTMENT PROFESSIONAL USE ONLY. NOT FOR USE WITH THE PUBLIC.</a:t>
            </a:r>
          </a:p>
        </p:txBody>
      </p:sp>
      <p:sp>
        <p:nvSpPr>
          <p:cNvPr id="7" name="TextBox 6">
            <a:extLst>
              <a:ext uri="{FF2B5EF4-FFF2-40B4-BE49-F238E27FC236}">
                <a16:creationId xmlns:a16="http://schemas.microsoft.com/office/drawing/2014/main" id="{C7C712E4-E3FD-F447-80F1-38F5BC3E7256}"/>
              </a:ext>
            </a:extLst>
          </p:cNvPr>
          <p:cNvSpPr txBox="1"/>
          <p:nvPr userDrawn="1"/>
        </p:nvSpPr>
        <p:spPr>
          <a:xfrm>
            <a:off x="5443951" y="4201298"/>
            <a:ext cx="1320874" cy="130805"/>
          </a:xfrm>
          <a:prstGeom prst="rect">
            <a:avLst/>
          </a:prstGeom>
          <a:noFill/>
        </p:spPr>
        <p:txBody>
          <a:bodyPr wrap="none" lIns="0" tIns="0" rIns="0" bIns="0" rtlCol="0">
            <a:spAutoFit/>
          </a:bodyPr>
          <a:lstStyle/>
          <a:p>
            <a:pPr algn="ctr"/>
            <a:r>
              <a:rPr lang="en-US" sz="850" b="0" i="0" spc="50">
                <a:solidFill>
                  <a:schemeClr val="tx2"/>
                </a:solidFill>
                <a:latin typeface="Neue Haas Grotesk Text Pro" panose="020B0504020202020204" pitchFamily="34" charset="0"/>
              </a:rPr>
              <a:t>MeederInvestment.com</a:t>
            </a:r>
          </a:p>
        </p:txBody>
      </p:sp>
    </p:spTree>
    <p:extLst>
      <p:ext uri="{BB962C8B-B14F-4D97-AF65-F5344CB8AC3E}">
        <p14:creationId xmlns:p14="http://schemas.microsoft.com/office/powerpoint/2010/main" val="415346551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PF Final Slide">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C6F3FCE4-791E-2147-B030-4A306FC30BF3}"/>
              </a:ext>
            </a:extLst>
          </p:cNvPr>
          <p:cNvPicPr>
            <a:picLocks noChangeAspect="1"/>
          </p:cNvPicPr>
          <p:nvPr userDrawn="1"/>
        </p:nvPicPr>
        <p:blipFill>
          <a:blip r:embed="rId2"/>
          <a:stretch>
            <a:fillRect/>
          </a:stretch>
        </p:blipFill>
        <p:spPr>
          <a:xfrm>
            <a:off x="5048291" y="2250701"/>
            <a:ext cx="2074394" cy="2081402"/>
          </a:xfrm>
          <a:prstGeom prst="rect">
            <a:avLst/>
          </a:prstGeom>
        </p:spPr>
      </p:pic>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a:latin typeface="+mn-lt"/>
              </a:defRPr>
            </a:lvl1pPr>
          </a:lstStyle>
          <a:p>
            <a:r>
              <a:rPr lang="en-US" altLang="en-US"/>
              <a:t>FOR INVESTMENT PROFESSIONAL USE ONLY. NOT FOR USE WITH THE PUBLIC.</a:t>
            </a:r>
          </a:p>
        </p:txBody>
      </p:sp>
      <p:sp>
        <p:nvSpPr>
          <p:cNvPr id="7" name="TextBox 6">
            <a:extLst>
              <a:ext uri="{FF2B5EF4-FFF2-40B4-BE49-F238E27FC236}">
                <a16:creationId xmlns:a16="http://schemas.microsoft.com/office/drawing/2014/main" id="{C7C712E4-E3FD-F447-80F1-38F5BC3E7256}"/>
              </a:ext>
            </a:extLst>
          </p:cNvPr>
          <p:cNvSpPr txBox="1"/>
          <p:nvPr userDrawn="1"/>
        </p:nvSpPr>
        <p:spPr>
          <a:xfrm>
            <a:off x="5411890" y="4201298"/>
            <a:ext cx="1384996" cy="130805"/>
          </a:xfrm>
          <a:prstGeom prst="rect">
            <a:avLst/>
          </a:prstGeom>
          <a:noFill/>
        </p:spPr>
        <p:txBody>
          <a:bodyPr wrap="none" lIns="0" tIns="0" rIns="0" bIns="0" rtlCol="0">
            <a:spAutoFit/>
          </a:bodyPr>
          <a:lstStyle/>
          <a:p>
            <a:pPr algn="ctr"/>
            <a:r>
              <a:rPr lang="en-US" sz="850" b="0" i="0" spc="50">
                <a:solidFill>
                  <a:schemeClr val="tx2"/>
                </a:solidFill>
                <a:latin typeface="+mn-lt"/>
              </a:rPr>
              <a:t>MeederPublicFunds.com</a:t>
            </a:r>
          </a:p>
        </p:txBody>
      </p:sp>
    </p:spTree>
    <p:extLst>
      <p:ext uri="{BB962C8B-B14F-4D97-AF65-F5344CB8AC3E}">
        <p14:creationId xmlns:p14="http://schemas.microsoft.com/office/powerpoint/2010/main" val="219381666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39569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0_2 content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1322"/>
            <a:ext cx="9643044" cy="433523"/>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4000" b="1" i="0">
                <a:solidFill>
                  <a:schemeClr val="accent1"/>
                </a:solidFill>
                <a:latin typeface="+mj-lt"/>
              </a:defRPr>
            </a:lvl1pPr>
          </a:lstStyle>
          <a:p>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6388668" cy="4381500"/>
          </a:xfrm>
          <a:prstGeom prst="rect">
            <a:avLst/>
          </a:prstGeom>
        </p:spPr>
        <p:txBody>
          <a:bodyPr vert="horz" lIns="0" tIns="0" rIns="0" bIns="0" rtlCol="0">
            <a:noAutofit/>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Neue Haas Grotesk Text Pro" panose="020B0504020202020204" pitchFamily="34" charset="0"/>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b="0" i="0">
                <a:solidFill>
                  <a:schemeClr val="accent1"/>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b="0" i="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
        <p:nvSpPr>
          <p:cNvPr id="6" name="Picture Placeholder 14">
            <a:extLst>
              <a:ext uri="{FF2B5EF4-FFF2-40B4-BE49-F238E27FC236}">
                <a16:creationId xmlns:a16="http://schemas.microsoft.com/office/drawing/2014/main" id="{08B4F21F-9D98-E077-D002-4A4168591727}"/>
              </a:ext>
            </a:extLst>
          </p:cNvPr>
          <p:cNvSpPr>
            <a:spLocks noGrp="1"/>
          </p:cNvSpPr>
          <p:nvPr>
            <p:ph type="pic" sz="quarter" idx="15"/>
          </p:nvPr>
        </p:nvSpPr>
        <p:spPr>
          <a:xfrm>
            <a:off x="6965950" y="798623"/>
            <a:ext cx="6802806" cy="6802807"/>
          </a:xfrm>
          <a:prstGeom prst="ellipse">
            <a:avLst/>
          </a:prstGeom>
          <a:solidFill>
            <a:schemeClr val="bg1"/>
          </a:solidFill>
        </p:spPr>
        <p:txBody>
          <a:bodyPr anchor="ctr">
            <a:noAutofit/>
          </a:bodyPr>
          <a:lstStyle>
            <a:lvl1pPr marL="0" indent="0" algn="ctr">
              <a:buNone/>
              <a:defRPr b="0" i="0"/>
            </a:lvl1pPr>
          </a:lstStyle>
          <a:p>
            <a:endParaRPr lang="en-US"/>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r>
              <a:rPr lang="en-US" altLang="en-US"/>
              <a:t>FOR INVESTMENT PROFESSIONAL USE ONLY. NOT FOR USE WITH THE PUBLIC.</a:t>
            </a:r>
          </a:p>
        </p:txBody>
      </p:sp>
    </p:spTree>
    <p:extLst>
      <p:ext uri="{BB962C8B-B14F-4D97-AF65-F5344CB8AC3E}">
        <p14:creationId xmlns:p14="http://schemas.microsoft.com/office/powerpoint/2010/main" val="185118592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21209C6-1CDC-2ABB-6646-EAF4AE93CC7D}"/>
              </a:ext>
            </a:extLst>
          </p:cNvPr>
          <p:cNvSpPr>
            <a:spLocks noGrp="1"/>
          </p:cNvSpPr>
          <p:nvPr>
            <p:ph type="ftr" sz="quarter" idx="10"/>
          </p:nvPr>
        </p:nvSpPr>
        <p:spPr/>
        <p:txBody>
          <a:bodyPr/>
          <a:lstStyle/>
          <a:p>
            <a:r>
              <a:rPr lang="en-US" altLang="en-US"/>
              <a:t>FOR INVESTMENT PROFESSIONAL USE ONLY. NOT FOR USE WITH THE PUBLIC.</a:t>
            </a:r>
          </a:p>
        </p:txBody>
      </p:sp>
      <p:sp>
        <p:nvSpPr>
          <p:cNvPr id="3" name="Slide Number Placeholder 2">
            <a:extLst>
              <a:ext uri="{FF2B5EF4-FFF2-40B4-BE49-F238E27FC236}">
                <a16:creationId xmlns:a16="http://schemas.microsoft.com/office/drawing/2014/main" id="{30465D28-1007-5E83-FBCE-7DF5FC694779}"/>
              </a:ext>
            </a:extLst>
          </p:cNvPr>
          <p:cNvSpPr>
            <a:spLocks noGrp="1"/>
          </p:cNvSpPr>
          <p:nvPr>
            <p:ph type="sldNum" sz="quarter" idx="11"/>
          </p:nvPr>
        </p:nvSpPr>
        <p:spPr/>
        <p:txBody>
          <a:bodyPr/>
          <a:lstStyle/>
          <a:p>
            <a:fld id="{83DAFE14-7A0B-5947-9BC6-2596D2D26B76}" type="slidenum">
              <a:rPr lang="en-US" smtClean="0"/>
              <a:pPr/>
              <a:t>‹#›</a:t>
            </a:fld>
            <a:endParaRPr lang="en-US"/>
          </a:p>
        </p:txBody>
      </p:sp>
    </p:spTree>
    <p:extLst>
      <p:ext uri="{BB962C8B-B14F-4D97-AF65-F5344CB8AC3E}">
        <p14:creationId xmlns:p14="http://schemas.microsoft.com/office/powerpoint/2010/main" val="18318218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PF Highlighted Sta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433280"/>
            <a:ext cx="9643044" cy="252520"/>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2500" b="1">
                <a:solidFill>
                  <a:schemeClr val="accent4"/>
                </a:solidFill>
                <a:latin typeface="NeueHaasGroteskDisp Pro" panose="020B0504020202020204" pitchFamily="34" charset="77"/>
              </a:defRPr>
            </a:lvl1pPr>
          </a:lstStyle>
          <a:p>
            <a:r>
              <a:rPr lang="en-US"/>
              <a:t>Slide Title</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p>
            <a:r>
              <a:rPr lang="en-US"/>
              <a:t>FOR INVESTMENT PROFESSIONAL USE ONLY. NOT FOR USE WITH THE PUBLIC.</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rgbClr val="00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7" name="Content Placeholder 6">
            <a:extLst>
              <a:ext uri="{FF2B5EF4-FFF2-40B4-BE49-F238E27FC236}">
                <a16:creationId xmlns:a16="http://schemas.microsoft.com/office/drawing/2014/main" id="{A7783AD4-9251-774F-B5FB-58F5F84403C2}"/>
              </a:ext>
            </a:extLst>
          </p:cNvPr>
          <p:cNvSpPr>
            <a:spLocks noGrp="1"/>
          </p:cNvSpPr>
          <p:nvPr>
            <p:ph sz="quarter" idx="13"/>
          </p:nvPr>
        </p:nvSpPr>
        <p:spPr>
          <a:xfrm>
            <a:off x="5338763" y="1600200"/>
            <a:ext cx="6396037" cy="438150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
        <p:nvSpPr>
          <p:cNvPr id="10" name="Text Placeholder 9">
            <a:extLst>
              <a:ext uri="{FF2B5EF4-FFF2-40B4-BE49-F238E27FC236}">
                <a16:creationId xmlns:a16="http://schemas.microsoft.com/office/drawing/2014/main" id="{9C18C896-5F6A-5445-87A2-945DB8F13043}"/>
              </a:ext>
            </a:extLst>
          </p:cNvPr>
          <p:cNvSpPr>
            <a:spLocks noGrp="1"/>
          </p:cNvSpPr>
          <p:nvPr>
            <p:ph type="body" sz="quarter" idx="15" hasCustomPrompt="1"/>
          </p:nvPr>
        </p:nvSpPr>
        <p:spPr>
          <a:xfrm>
            <a:off x="457200" y="1600201"/>
            <a:ext cx="4767263" cy="4459176"/>
          </a:xfrm>
        </p:spPr>
        <p:txBody>
          <a:bodyPr>
            <a:noAutofit/>
          </a:bodyPr>
          <a:lstStyle>
            <a:lvl1pPr marL="0" indent="0">
              <a:lnSpc>
                <a:spcPct val="80000"/>
              </a:lnSpc>
              <a:buNone/>
              <a:defRPr sz="20000" b="0" i="0" cap="all" spc="-500" baseline="0">
                <a:solidFill>
                  <a:schemeClr val="accent4"/>
                </a:solidFill>
                <a:latin typeface="Univers Condensed Light" panose="020B0306020202040204" pitchFamily="34" charset="0"/>
              </a:defRPr>
            </a:lvl1pPr>
            <a:lvl2pPr marL="233362" indent="0">
              <a:buNone/>
              <a:defRPr/>
            </a:lvl2pPr>
            <a:lvl3pPr marL="460375" indent="0">
              <a:buNone/>
              <a:defRPr/>
            </a:lvl3pPr>
            <a:lvl4pPr marL="695325" indent="0">
              <a:buNone/>
              <a:defRPr/>
            </a:lvl4pPr>
            <a:lvl5pPr marL="920750" indent="0">
              <a:buNone/>
              <a:defRPr/>
            </a:lvl5pPr>
          </a:lstStyle>
          <a:p>
            <a:pPr lvl="0"/>
            <a:r>
              <a:rPr lang="en-US"/>
              <a:t>$X</a:t>
            </a:r>
            <a:br>
              <a:rPr lang="en-US"/>
            </a:br>
            <a:r>
              <a:rPr lang="en-US"/>
              <a:t>X%</a:t>
            </a:r>
          </a:p>
        </p:txBody>
      </p:sp>
    </p:spTree>
    <p:extLst>
      <p:ext uri="{BB962C8B-B14F-4D97-AF65-F5344CB8AC3E}">
        <p14:creationId xmlns:p14="http://schemas.microsoft.com/office/powerpoint/2010/main" val="246860408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PF_Single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1322"/>
            <a:ext cx="9643044" cy="424478"/>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11271818" cy="4381500"/>
          </a:xfrm>
          <a:prstGeom prst="rect">
            <a:avLst/>
          </a:prstGeom>
        </p:spPr>
        <p:txBody>
          <a:bodyPr vert="horz" lIns="0" tIns="0" rIns="0" bIns="0" rtlCol="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a:latin typeface="+mn-lt"/>
              </a:defRPr>
            </a:lvl1pPr>
          </a:lstStyle>
          <a:p>
            <a:r>
              <a:rPr lang="en-US" altLang="en-US"/>
              <a:t>FOR INVESTMENT PROFESSIONAL USE ONLY. NOT FOR USE WITH THE PUBLIC.</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a:latin typeface="+mn-lt"/>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rgbClr val="00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Tree>
    <p:extLst>
      <p:ext uri="{BB962C8B-B14F-4D97-AF65-F5344CB8AC3E}">
        <p14:creationId xmlns:p14="http://schemas.microsoft.com/office/powerpoint/2010/main" val="162789742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Single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8696"/>
            <a:ext cx="9643044" cy="424478"/>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4000" b="1" i="0">
                <a:solidFill>
                  <a:schemeClr val="accent1"/>
                </a:solidFill>
                <a:latin typeface="+mn-lt"/>
              </a:defRPr>
            </a:lvl1pPr>
          </a:lstStyle>
          <a:p>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11271818" cy="4381500"/>
          </a:xfrm>
          <a:prstGeom prst="rect">
            <a:avLst/>
          </a:prstGeom>
        </p:spPr>
        <p:txBody>
          <a:bodyPr vert="horz" lIns="0" tIns="0" rIns="0" bIns="0" rtlCol="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a:latin typeface="+mn-lt"/>
              </a:defRPr>
            </a:lvl1pPr>
          </a:lstStyle>
          <a:p>
            <a:r>
              <a:rPr lang="en-US"/>
              <a:t>FOR INVESTMENT PROFESSIONAL USE ONLY. NOT FOR USE WITH THE PUBLIC.</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a:latin typeface="+mn-lt"/>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b="0" i="0">
                <a:solidFill>
                  <a:schemeClr val="accent1"/>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b="0" i="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Tree>
    <p:extLst>
      <p:ext uri="{BB962C8B-B14F-4D97-AF65-F5344CB8AC3E}">
        <p14:creationId xmlns:p14="http://schemas.microsoft.com/office/powerpoint/2010/main" val="314653779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Title Slide Opt 3">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5B3B1518-5232-B242-97E4-9F0FE6776556}"/>
              </a:ext>
            </a:extLst>
          </p:cNvPr>
          <p:cNvSpPr/>
          <p:nvPr userDrawn="1"/>
        </p:nvSpPr>
        <p:spPr>
          <a:xfrm>
            <a:off x="5029199" y="812800"/>
            <a:ext cx="7169149" cy="5232400"/>
          </a:xfrm>
          <a:custGeom>
            <a:avLst/>
            <a:gdLst>
              <a:gd name="connsiteX0" fmla="*/ 7391400 w 7391400"/>
              <a:gd name="connsiteY0" fmla="*/ 0 h 5232400"/>
              <a:gd name="connsiteX1" fmla="*/ 0 w 7391400"/>
              <a:gd name="connsiteY1" fmla="*/ 0 h 5232400"/>
              <a:gd name="connsiteX2" fmla="*/ 0 w 7391400"/>
              <a:gd name="connsiteY2" fmla="*/ 139700 h 5232400"/>
              <a:gd name="connsiteX3" fmla="*/ 0 w 7391400"/>
              <a:gd name="connsiteY3" fmla="*/ 5232400 h 5232400"/>
              <a:gd name="connsiteX4" fmla="*/ 317500 w 739140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17500 w 672975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38363 w 6729750"/>
              <a:gd name="connsiteY4" fmla="*/ 5232400 h 523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9750" h="5232400">
                <a:moveTo>
                  <a:pt x="6729750" y="0"/>
                </a:moveTo>
                <a:lnTo>
                  <a:pt x="0" y="0"/>
                </a:lnTo>
                <a:lnTo>
                  <a:pt x="0" y="139700"/>
                </a:lnTo>
                <a:lnTo>
                  <a:pt x="0" y="5232400"/>
                </a:lnTo>
                <a:lnTo>
                  <a:pt x="338363" y="523240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7" name="Graphic 6">
            <a:extLst>
              <a:ext uri="{FF2B5EF4-FFF2-40B4-BE49-F238E27FC236}">
                <a16:creationId xmlns:a16="http://schemas.microsoft.com/office/drawing/2014/main" id="{9603D64A-BAD2-B949-AC08-9A8166E871D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294" t="19175" r="17518" b="17162"/>
          <a:stretch/>
        </p:blipFill>
        <p:spPr>
          <a:xfrm>
            <a:off x="5606195" y="5267570"/>
            <a:ext cx="1021196" cy="906698"/>
          </a:xfrm>
          <a:prstGeom prst="rect">
            <a:avLst/>
          </a:prstGeom>
        </p:spPr>
      </p:pic>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6276537"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accent1"/>
                </a:solidFill>
                <a:latin typeface="+mn-lt"/>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6276537" cy="2117073"/>
          </a:xfrm>
          <a:prstGeom prst="rect">
            <a:avLst/>
          </a:prstGeom>
        </p:spPr>
        <p:txBody>
          <a:bodyPr lIns="0" tIns="0" rIns="0" bIns="0">
            <a:noAutofit/>
          </a:bodyPr>
          <a:lstStyle>
            <a:lvl1pPr marL="0" indent="0">
              <a:buFontTx/>
              <a:buNone/>
              <a:defRPr lang="en-US" sz="6000" b="1" i="0" kern="1200" spc="-150" dirty="0">
                <a:solidFill>
                  <a:schemeClr val="accent2"/>
                </a:solidFill>
                <a:latin typeface="+mn-lt"/>
                <a:ea typeface="+mn-ea"/>
                <a:cs typeface="+mn-cs"/>
              </a:defRPr>
            </a:lvl1pPr>
          </a:lstStyle>
          <a:p>
            <a:pPr marL="0" lvl="0" indent="0" algn="l" defTabSz="914400" rtl="0" eaLnBrk="1" latinLnBrk="0" hangingPunct="1">
              <a:lnSpc>
                <a:spcPct val="80000"/>
              </a:lnSpc>
              <a:spcBef>
                <a:spcPts val="0"/>
              </a:spcBef>
              <a:spcAft>
                <a:spcPts val="600"/>
              </a:spcAft>
              <a:buClr>
                <a:schemeClr val="accent1"/>
              </a:buClr>
              <a:buFontTx/>
              <a:buNone/>
            </a:pPr>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4"/>
            <a:srcRect/>
            <a:stretch>
              <a:fillRect/>
            </a:stretch>
          </a:blipFill>
        </p:spPr>
        <p:txBody>
          <a:bodyPr anchor="ctr" anchorCtr="0">
            <a:noAutofit/>
          </a:bodyPr>
          <a:lstStyle>
            <a:lvl1pPr marL="0" indent="0" algn="ctr">
              <a:buNone/>
              <a:defRPr b="0" i="0">
                <a:latin typeface="+mn-lt"/>
              </a:defRPr>
            </a:lvl1pPr>
          </a:lstStyle>
          <a:p>
            <a:endParaRPr lang="en-US"/>
          </a:p>
        </p:txBody>
      </p:sp>
      <p:cxnSp>
        <p:nvCxnSpPr>
          <p:cNvPr id="16" name="Straight Connector 15">
            <a:extLst>
              <a:ext uri="{FF2B5EF4-FFF2-40B4-BE49-F238E27FC236}">
                <a16:creationId xmlns:a16="http://schemas.microsoft.com/office/drawing/2014/main" id="{E336EB85-3CBC-3A4B-8625-B6DBA15C7285}"/>
              </a:ext>
            </a:extLst>
          </p:cNvPr>
          <p:cNvCxnSpPr>
            <a:cxnSpLocks/>
          </p:cNvCxnSpPr>
          <p:nvPr userDrawn="1"/>
        </p:nvCxnSpPr>
        <p:spPr>
          <a:xfrm>
            <a:off x="6845300" y="6045200"/>
            <a:ext cx="5346700" cy="0"/>
          </a:xfrm>
          <a:prstGeom prst="line">
            <a:avLst/>
          </a:prstGeom>
          <a:ln w="161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6276538" cy="596664"/>
          </a:xfrm>
        </p:spPr>
        <p:txBody>
          <a:bodyPr>
            <a:noAutofit/>
          </a:bodyPr>
          <a:lstStyle>
            <a:lvl1pPr marL="0" indent="0">
              <a:buNone/>
              <a:defRPr lang="en-US" sz="1300" b="0" i="0" kern="1200" cap="all" spc="330" baseline="0" dirty="0" smtClean="0">
                <a:solidFill>
                  <a:schemeClr val="accent1"/>
                </a:solidFill>
                <a:latin typeface="+mn-lt"/>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noAutofit/>
          </a:bodyPr>
          <a:lstStyle>
            <a:lvl1pPr algn="l">
              <a:defRPr>
                <a:latin typeface="+mn-lt"/>
              </a:defRPr>
            </a:lvl1pPr>
          </a:lstStyle>
          <a:p>
            <a:r>
              <a:rPr lang="en-US"/>
              <a:t>FOR INVESTMENT PROFESSIONAL USE ONLY. NOT FOR USE WITH THE PUBLIC.</a:t>
            </a:r>
          </a:p>
        </p:txBody>
      </p:sp>
    </p:spTree>
    <p:extLst>
      <p:ext uri="{BB962C8B-B14F-4D97-AF65-F5344CB8AC3E}">
        <p14:creationId xmlns:p14="http://schemas.microsoft.com/office/powerpoint/2010/main" val="1153886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F 3 content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73354"/>
            <a:ext cx="9643044" cy="424478"/>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1" i="0" kern="1200" spc="-150" dirty="0">
                <a:solidFill>
                  <a:schemeClr val="accent4"/>
                </a:solidFill>
                <a:latin typeface="Neue Haas Grotesk Text Pro" panose="020B0504020202020204" pitchFamily="34" charset="0"/>
                <a:ea typeface="+mj-ea"/>
                <a:cs typeface="Arial" panose="020B0604020202020204" pitchFamily="34" charset="0"/>
              </a:defRPr>
            </a:lvl1pPr>
          </a:lstStyle>
          <a:p>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3134293" cy="4381500"/>
          </a:xfrm>
          <a:prstGeom prst="rect">
            <a:avLst/>
          </a:prstGeom>
        </p:spPr>
        <p:txBody>
          <a:bodyPr vert="horz" lIns="0" tIns="0" rIns="0" bIns="0" rtlCol="0">
            <a:noAutofit/>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r>
              <a:rPr 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Neue Haas Grotesk Text Pro" panose="020B0504020202020204" pitchFamily="34" charset="0"/>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b="0" i="0">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7" name="Content Placeholder 6">
            <a:extLst>
              <a:ext uri="{FF2B5EF4-FFF2-40B4-BE49-F238E27FC236}">
                <a16:creationId xmlns:a16="http://schemas.microsoft.com/office/drawing/2014/main" id="{A7783AD4-9251-774F-B5FB-58F5F84403C2}"/>
              </a:ext>
            </a:extLst>
          </p:cNvPr>
          <p:cNvSpPr>
            <a:spLocks noGrp="1"/>
          </p:cNvSpPr>
          <p:nvPr>
            <p:ph sz="quarter" idx="13"/>
          </p:nvPr>
        </p:nvSpPr>
        <p:spPr>
          <a:xfrm>
            <a:off x="3711576" y="1600201"/>
            <a:ext cx="3134293" cy="4381500"/>
          </a:xfrm>
        </p:spPr>
        <p:txBody>
          <a:bodyPr>
            <a:noAutofit/>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b="0" i="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
        <p:nvSpPr>
          <p:cNvPr id="8" name="Content Placeholder 7">
            <a:extLst>
              <a:ext uri="{FF2B5EF4-FFF2-40B4-BE49-F238E27FC236}">
                <a16:creationId xmlns:a16="http://schemas.microsoft.com/office/drawing/2014/main" id="{3D0F8C08-180A-8149-8102-BB3F2C55541C}"/>
              </a:ext>
            </a:extLst>
          </p:cNvPr>
          <p:cNvSpPr>
            <a:spLocks noGrp="1"/>
          </p:cNvSpPr>
          <p:nvPr>
            <p:ph sz="quarter" idx="15"/>
          </p:nvPr>
        </p:nvSpPr>
        <p:spPr>
          <a:xfrm>
            <a:off x="6965950" y="1600200"/>
            <a:ext cx="4762500" cy="4381500"/>
          </a:xfrm>
        </p:spPr>
        <p:txBody>
          <a:bodyPr>
            <a:noAutofit/>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812126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F Highlighted Sta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1322"/>
            <a:ext cx="9643044" cy="424478"/>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1" i="0" kern="1200" spc="-150" dirty="0">
                <a:solidFill>
                  <a:schemeClr val="accent4"/>
                </a:solidFill>
                <a:latin typeface="Neue Haas Grotesk Text Pro" panose="020B0504020202020204" pitchFamily="34" charset="0"/>
                <a:ea typeface="+mj-ea"/>
                <a:cs typeface="Arial" panose="020B0604020202020204" pitchFamily="34" charset="0"/>
              </a:defRPr>
            </a:lvl1pPr>
          </a:lstStyle>
          <a:p>
            <a:r>
              <a:rPr lang="en-US"/>
              <a:t>Slide Title</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r>
              <a:rPr 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Neue Haas Grotesk Text Pro" panose="020B0504020202020204" pitchFamily="34" charset="0"/>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b="0" i="0">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7" name="Content Placeholder 6">
            <a:extLst>
              <a:ext uri="{FF2B5EF4-FFF2-40B4-BE49-F238E27FC236}">
                <a16:creationId xmlns:a16="http://schemas.microsoft.com/office/drawing/2014/main" id="{A7783AD4-9251-774F-B5FB-58F5F84403C2}"/>
              </a:ext>
            </a:extLst>
          </p:cNvPr>
          <p:cNvSpPr>
            <a:spLocks noGrp="1"/>
          </p:cNvSpPr>
          <p:nvPr>
            <p:ph sz="quarter" idx="13"/>
          </p:nvPr>
        </p:nvSpPr>
        <p:spPr>
          <a:xfrm>
            <a:off x="5338763" y="1600200"/>
            <a:ext cx="6396037" cy="4381501"/>
          </a:xfrm>
        </p:spPr>
        <p:txBody>
          <a:bodyPr>
            <a:noAutofit/>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b="0" i="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
        <p:nvSpPr>
          <p:cNvPr id="10" name="Text Placeholder 9">
            <a:extLst>
              <a:ext uri="{FF2B5EF4-FFF2-40B4-BE49-F238E27FC236}">
                <a16:creationId xmlns:a16="http://schemas.microsoft.com/office/drawing/2014/main" id="{9C18C896-5F6A-5445-87A2-945DB8F13043}"/>
              </a:ext>
            </a:extLst>
          </p:cNvPr>
          <p:cNvSpPr>
            <a:spLocks noGrp="1"/>
          </p:cNvSpPr>
          <p:nvPr>
            <p:ph type="body" sz="quarter" idx="15" hasCustomPrompt="1"/>
          </p:nvPr>
        </p:nvSpPr>
        <p:spPr>
          <a:xfrm>
            <a:off x="457200" y="1600201"/>
            <a:ext cx="4767263" cy="4459176"/>
          </a:xfrm>
        </p:spPr>
        <p:txBody>
          <a:bodyPr>
            <a:noAutofit/>
          </a:bodyPr>
          <a:lstStyle>
            <a:lvl1pPr marL="0" indent="0">
              <a:lnSpc>
                <a:spcPct val="80000"/>
              </a:lnSpc>
              <a:buNone/>
              <a:defRPr sz="20000" b="0" i="0" cap="all" spc="-500" baseline="0">
                <a:solidFill>
                  <a:schemeClr val="accent4"/>
                </a:solidFill>
                <a:latin typeface="Univers Condensed Light" panose="020B0306020202040204" pitchFamily="34" charset="0"/>
              </a:defRPr>
            </a:lvl1pPr>
            <a:lvl2pPr marL="233362" indent="0">
              <a:buNone/>
              <a:defRPr/>
            </a:lvl2pPr>
            <a:lvl3pPr marL="460375" indent="0">
              <a:buNone/>
              <a:defRPr/>
            </a:lvl3pPr>
            <a:lvl4pPr marL="695325" indent="0">
              <a:buNone/>
              <a:defRPr/>
            </a:lvl4pPr>
            <a:lvl5pPr marL="920750" indent="0">
              <a:buNone/>
              <a:defRPr/>
            </a:lvl5pPr>
          </a:lstStyle>
          <a:p>
            <a:pPr lvl="0"/>
            <a:r>
              <a:rPr lang="en-US"/>
              <a:t>$X</a:t>
            </a:r>
            <a:br>
              <a:rPr lang="en-US"/>
            </a:br>
            <a:r>
              <a:rPr lang="en-US"/>
              <a:t>X%</a:t>
            </a:r>
          </a:p>
        </p:txBody>
      </p:sp>
    </p:spTree>
    <p:extLst>
      <p:ext uri="{BB962C8B-B14F-4D97-AF65-F5344CB8AC3E}">
        <p14:creationId xmlns:p14="http://schemas.microsoft.com/office/powerpoint/2010/main" val="305103273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F 2_Titles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3158"/>
            <a:ext cx="9643044" cy="502154"/>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1" i="0" kern="1200" spc="-150" dirty="0">
                <a:solidFill>
                  <a:schemeClr val="accent4"/>
                </a:solidFill>
                <a:latin typeface="Neue Haas Grotesk Text Pro" panose="020B0504020202020204" pitchFamily="34" charset="0"/>
                <a:ea typeface="+mj-ea"/>
                <a:cs typeface="Arial" panose="020B0604020202020204" pitchFamily="34" charset="0"/>
              </a:defRPr>
            </a:lvl1pPr>
          </a:lstStyle>
          <a:p>
            <a:r>
              <a:rPr lang="en-US"/>
              <a:t>Slide Title</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r>
              <a:rPr 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Neue Haas Grotesk Text Pro" panose="020B0504020202020204" pitchFamily="34" charset="0"/>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b="0" i="0">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Tree>
    <p:extLst>
      <p:ext uri="{BB962C8B-B14F-4D97-AF65-F5344CB8AC3E}">
        <p14:creationId xmlns:p14="http://schemas.microsoft.com/office/powerpoint/2010/main" val="372747554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F Disclos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5140"/>
            <a:ext cx="9643044" cy="428898"/>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4000" b="1" i="0" spc="-150">
                <a:solidFill>
                  <a:schemeClr val="accent4"/>
                </a:solidFill>
                <a:latin typeface="Neue Haas Grotesk Text Pro" panose="020B0504020202020204" pitchFamily="34" charset="0"/>
              </a:defRPr>
            </a:lvl1pPr>
          </a:lstStyle>
          <a:p>
            <a:r>
              <a:rPr lang="en-US"/>
              <a:t>Disclosures</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r>
              <a:rPr 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Neue Haas Grotesk Text Pro" panose="020B0504020202020204" pitchFamily="34" charset="0"/>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3191EE5D-0BDD-9F4B-B0FD-DD83127D06DC}"/>
              </a:ext>
            </a:extLst>
          </p:cNvPr>
          <p:cNvSpPr>
            <a:spLocks noGrp="1"/>
          </p:cNvSpPr>
          <p:nvPr>
            <p:ph type="body" sz="quarter" idx="13"/>
          </p:nvPr>
        </p:nvSpPr>
        <p:spPr>
          <a:xfrm>
            <a:off x="457199" y="1600200"/>
            <a:ext cx="9643043" cy="4686300"/>
          </a:xfrm>
        </p:spPr>
        <p:txBody>
          <a:bodyPr>
            <a:normAutofit/>
          </a:bodyPr>
          <a:lstStyle>
            <a:lvl1pPr marL="0" indent="0">
              <a:buNone/>
              <a:defRPr sz="1400" b="0" i="0"/>
            </a:lvl1pPr>
          </a:lstStyle>
          <a:p>
            <a:pPr lvl="0"/>
            <a:r>
              <a:rPr lang="en-US"/>
              <a:t>Click to edit Master text styles</a:t>
            </a:r>
          </a:p>
        </p:txBody>
      </p:sp>
      <p:sp>
        <p:nvSpPr>
          <p:cNvPr id="8" name="TextBox 7">
            <a:extLst>
              <a:ext uri="{FF2B5EF4-FFF2-40B4-BE49-F238E27FC236}">
                <a16:creationId xmlns:a16="http://schemas.microsoft.com/office/drawing/2014/main" id="{ED905931-DD55-854C-B89D-F495EB214ACE}"/>
              </a:ext>
            </a:extLst>
          </p:cNvPr>
          <p:cNvSpPr txBox="1"/>
          <p:nvPr userDrawn="1"/>
        </p:nvSpPr>
        <p:spPr>
          <a:xfrm>
            <a:off x="10220325" y="3758084"/>
            <a:ext cx="1675188" cy="2223616"/>
          </a:xfrm>
          <a:prstGeom prst="rect">
            <a:avLst/>
          </a:prstGeom>
          <a:noFill/>
        </p:spPr>
        <p:txBody>
          <a:bodyPr wrap="square" lIns="0" tIns="0" rIns="0" bIns="0" rtlCol="0" anchor="b" anchorCtr="0">
            <a:noAutofit/>
          </a:bodyPr>
          <a:lstStyle/>
          <a:p>
            <a:pPr>
              <a:lnSpc>
                <a:spcPct val="90000"/>
              </a:lnSpc>
              <a:spcAft>
                <a:spcPts val="600"/>
              </a:spcAft>
            </a:pPr>
            <a:r>
              <a:rPr lang="en-US" sz="1200" b="1"/>
              <a:t>Meeder Investment Management</a:t>
            </a:r>
            <a:endParaRPr lang="en-US" sz="1200"/>
          </a:p>
          <a:p>
            <a:pPr>
              <a:lnSpc>
                <a:spcPct val="90000"/>
              </a:lnSpc>
              <a:spcAft>
                <a:spcPts val="600"/>
              </a:spcAft>
            </a:pPr>
            <a:r>
              <a:rPr lang="en-US" sz="1100"/>
              <a:t>6125 Memorial Drive</a:t>
            </a:r>
            <a:br>
              <a:rPr lang="en-US" sz="1100"/>
            </a:br>
            <a:r>
              <a:rPr lang="en-US" sz="1100"/>
              <a:t>Dublin, OH 43017</a:t>
            </a:r>
          </a:p>
          <a:p>
            <a:pPr>
              <a:lnSpc>
                <a:spcPct val="90000"/>
              </a:lnSpc>
              <a:spcAft>
                <a:spcPts val="600"/>
              </a:spcAft>
            </a:pPr>
            <a:r>
              <a:rPr lang="en-US" sz="1100"/>
              <a:t>866.633.3371</a:t>
            </a:r>
          </a:p>
          <a:p>
            <a:pPr>
              <a:lnSpc>
                <a:spcPct val="90000"/>
              </a:lnSpc>
              <a:spcAft>
                <a:spcPts val="600"/>
              </a:spcAft>
            </a:pPr>
            <a:r>
              <a:rPr lang="en-US" sz="1100"/>
              <a:t>MeederInvestment.com</a:t>
            </a:r>
            <a:endParaRPr lang="en-US" sz="1200"/>
          </a:p>
        </p:txBody>
      </p:sp>
      <p:sp>
        <p:nvSpPr>
          <p:cNvPr id="9" name="Text Placeholder 5">
            <a:extLst>
              <a:ext uri="{FF2B5EF4-FFF2-40B4-BE49-F238E27FC236}">
                <a16:creationId xmlns:a16="http://schemas.microsoft.com/office/drawing/2014/main" id="{2586B041-DFCB-DE46-A39F-83A63A7FD525}"/>
              </a:ext>
            </a:extLst>
          </p:cNvPr>
          <p:cNvSpPr>
            <a:spLocks noGrp="1"/>
          </p:cNvSpPr>
          <p:nvPr>
            <p:ph type="body" sz="quarter" idx="14" hasCustomPrompt="1"/>
          </p:nvPr>
        </p:nvSpPr>
        <p:spPr>
          <a:xfrm>
            <a:off x="9291320" y="6434518"/>
            <a:ext cx="2443480" cy="166580"/>
          </a:xfrm>
        </p:spPr>
        <p:txBody>
          <a:bodyPr anchor="b" anchorCtr="0">
            <a:noAutofit/>
          </a:bodyPr>
          <a:lstStyle>
            <a:lvl1pPr marL="0" indent="0" algn="r">
              <a:buNone/>
              <a:defRPr sz="800" b="0" i="0" cap="all" baseline="0"/>
            </a:lvl1pPr>
            <a:lvl2pPr marL="233362" indent="0">
              <a:buNone/>
              <a:defRPr sz="800" cap="all" baseline="0"/>
            </a:lvl2pPr>
            <a:lvl3pPr marL="460375" indent="0">
              <a:buNone/>
              <a:defRPr sz="800" cap="all" baseline="0"/>
            </a:lvl3pPr>
            <a:lvl4pPr marL="695325" indent="0">
              <a:buNone/>
              <a:defRPr sz="800" cap="all" baseline="0"/>
            </a:lvl4pPr>
            <a:lvl5pPr marL="920750" indent="0">
              <a:buNone/>
              <a:defRPr sz="800" cap="all" baseline="0"/>
            </a:lvl5pPr>
          </a:lstStyle>
          <a:p>
            <a:pPr lvl="0"/>
            <a:r>
              <a:rPr lang="en-US"/>
              <a:t>Compliance/Project code</a:t>
            </a:r>
          </a:p>
        </p:txBody>
      </p:sp>
    </p:spTree>
    <p:extLst>
      <p:ext uri="{BB962C8B-B14F-4D97-AF65-F5344CB8AC3E}">
        <p14:creationId xmlns:p14="http://schemas.microsoft.com/office/powerpoint/2010/main" val="317094709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F Final Slide">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C6F3FCE4-791E-2147-B030-4A306FC30BF3}"/>
              </a:ext>
            </a:extLst>
          </p:cNvPr>
          <p:cNvPicPr>
            <a:picLocks noChangeAspect="1"/>
          </p:cNvPicPr>
          <p:nvPr userDrawn="1"/>
        </p:nvPicPr>
        <p:blipFill>
          <a:blip r:embed="rId2"/>
          <a:stretch>
            <a:fillRect/>
          </a:stretch>
        </p:blipFill>
        <p:spPr>
          <a:xfrm>
            <a:off x="5048291" y="2250701"/>
            <a:ext cx="2074394" cy="2081402"/>
          </a:xfrm>
          <a:prstGeom prst="rect">
            <a:avLst/>
          </a:prstGeom>
        </p:spPr>
      </p:pic>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r>
              <a:rPr lang="en-US"/>
              <a:t>FOR INFORMATIONAL PURPOSES ONLY. SEE IMPORTANT DISCLOSURES AT THE END OF THE PRESENTATION.</a:t>
            </a:r>
          </a:p>
        </p:txBody>
      </p:sp>
      <p:sp>
        <p:nvSpPr>
          <p:cNvPr id="7" name="TextBox 6">
            <a:extLst>
              <a:ext uri="{FF2B5EF4-FFF2-40B4-BE49-F238E27FC236}">
                <a16:creationId xmlns:a16="http://schemas.microsoft.com/office/drawing/2014/main" id="{C7C712E4-E3FD-F447-80F1-38F5BC3E7256}"/>
              </a:ext>
            </a:extLst>
          </p:cNvPr>
          <p:cNvSpPr txBox="1"/>
          <p:nvPr userDrawn="1"/>
        </p:nvSpPr>
        <p:spPr>
          <a:xfrm>
            <a:off x="5443951" y="4201298"/>
            <a:ext cx="1320874" cy="130805"/>
          </a:xfrm>
          <a:prstGeom prst="rect">
            <a:avLst/>
          </a:prstGeom>
          <a:noFill/>
        </p:spPr>
        <p:txBody>
          <a:bodyPr wrap="none" lIns="0" tIns="0" rIns="0" bIns="0" rtlCol="0">
            <a:spAutoFit/>
          </a:bodyPr>
          <a:lstStyle/>
          <a:p>
            <a:pPr algn="ctr"/>
            <a:r>
              <a:rPr lang="en-US" sz="850" b="0" i="0" spc="50">
                <a:solidFill>
                  <a:schemeClr val="tx2"/>
                </a:solidFill>
                <a:latin typeface="Neue Haas Grotesk Text Pro" panose="020B0504020202020204" pitchFamily="34" charset="0"/>
              </a:rPr>
              <a:t>MeederInvestment.com</a:t>
            </a:r>
          </a:p>
        </p:txBody>
      </p:sp>
    </p:spTree>
    <p:extLst>
      <p:ext uri="{BB962C8B-B14F-4D97-AF65-F5344CB8AC3E}">
        <p14:creationId xmlns:p14="http://schemas.microsoft.com/office/powerpoint/2010/main" val="290970739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2 content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1322"/>
            <a:ext cx="9643044" cy="433523"/>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4000" b="1" i="0">
                <a:solidFill>
                  <a:schemeClr val="accent1"/>
                </a:solidFill>
                <a:latin typeface="+mj-lt"/>
              </a:defRPr>
            </a:lvl1pPr>
          </a:lstStyle>
          <a:p>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6388668" cy="4381500"/>
          </a:xfrm>
          <a:prstGeom prst="rect">
            <a:avLst/>
          </a:prstGeom>
        </p:spPr>
        <p:txBody>
          <a:bodyPr vert="horz" lIns="0" tIns="0" rIns="0" bIns="0" rtlCol="0">
            <a:noAutofit/>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endParaRPr lang="en-US"/>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Neue Haas Grotesk Text Pro" panose="020B0504020202020204" pitchFamily="34" charset="0"/>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b="0" i="0">
                <a:solidFill>
                  <a:schemeClr val="accent1"/>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b="0" i="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
        <p:nvSpPr>
          <p:cNvPr id="6" name="Picture Placeholder 14">
            <a:extLst>
              <a:ext uri="{FF2B5EF4-FFF2-40B4-BE49-F238E27FC236}">
                <a16:creationId xmlns:a16="http://schemas.microsoft.com/office/drawing/2014/main" id="{08B4F21F-9D98-E077-D002-4A4168591727}"/>
              </a:ext>
            </a:extLst>
          </p:cNvPr>
          <p:cNvSpPr>
            <a:spLocks noGrp="1"/>
          </p:cNvSpPr>
          <p:nvPr>
            <p:ph type="pic" sz="quarter" idx="15"/>
          </p:nvPr>
        </p:nvSpPr>
        <p:spPr>
          <a:xfrm>
            <a:off x="6965950" y="798623"/>
            <a:ext cx="6802806" cy="6802807"/>
          </a:xfrm>
          <a:prstGeom prst="ellipse">
            <a:avLst/>
          </a:prstGeom>
          <a:solidFill>
            <a:schemeClr val="bg1"/>
          </a:solidFill>
        </p:spPr>
        <p:txBody>
          <a:bodyPr anchor="ctr">
            <a:noAutofit/>
          </a:bodyPr>
          <a:lstStyle>
            <a:lvl1pPr marL="0" indent="0" algn="ctr">
              <a:buNone/>
              <a:defRPr b="0" i="0"/>
            </a:lvl1pPr>
          </a:lstStyle>
          <a:p>
            <a:endParaRPr lang="en-US"/>
          </a:p>
        </p:txBody>
      </p:sp>
    </p:spTree>
    <p:extLst>
      <p:ext uri="{BB962C8B-B14F-4D97-AF65-F5344CB8AC3E}">
        <p14:creationId xmlns:p14="http://schemas.microsoft.com/office/powerpoint/2010/main" val="41280768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PF 2_Titles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55181"/>
            <a:ext cx="9643044" cy="430619"/>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1" i="0" kern="1200" dirty="0">
                <a:solidFill>
                  <a:schemeClr val="accent4"/>
                </a:solidFill>
                <a:latin typeface="+mn-lt"/>
                <a:ea typeface="+mj-ea"/>
                <a:cs typeface="Arial" panose="020B0604020202020204" pitchFamily="34" charset="0"/>
              </a:defRPr>
            </a:lvl1pPr>
          </a:lstStyle>
          <a:p>
            <a:r>
              <a:rPr lang="en-US"/>
              <a:t>Slide Title</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a:latin typeface="+mn-lt"/>
              </a:defRPr>
            </a:lvl1pPr>
          </a:lstStyle>
          <a:p>
            <a:r>
              <a:rPr lang="en-US" alt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a:latin typeface="+mn-lt"/>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Tree>
    <p:extLst>
      <p:ext uri="{BB962C8B-B14F-4D97-AF65-F5344CB8AC3E}">
        <p14:creationId xmlns:p14="http://schemas.microsoft.com/office/powerpoint/2010/main" val="381719060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F_Single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1322"/>
            <a:ext cx="9643044" cy="424478"/>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11271818" cy="4381500"/>
          </a:xfrm>
          <a:prstGeom prst="rect">
            <a:avLst/>
          </a:prstGeom>
        </p:spPr>
        <p:txBody>
          <a:bodyPr vert="horz" lIns="0" tIns="0" rIns="0" bIns="0" rtlCol="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a:latin typeface="+mn-lt"/>
              </a:defRPr>
            </a:lvl1pPr>
          </a:lstStyle>
          <a:p>
            <a:r>
              <a:rPr lang="en-US" alt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a:latin typeface="+mn-lt"/>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rgbClr val="00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Tree>
    <p:extLst>
      <p:ext uri="{BB962C8B-B14F-4D97-AF65-F5344CB8AC3E}">
        <p14:creationId xmlns:p14="http://schemas.microsoft.com/office/powerpoint/2010/main" val="276737433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2">
    <p:spTree>
      <p:nvGrpSpPr>
        <p:cNvPr id="1" name=""/>
        <p:cNvGrpSpPr/>
        <p:nvPr/>
      </p:nvGrpSpPr>
      <p:grpSpPr>
        <a:xfrm>
          <a:off x="0" y="0"/>
          <a:ext cx="0" cy="0"/>
          <a:chOff x="0" y="0"/>
          <a:chExt cx="0" cy="0"/>
        </a:xfrm>
      </p:grpSpPr>
      <p:pic>
        <p:nvPicPr>
          <p:cNvPr id="11" name="Picture 10" descr="Logo, company name&#10;&#10;Description automatically generated">
            <a:extLst>
              <a:ext uri="{FF2B5EF4-FFF2-40B4-BE49-F238E27FC236}">
                <a16:creationId xmlns:a16="http://schemas.microsoft.com/office/drawing/2014/main" id="{9C20923C-31CE-5A46-8D92-DA7A1E0F53AE}"/>
              </a:ext>
            </a:extLst>
          </p:cNvPr>
          <p:cNvPicPr>
            <a:picLocks noChangeAspect="1"/>
          </p:cNvPicPr>
          <p:nvPr userDrawn="1"/>
        </p:nvPicPr>
        <p:blipFill>
          <a:blip r:embed="rId2"/>
          <a:stretch>
            <a:fillRect/>
          </a:stretch>
        </p:blipFill>
        <p:spPr>
          <a:xfrm>
            <a:off x="5324111" y="4992617"/>
            <a:ext cx="1578864" cy="1584198"/>
          </a:xfrm>
          <a:prstGeom prst="rect">
            <a:avLst/>
          </a:prstGeom>
        </p:spPr>
      </p:pic>
      <p:sp>
        <p:nvSpPr>
          <p:cNvPr id="15" name="Freeform 14">
            <a:extLst>
              <a:ext uri="{FF2B5EF4-FFF2-40B4-BE49-F238E27FC236}">
                <a16:creationId xmlns:a16="http://schemas.microsoft.com/office/drawing/2014/main" id="{5B3B1518-5232-B242-97E4-9F0FE6776556}"/>
              </a:ext>
            </a:extLst>
          </p:cNvPr>
          <p:cNvSpPr/>
          <p:nvPr userDrawn="1"/>
        </p:nvSpPr>
        <p:spPr>
          <a:xfrm>
            <a:off x="5029199" y="812800"/>
            <a:ext cx="7169149" cy="5232400"/>
          </a:xfrm>
          <a:custGeom>
            <a:avLst/>
            <a:gdLst>
              <a:gd name="connsiteX0" fmla="*/ 7391400 w 7391400"/>
              <a:gd name="connsiteY0" fmla="*/ 0 h 5232400"/>
              <a:gd name="connsiteX1" fmla="*/ 0 w 7391400"/>
              <a:gd name="connsiteY1" fmla="*/ 0 h 5232400"/>
              <a:gd name="connsiteX2" fmla="*/ 0 w 7391400"/>
              <a:gd name="connsiteY2" fmla="*/ 139700 h 5232400"/>
              <a:gd name="connsiteX3" fmla="*/ 0 w 7391400"/>
              <a:gd name="connsiteY3" fmla="*/ 5232400 h 5232400"/>
              <a:gd name="connsiteX4" fmla="*/ 317500 w 739140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17500 w 672975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38363 w 6729750"/>
              <a:gd name="connsiteY4" fmla="*/ 5232400 h 523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9750" h="5232400">
                <a:moveTo>
                  <a:pt x="6729750" y="0"/>
                </a:moveTo>
                <a:lnTo>
                  <a:pt x="0" y="0"/>
                </a:lnTo>
                <a:lnTo>
                  <a:pt x="0" y="139700"/>
                </a:lnTo>
                <a:lnTo>
                  <a:pt x="0" y="5232400"/>
                </a:lnTo>
                <a:lnTo>
                  <a:pt x="338363" y="523240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6276537"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Neue Haas Grotesk Text Pro" panose="020B0504020202020204" pitchFamily="34" charset="0"/>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6276537" cy="2117073"/>
          </a:xfrm>
          <a:prstGeom prst="rect">
            <a:avLst/>
          </a:prstGeom>
        </p:spPr>
        <p:txBody>
          <a:bodyPr lIns="0" tIns="0" rIns="0" bIns="0">
            <a:noAutofit/>
          </a:bodyPr>
          <a:lstStyle>
            <a:lvl1pPr marL="0" indent="0">
              <a:buFontTx/>
              <a:buNone/>
              <a:defRPr lang="en-US" sz="4000" b="1" i="0" kern="1200" spc="-150" dirty="0">
                <a:solidFill>
                  <a:schemeClr val="accent4"/>
                </a:solidFill>
                <a:latin typeface="Neue Haas Grotesk Text Pro" panose="020B0504020202020204" pitchFamily="34" charset="0"/>
                <a:ea typeface="+mj-ea"/>
                <a:cs typeface="Arial" panose="020B0604020202020204" pitchFamily="34" charset="0"/>
              </a:defRPr>
            </a:lvl1pPr>
          </a:lstStyle>
          <a:p>
            <a:pPr lvl="0"/>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3"/>
            <a:srcRect/>
            <a:stretch>
              <a:fillRect/>
            </a:stretch>
          </a:blipFill>
        </p:spPr>
        <p:txBody>
          <a:bodyPr anchor="ctr" anchorCtr="0">
            <a:noAutofit/>
          </a:bodyPr>
          <a:lstStyle>
            <a:lvl1pPr marL="0" indent="0" algn="ctr">
              <a:buNone/>
              <a:defRPr b="0" i="0"/>
            </a:lvl1pPr>
          </a:lstStyle>
          <a:p>
            <a:endParaRPr lang="en-US"/>
          </a:p>
        </p:txBody>
      </p:sp>
      <p:cxnSp>
        <p:nvCxnSpPr>
          <p:cNvPr id="16" name="Straight Connector 15">
            <a:extLst>
              <a:ext uri="{FF2B5EF4-FFF2-40B4-BE49-F238E27FC236}">
                <a16:creationId xmlns:a16="http://schemas.microsoft.com/office/drawing/2014/main" id="{E336EB85-3CBC-3A4B-8625-B6DBA15C7285}"/>
              </a:ext>
            </a:extLst>
          </p:cNvPr>
          <p:cNvCxnSpPr>
            <a:cxnSpLocks/>
          </p:cNvCxnSpPr>
          <p:nvPr userDrawn="1"/>
        </p:nvCxnSpPr>
        <p:spPr>
          <a:xfrm>
            <a:off x="6845300" y="6045200"/>
            <a:ext cx="5346700" cy="0"/>
          </a:xfrm>
          <a:prstGeom prst="line">
            <a:avLst/>
          </a:prstGeom>
          <a:ln w="161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6276538" cy="596664"/>
          </a:xfrm>
        </p:spPr>
        <p:txBody>
          <a:bodyPr>
            <a:noAutofit/>
          </a:bodyPr>
          <a:lstStyle>
            <a:lvl1pPr marL="0" indent="0">
              <a:buNone/>
              <a:defRPr lang="en-US" sz="1300" b="0" i="0" kern="1200" cap="all" spc="330" baseline="0" dirty="0" smtClean="0">
                <a:solidFill>
                  <a:schemeClr val="tx1"/>
                </a:solidFill>
                <a:latin typeface="Neue Haas Grotesk Text Pro" panose="020B0504020202020204" pitchFamily="34" charset="0"/>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Neue Haas Grotesk Text Pro" panose="020B0504020202020204" pitchFamily="34" charset="0"/>
              </a:defRPr>
            </a:lvl1pPr>
          </a:lstStyle>
          <a:p>
            <a:r>
              <a:rPr lang="en-US"/>
              <a:t>FOR INFORMATIONAL PURPOSES ONLY. </a:t>
            </a:r>
            <a:br>
              <a:rPr lang="en-US"/>
            </a:br>
            <a:r>
              <a:rPr lang="en-US"/>
              <a:t>SEE IMPORTANT DISCLOSURES AT THE END OF THE PRESENTATION.</a:t>
            </a:r>
          </a:p>
        </p:txBody>
      </p:sp>
    </p:spTree>
    <p:extLst>
      <p:ext uri="{BB962C8B-B14F-4D97-AF65-F5344CB8AC3E}">
        <p14:creationId xmlns:p14="http://schemas.microsoft.com/office/powerpoint/2010/main" val="3596846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2 content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1323"/>
            <a:ext cx="9643044" cy="424477"/>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4000" b="0" i="0">
                <a:solidFill>
                  <a:schemeClr val="accent4"/>
                </a:solidFill>
                <a:latin typeface="Neue Haas Grotesk Text Pro" panose="020B0504020202020204" pitchFamily="34" charset="0"/>
              </a:defRPr>
            </a:lvl1pPr>
          </a:lstStyle>
          <a:p>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6388668" cy="4381500"/>
          </a:xfrm>
          <a:prstGeom prst="rect">
            <a:avLst/>
          </a:prstGeom>
        </p:spPr>
        <p:txBody>
          <a:bodyPr vert="horz" lIns="0" tIns="0" rIns="0" bIns="0" rtlCol="0">
            <a:noAutofit/>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Neue Haas Grotesk Text Pro" panose="020B0504020202020204" pitchFamily="34" charset="0"/>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0"/>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b="0" i="0">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b="0" i="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
        <p:nvSpPr>
          <p:cNvPr id="6" name="Picture Placeholder 14">
            <a:extLst>
              <a:ext uri="{FF2B5EF4-FFF2-40B4-BE49-F238E27FC236}">
                <a16:creationId xmlns:a16="http://schemas.microsoft.com/office/drawing/2014/main" id="{08B4F21F-9D98-E077-D002-4A4168591727}"/>
              </a:ext>
            </a:extLst>
          </p:cNvPr>
          <p:cNvSpPr>
            <a:spLocks noGrp="1"/>
          </p:cNvSpPr>
          <p:nvPr>
            <p:ph type="pic" sz="quarter" idx="15"/>
          </p:nvPr>
        </p:nvSpPr>
        <p:spPr>
          <a:xfrm>
            <a:off x="6965950" y="798623"/>
            <a:ext cx="6802806" cy="6802807"/>
          </a:xfrm>
          <a:prstGeom prst="ellipse">
            <a:avLst/>
          </a:prstGeom>
          <a:solidFill>
            <a:schemeClr val="bg1"/>
          </a:solidFill>
        </p:spPr>
        <p:txBody>
          <a:bodyPr anchor="ctr">
            <a:noAutofit/>
          </a:bodyPr>
          <a:lstStyle>
            <a:lvl1pPr marL="0" indent="0" algn="ctr">
              <a:buNone/>
              <a:defRPr b="0" i="0"/>
            </a:lvl1pPr>
          </a:lstStyle>
          <a:p>
            <a:endParaRPr lang="en-US"/>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r>
              <a:rPr lang="en-US"/>
              <a:t>FOR INFORMATIONAL PURPOSES ONLY. SEE IMPORTANT DISCLOSURES AT THE END OF THE PRESENTATION.</a:t>
            </a:r>
          </a:p>
        </p:txBody>
      </p:sp>
    </p:spTree>
    <p:extLst>
      <p:ext uri="{BB962C8B-B14F-4D97-AF65-F5344CB8AC3E}">
        <p14:creationId xmlns:p14="http://schemas.microsoft.com/office/powerpoint/2010/main" val="174618559"/>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F Disclos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433280"/>
            <a:ext cx="9643044" cy="252520"/>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2500" b="1">
                <a:solidFill>
                  <a:schemeClr val="accent4"/>
                </a:solidFill>
                <a:latin typeface="NeueHaasGroteskDisp Pro" panose="020B0504020202020204" pitchFamily="34" charset="77"/>
              </a:defRPr>
            </a:lvl1pPr>
          </a:lstStyle>
          <a:p>
            <a:r>
              <a:rPr lang="en-US"/>
              <a:t>Disclosures</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rgbClr val="00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3191EE5D-0BDD-9F4B-B0FD-DD83127D06DC}"/>
              </a:ext>
            </a:extLst>
          </p:cNvPr>
          <p:cNvSpPr>
            <a:spLocks noGrp="1"/>
          </p:cNvSpPr>
          <p:nvPr>
            <p:ph type="body" sz="quarter" idx="13"/>
          </p:nvPr>
        </p:nvSpPr>
        <p:spPr>
          <a:xfrm>
            <a:off x="457199" y="1600200"/>
            <a:ext cx="9643043" cy="4686300"/>
          </a:xfrm>
        </p:spPr>
        <p:txBody>
          <a:bodyPr>
            <a:normAutofit/>
          </a:bodyPr>
          <a:lstStyle>
            <a:lvl1pPr marL="0" indent="0">
              <a:buNone/>
              <a:defRPr sz="1400"/>
            </a:lvl1pPr>
          </a:lstStyle>
          <a:p>
            <a:pPr lvl="0"/>
            <a:r>
              <a:rPr lang="en-US"/>
              <a:t>Click to edit Master text styles</a:t>
            </a:r>
          </a:p>
        </p:txBody>
      </p:sp>
      <p:sp>
        <p:nvSpPr>
          <p:cNvPr id="8" name="TextBox 7">
            <a:extLst>
              <a:ext uri="{FF2B5EF4-FFF2-40B4-BE49-F238E27FC236}">
                <a16:creationId xmlns:a16="http://schemas.microsoft.com/office/drawing/2014/main" id="{ED905931-DD55-854C-B89D-F495EB214ACE}"/>
              </a:ext>
            </a:extLst>
          </p:cNvPr>
          <p:cNvSpPr txBox="1"/>
          <p:nvPr userDrawn="1"/>
        </p:nvSpPr>
        <p:spPr>
          <a:xfrm>
            <a:off x="10220324" y="1725530"/>
            <a:ext cx="1829245" cy="4686300"/>
          </a:xfrm>
          <a:prstGeom prst="rect">
            <a:avLst/>
          </a:prstGeom>
          <a:noFill/>
        </p:spPr>
        <p:txBody>
          <a:bodyPr wrap="square" lIns="0" tIns="0" rIns="0" bIns="0" rtlCol="0" anchor="b" anchorCtr="0">
            <a:noAutofit/>
          </a:bodyPr>
          <a:lstStyle/>
          <a:p>
            <a:pPr>
              <a:lnSpc>
                <a:spcPct val="90000"/>
              </a:lnSpc>
              <a:spcAft>
                <a:spcPts val="600"/>
              </a:spcAft>
            </a:pPr>
            <a:r>
              <a:rPr lang="en-US" sz="1200" b="1"/>
              <a:t>Meeder Public Funds</a:t>
            </a:r>
            <a:br>
              <a:rPr lang="en-US" sz="1200" b="1"/>
            </a:br>
            <a:endParaRPr lang="en-US" sz="1200"/>
          </a:p>
          <a:p>
            <a:pPr>
              <a:lnSpc>
                <a:spcPct val="90000"/>
              </a:lnSpc>
              <a:spcAft>
                <a:spcPts val="600"/>
              </a:spcAft>
            </a:pPr>
            <a:r>
              <a:rPr lang="en-US" sz="1200"/>
              <a:t>6125 Memorial Drive</a:t>
            </a:r>
            <a:br>
              <a:rPr lang="en-US" sz="1200"/>
            </a:br>
            <a:r>
              <a:rPr lang="en-US" sz="1200"/>
              <a:t>Dublin, OH 43017</a:t>
            </a:r>
          </a:p>
          <a:p>
            <a:pPr>
              <a:lnSpc>
                <a:spcPct val="90000"/>
              </a:lnSpc>
              <a:spcAft>
                <a:spcPts val="600"/>
              </a:spcAft>
            </a:pPr>
            <a:br>
              <a:rPr lang="en-US" sz="1200"/>
            </a:br>
            <a:r>
              <a:rPr lang="en-US" sz="1200"/>
              <a:t>901 Mopac Expressway South, Building 1, Suite 300, Austin, Texas 78746</a:t>
            </a:r>
          </a:p>
          <a:p>
            <a:pPr>
              <a:lnSpc>
                <a:spcPct val="90000"/>
              </a:lnSpc>
              <a:spcAft>
                <a:spcPts val="600"/>
              </a:spcAft>
            </a:pPr>
            <a:br>
              <a:rPr lang="en-US" sz="1200"/>
            </a:br>
            <a:r>
              <a:rPr lang="en-US" sz="1200"/>
              <a:t>120 North Washington Square, Suite 300, Lansing, Michigan, 48933</a:t>
            </a:r>
          </a:p>
          <a:p>
            <a:pPr>
              <a:lnSpc>
                <a:spcPct val="90000"/>
              </a:lnSpc>
              <a:spcAft>
                <a:spcPts val="600"/>
              </a:spcAft>
            </a:pPr>
            <a:br>
              <a:rPr lang="en-US" sz="1200"/>
            </a:br>
            <a:r>
              <a:rPr lang="en-US" sz="1200"/>
              <a:t>111 West Ocean Blvd., 4th Floor Long Beach, CA 90802</a:t>
            </a:r>
          </a:p>
          <a:p>
            <a:pPr>
              <a:lnSpc>
                <a:spcPct val="90000"/>
              </a:lnSpc>
              <a:spcAft>
                <a:spcPts val="600"/>
              </a:spcAft>
            </a:pPr>
            <a:br>
              <a:rPr lang="en-US" sz="1200"/>
            </a:br>
            <a:r>
              <a:rPr lang="en-US" sz="1200"/>
              <a:t>222 Main Street, 5th Floor, Salt Lake City, UT 84101</a:t>
            </a:r>
          </a:p>
          <a:p>
            <a:pPr>
              <a:lnSpc>
                <a:spcPct val="90000"/>
              </a:lnSpc>
              <a:spcAft>
                <a:spcPts val="600"/>
              </a:spcAft>
            </a:pPr>
            <a:endParaRPr lang="en-US" sz="1200"/>
          </a:p>
          <a:p>
            <a:pPr>
              <a:lnSpc>
                <a:spcPct val="90000"/>
              </a:lnSpc>
              <a:spcAft>
                <a:spcPts val="600"/>
              </a:spcAft>
            </a:pPr>
            <a:r>
              <a:rPr lang="en-US" sz="1200"/>
              <a:t>10655 Park Run Drive, Suite 120, Las Vegas, NV 89144</a:t>
            </a:r>
          </a:p>
          <a:p>
            <a:pPr>
              <a:lnSpc>
                <a:spcPct val="90000"/>
              </a:lnSpc>
              <a:spcAft>
                <a:spcPts val="600"/>
              </a:spcAft>
            </a:pPr>
            <a:br>
              <a:rPr lang="en-US" sz="1200" b="1"/>
            </a:br>
            <a:r>
              <a:rPr lang="en-US" sz="1200" b="1"/>
              <a:t>meederpublicfunds.com</a:t>
            </a:r>
          </a:p>
          <a:p>
            <a:pPr>
              <a:lnSpc>
                <a:spcPct val="90000"/>
              </a:lnSpc>
              <a:spcAft>
                <a:spcPts val="600"/>
              </a:spcAft>
            </a:pPr>
            <a:r>
              <a:rPr lang="en-US" sz="1200" b="1"/>
              <a:t>866.633.3371</a:t>
            </a:r>
          </a:p>
        </p:txBody>
      </p:sp>
    </p:spTree>
    <p:extLst>
      <p:ext uri="{BB962C8B-B14F-4D97-AF65-F5344CB8AC3E}">
        <p14:creationId xmlns:p14="http://schemas.microsoft.com/office/powerpoint/2010/main" val="215721756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F 1_Single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433280"/>
            <a:ext cx="9643044" cy="252520"/>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2500" b="1">
                <a:solidFill>
                  <a:schemeClr val="accent4"/>
                </a:solidFill>
                <a:latin typeface="NeueHaasGroteskDisp Pro" panose="020B0504020202020204" pitchFamily="34" charset="77"/>
              </a:defRPr>
            </a:lvl1pPr>
          </a:lstStyle>
          <a:p>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11271818" cy="43815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p>
            <a:r>
              <a:rPr 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Tree>
    <p:extLst>
      <p:ext uri="{BB962C8B-B14F-4D97-AF65-F5344CB8AC3E}">
        <p14:creationId xmlns:p14="http://schemas.microsoft.com/office/powerpoint/2010/main" val="821740357"/>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Opt 2">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5B3B1518-5232-B242-97E4-9F0FE6776556}"/>
              </a:ext>
            </a:extLst>
          </p:cNvPr>
          <p:cNvSpPr/>
          <p:nvPr userDrawn="1"/>
        </p:nvSpPr>
        <p:spPr>
          <a:xfrm>
            <a:off x="5029199" y="812800"/>
            <a:ext cx="7169149" cy="5232400"/>
          </a:xfrm>
          <a:custGeom>
            <a:avLst/>
            <a:gdLst>
              <a:gd name="connsiteX0" fmla="*/ 7391400 w 7391400"/>
              <a:gd name="connsiteY0" fmla="*/ 0 h 5232400"/>
              <a:gd name="connsiteX1" fmla="*/ 0 w 7391400"/>
              <a:gd name="connsiteY1" fmla="*/ 0 h 5232400"/>
              <a:gd name="connsiteX2" fmla="*/ 0 w 7391400"/>
              <a:gd name="connsiteY2" fmla="*/ 139700 h 5232400"/>
              <a:gd name="connsiteX3" fmla="*/ 0 w 7391400"/>
              <a:gd name="connsiteY3" fmla="*/ 5232400 h 5232400"/>
              <a:gd name="connsiteX4" fmla="*/ 317500 w 739140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17500 w 672975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38363 w 6729750"/>
              <a:gd name="connsiteY4" fmla="*/ 5232400 h 523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9750" h="5232400">
                <a:moveTo>
                  <a:pt x="6729750" y="0"/>
                </a:moveTo>
                <a:lnTo>
                  <a:pt x="0" y="0"/>
                </a:lnTo>
                <a:lnTo>
                  <a:pt x="0" y="139700"/>
                </a:lnTo>
                <a:lnTo>
                  <a:pt x="0" y="5232400"/>
                </a:lnTo>
                <a:lnTo>
                  <a:pt x="338363" y="523240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9603D64A-BAD2-B949-AC08-9A8166E871D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294" t="19175" r="17518" b="17162"/>
          <a:stretch/>
        </p:blipFill>
        <p:spPr>
          <a:xfrm>
            <a:off x="5606195" y="5267570"/>
            <a:ext cx="1021196" cy="906698"/>
          </a:xfrm>
          <a:prstGeom prst="rect">
            <a:avLst/>
          </a:prstGeom>
        </p:spPr>
      </p:pic>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6276537"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accent1"/>
                </a:solidFill>
                <a:latin typeface="Neue Haas Grotesk Text Pro" panose="020B0504020202020204" pitchFamily="34" charset="0"/>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6276537" cy="2117073"/>
          </a:xfrm>
          <a:prstGeom prst="rect">
            <a:avLst/>
          </a:prstGeom>
        </p:spPr>
        <p:txBody>
          <a:bodyPr lIns="0" tIns="0" rIns="0" bIns="0">
            <a:noAutofit/>
          </a:bodyPr>
          <a:lstStyle>
            <a:lvl1pPr marL="0" indent="0">
              <a:buFontTx/>
              <a:buNone/>
              <a:defRPr lang="en-US" sz="4000" b="1" i="0" kern="1200" spc="100" dirty="0" smtClean="0">
                <a:solidFill>
                  <a:schemeClr val="accent2"/>
                </a:solidFill>
                <a:latin typeface="Neue Haas Grotesk Text Pro" panose="020B0504020202020204" pitchFamily="34" charset="0"/>
                <a:ea typeface="+mn-ea"/>
                <a:cs typeface="+mn-cs"/>
              </a:defRPr>
            </a:lvl1pPr>
          </a:lstStyle>
          <a:p>
            <a:pPr lvl="0"/>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4"/>
            <a:srcRect/>
            <a:stretch>
              <a:fillRect/>
            </a:stretch>
          </a:blipFill>
        </p:spPr>
        <p:txBody>
          <a:bodyPr anchor="ctr" anchorCtr="0">
            <a:noAutofit/>
          </a:bodyPr>
          <a:lstStyle>
            <a:lvl1pPr marL="0" indent="0" algn="ctr">
              <a:buNone/>
              <a:defRPr/>
            </a:lvl1pPr>
          </a:lstStyle>
          <a:p>
            <a:endParaRPr lang="en-US"/>
          </a:p>
        </p:txBody>
      </p:sp>
      <p:cxnSp>
        <p:nvCxnSpPr>
          <p:cNvPr id="16" name="Straight Connector 15">
            <a:extLst>
              <a:ext uri="{FF2B5EF4-FFF2-40B4-BE49-F238E27FC236}">
                <a16:creationId xmlns:a16="http://schemas.microsoft.com/office/drawing/2014/main" id="{E336EB85-3CBC-3A4B-8625-B6DBA15C7285}"/>
              </a:ext>
            </a:extLst>
          </p:cNvPr>
          <p:cNvCxnSpPr>
            <a:cxnSpLocks/>
          </p:cNvCxnSpPr>
          <p:nvPr userDrawn="1"/>
        </p:nvCxnSpPr>
        <p:spPr>
          <a:xfrm>
            <a:off x="6845300" y="6045200"/>
            <a:ext cx="5346700" cy="0"/>
          </a:xfrm>
          <a:prstGeom prst="line">
            <a:avLst/>
          </a:prstGeom>
          <a:ln w="161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6276538" cy="596664"/>
          </a:xfrm>
        </p:spPr>
        <p:txBody>
          <a:bodyPr>
            <a:noAutofit/>
          </a:bodyPr>
          <a:lstStyle>
            <a:lvl1pPr marL="0" indent="0">
              <a:buNone/>
              <a:defRPr lang="en-US" sz="1300" b="0" i="0" kern="1200" cap="all" spc="330" baseline="0" dirty="0" smtClean="0">
                <a:solidFill>
                  <a:schemeClr val="accent1"/>
                </a:solidFill>
                <a:latin typeface="Neue Haas Grotesk Text Pro" panose="020B0504020202020204" pitchFamily="34" charset="0"/>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Neue Haas Grotesk Text Pro" panose="020B0504020202020204" pitchFamily="34" charset="0"/>
              </a:defRPr>
            </a:lvl1pPr>
          </a:lstStyle>
          <a:p>
            <a:r>
              <a:rPr lang="en-US"/>
              <a:t>FOR INFORMATIONAL PURPOSES ONLY. </a:t>
            </a:r>
            <a:br>
              <a:rPr lang="en-US"/>
            </a:br>
            <a:r>
              <a:rPr lang="en-US"/>
              <a:t>SEE IMPORTANT DISCLOSURES AT THE END OF THE PRESENTATION.</a:t>
            </a:r>
          </a:p>
        </p:txBody>
      </p:sp>
    </p:spTree>
    <p:extLst>
      <p:ext uri="{BB962C8B-B14F-4D97-AF65-F5344CB8AC3E}">
        <p14:creationId xmlns:p14="http://schemas.microsoft.com/office/powerpoint/2010/main" val="3246778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Opt 3">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5B3B1518-5232-B242-97E4-9F0FE6776556}"/>
              </a:ext>
            </a:extLst>
          </p:cNvPr>
          <p:cNvSpPr/>
          <p:nvPr userDrawn="1"/>
        </p:nvSpPr>
        <p:spPr>
          <a:xfrm>
            <a:off x="5029199" y="812800"/>
            <a:ext cx="7169149" cy="5232400"/>
          </a:xfrm>
          <a:custGeom>
            <a:avLst/>
            <a:gdLst>
              <a:gd name="connsiteX0" fmla="*/ 7391400 w 7391400"/>
              <a:gd name="connsiteY0" fmla="*/ 0 h 5232400"/>
              <a:gd name="connsiteX1" fmla="*/ 0 w 7391400"/>
              <a:gd name="connsiteY1" fmla="*/ 0 h 5232400"/>
              <a:gd name="connsiteX2" fmla="*/ 0 w 7391400"/>
              <a:gd name="connsiteY2" fmla="*/ 139700 h 5232400"/>
              <a:gd name="connsiteX3" fmla="*/ 0 w 7391400"/>
              <a:gd name="connsiteY3" fmla="*/ 5232400 h 5232400"/>
              <a:gd name="connsiteX4" fmla="*/ 317500 w 739140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17500 w 672975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38363 w 6729750"/>
              <a:gd name="connsiteY4" fmla="*/ 5232400 h 523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9750" h="5232400">
                <a:moveTo>
                  <a:pt x="6729750" y="0"/>
                </a:moveTo>
                <a:lnTo>
                  <a:pt x="0" y="0"/>
                </a:lnTo>
                <a:lnTo>
                  <a:pt x="0" y="139700"/>
                </a:lnTo>
                <a:lnTo>
                  <a:pt x="0" y="5232400"/>
                </a:lnTo>
                <a:lnTo>
                  <a:pt x="338363" y="523240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9603D64A-BAD2-B949-AC08-9A8166E871D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294" t="19175" r="17518" b="17162"/>
          <a:stretch/>
        </p:blipFill>
        <p:spPr>
          <a:xfrm>
            <a:off x="5606195" y="5267570"/>
            <a:ext cx="1021196" cy="906698"/>
          </a:xfrm>
          <a:prstGeom prst="rect">
            <a:avLst/>
          </a:prstGeom>
        </p:spPr>
      </p:pic>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6276537"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accent1"/>
                </a:solidFill>
                <a:latin typeface="Neue Haas Grotesk Text Pro" panose="020B0504020202020204" pitchFamily="34" charset="0"/>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6276537" cy="2117073"/>
          </a:xfrm>
          <a:prstGeom prst="rect">
            <a:avLst/>
          </a:prstGeom>
        </p:spPr>
        <p:txBody>
          <a:bodyPr lIns="0" tIns="0" rIns="0" bIns="0">
            <a:noAutofit/>
          </a:bodyPr>
          <a:lstStyle>
            <a:lvl1pPr marL="0" indent="0">
              <a:buFontTx/>
              <a:buNone/>
              <a:defRPr lang="en-US" sz="4000" b="1" i="0" kern="1200" spc="100" dirty="0" smtClean="0">
                <a:solidFill>
                  <a:schemeClr val="accent2"/>
                </a:solidFill>
                <a:latin typeface="Neue Haas Grotesk Text Pro" panose="020B0504020202020204" pitchFamily="34" charset="0"/>
                <a:ea typeface="+mn-ea"/>
                <a:cs typeface="+mn-cs"/>
              </a:defRPr>
            </a:lvl1pPr>
          </a:lstStyle>
          <a:p>
            <a:pPr lvl="0"/>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4"/>
            <a:srcRect/>
            <a:stretch>
              <a:fillRect/>
            </a:stretch>
          </a:blipFill>
        </p:spPr>
        <p:txBody>
          <a:bodyPr anchor="ctr" anchorCtr="0">
            <a:noAutofit/>
          </a:bodyPr>
          <a:lstStyle>
            <a:lvl1pPr marL="0" indent="0" algn="ctr">
              <a:buNone/>
              <a:defRPr/>
            </a:lvl1pPr>
          </a:lstStyle>
          <a:p>
            <a:endParaRPr lang="en-US"/>
          </a:p>
        </p:txBody>
      </p:sp>
      <p:cxnSp>
        <p:nvCxnSpPr>
          <p:cNvPr id="16" name="Straight Connector 15">
            <a:extLst>
              <a:ext uri="{FF2B5EF4-FFF2-40B4-BE49-F238E27FC236}">
                <a16:creationId xmlns:a16="http://schemas.microsoft.com/office/drawing/2014/main" id="{E336EB85-3CBC-3A4B-8625-B6DBA15C7285}"/>
              </a:ext>
            </a:extLst>
          </p:cNvPr>
          <p:cNvCxnSpPr>
            <a:cxnSpLocks/>
          </p:cNvCxnSpPr>
          <p:nvPr userDrawn="1"/>
        </p:nvCxnSpPr>
        <p:spPr>
          <a:xfrm>
            <a:off x="6845300" y="6045200"/>
            <a:ext cx="5346700" cy="0"/>
          </a:xfrm>
          <a:prstGeom prst="line">
            <a:avLst/>
          </a:prstGeom>
          <a:ln w="161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6276538" cy="596664"/>
          </a:xfrm>
        </p:spPr>
        <p:txBody>
          <a:bodyPr>
            <a:noAutofit/>
          </a:bodyPr>
          <a:lstStyle>
            <a:lvl1pPr marL="0" indent="0">
              <a:buNone/>
              <a:defRPr lang="en-US" sz="1300" b="0" i="0" kern="1200" cap="all" spc="330" baseline="0" dirty="0" smtClean="0">
                <a:solidFill>
                  <a:schemeClr val="accent1"/>
                </a:solidFill>
                <a:latin typeface="Neue Haas Grotesk Text Pro" panose="020B0504020202020204" pitchFamily="34" charset="0"/>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Neue Haas Grotesk Text Pro" panose="020B0504020202020204" pitchFamily="34" charset="0"/>
              </a:defRPr>
            </a:lvl1pPr>
          </a:lstStyle>
          <a:p>
            <a:r>
              <a:rPr lang="en-US"/>
              <a:t>FOR INFORMATIONAL PURPOSES ONLY. </a:t>
            </a:r>
            <a:br>
              <a:rPr lang="en-US"/>
            </a:br>
            <a:r>
              <a:rPr lang="en-US"/>
              <a:t>SEE IMPORTANT DISCLOSURES AT THE END OF THE PRESENTATION.</a:t>
            </a:r>
          </a:p>
        </p:txBody>
      </p:sp>
    </p:spTree>
    <p:extLst>
      <p:ext uri="{BB962C8B-B14F-4D97-AF65-F5344CB8AC3E}">
        <p14:creationId xmlns:p14="http://schemas.microsoft.com/office/powerpoint/2010/main" val="8842813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Opt 4">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5B3B1518-5232-B242-97E4-9F0FE6776556}"/>
              </a:ext>
            </a:extLst>
          </p:cNvPr>
          <p:cNvSpPr/>
          <p:nvPr userDrawn="1"/>
        </p:nvSpPr>
        <p:spPr>
          <a:xfrm>
            <a:off x="5029199" y="812800"/>
            <a:ext cx="7169149" cy="5232400"/>
          </a:xfrm>
          <a:custGeom>
            <a:avLst/>
            <a:gdLst>
              <a:gd name="connsiteX0" fmla="*/ 7391400 w 7391400"/>
              <a:gd name="connsiteY0" fmla="*/ 0 h 5232400"/>
              <a:gd name="connsiteX1" fmla="*/ 0 w 7391400"/>
              <a:gd name="connsiteY1" fmla="*/ 0 h 5232400"/>
              <a:gd name="connsiteX2" fmla="*/ 0 w 7391400"/>
              <a:gd name="connsiteY2" fmla="*/ 139700 h 5232400"/>
              <a:gd name="connsiteX3" fmla="*/ 0 w 7391400"/>
              <a:gd name="connsiteY3" fmla="*/ 5232400 h 5232400"/>
              <a:gd name="connsiteX4" fmla="*/ 317500 w 739140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17500 w 672975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38363 w 6729750"/>
              <a:gd name="connsiteY4" fmla="*/ 5232400 h 523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9750" h="5232400">
                <a:moveTo>
                  <a:pt x="6729750" y="0"/>
                </a:moveTo>
                <a:lnTo>
                  <a:pt x="0" y="0"/>
                </a:lnTo>
                <a:lnTo>
                  <a:pt x="0" y="139700"/>
                </a:lnTo>
                <a:lnTo>
                  <a:pt x="0" y="5232400"/>
                </a:lnTo>
                <a:lnTo>
                  <a:pt x="338363" y="523240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9603D64A-BAD2-B949-AC08-9A8166E871D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294" t="19175" r="17518" b="17162"/>
          <a:stretch/>
        </p:blipFill>
        <p:spPr>
          <a:xfrm>
            <a:off x="5606195" y="5267570"/>
            <a:ext cx="1021196" cy="906698"/>
          </a:xfrm>
          <a:prstGeom prst="rect">
            <a:avLst/>
          </a:prstGeom>
        </p:spPr>
      </p:pic>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6276537"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accent1"/>
                </a:solidFill>
                <a:latin typeface="Neue Haas Grotesk Text Pro" panose="020B0504020202020204" pitchFamily="34" charset="0"/>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6276537" cy="2117073"/>
          </a:xfrm>
          <a:prstGeom prst="rect">
            <a:avLst/>
          </a:prstGeom>
        </p:spPr>
        <p:txBody>
          <a:bodyPr lIns="0" tIns="0" rIns="0" bIns="0">
            <a:noAutofit/>
          </a:bodyPr>
          <a:lstStyle>
            <a:lvl1pPr marL="0" indent="0">
              <a:buFontTx/>
              <a:buNone/>
              <a:defRPr lang="en-US" sz="4000" b="1" i="0" kern="1200" spc="100" dirty="0" smtClean="0">
                <a:solidFill>
                  <a:schemeClr val="accent2"/>
                </a:solidFill>
                <a:latin typeface="Neue Haas Grotesk Text Pro" panose="020B0504020202020204" pitchFamily="34" charset="0"/>
                <a:ea typeface="+mn-ea"/>
                <a:cs typeface="+mn-cs"/>
              </a:defRPr>
            </a:lvl1pPr>
          </a:lstStyle>
          <a:p>
            <a:pPr lvl="0"/>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4"/>
            <a:srcRect/>
            <a:stretch>
              <a:fillRect/>
            </a:stretch>
          </a:blipFill>
        </p:spPr>
        <p:txBody>
          <a:bodyPr anchor="ctr" anchorCtr="0">
            <a:noAutofit/>
          </a:bodyPr>
          <a:lstStyle>
            <a:lvl1pPr marL="0" indent="0" algn="ctr">
              <a:buNone/>
              <a:defRPr/>
            </a:lvl1pPr>
          </a:lstStyle>
          <a:p>
            <a:endParaRPr lang="en-US"/>
          </a:p>
        </p:txBody>
      </p:sp>
      <p:cxnSp>
        <p:nvCxnSpPr>
          <p:cNvPr id="16" name="Straight Connector 15">
            <a:extLst>
              <a:ext uri="{FF2B5EF4-FFF2-40B4-BE49-F238E27FC236}">
                <a16:creationId xmlns:a16="http://schemas.microsoft.com/office/drawing/2014/main" id="{E336EB85-3CBC-3A4B-8625-B6DBA15C7285}"/>
              </a:ext>
            </a:extLst>
          </p:cNvPr>
          <p:cNvCxnSpPr>
            <a:cxnSpLocks/>
          </p:cNvCxnSpPr>
          <p:nvPr userDrawn="1"/>
        </p:nvCxnSpPr>
        <p:spPr>
          <a:xfrm>
            <a:off x="6845300" y="6045200"/>
            <a:ext cx="5346700" cy="0"/>
          </a:xfrm>
          <a:prstGeom prst="line">
            <a:avLst/>
          </a:prstGeom>
          <a:ln w="161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6276538" cy="596664"/>
          </a:xfrm>
        </p:spPr>
        <p:txBody>
          <a:bodyPr>
            <a:noAutofit/>
          </a:bodyPr>
          <a:lstStyle>
            <a:lvl1pPr marL="0" indent="0">
              <a:buNone/>
              <a:defRPr lang="en-US" sz="1300" b="0" i="0" kern="1200" cap="all" spc="330" baseline="0" dirty="0" smtClean="0">
                <a:solidFill>
                  <a:schemeClr val="accent1"/>
                </a:solidFill>
                <a:latin typeface="Neue Haas Grotesk Text Pro" panose="020B0504020202020204" pitchFamily="34" charset="0"/>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Neue Haas Grotesk Text Pro" panose="020B0504020202020204" pitchFamily="34" charset="0"/>
              </a:defRPr>
            </a:lvl1pPr>
          </a:lstStyle>
          <a:p>
            <a:r>
              <a:rPr lang="en-US"/>
              <a:t>FOR INFORMATIONAL PURPOSES ONLY. </a:t>
            </a:r>
            <a:br>
              <a:rPr lang="en-US"/>
            </a:br>
            <a:r>
              <a:rPr lang="en-US"/>
              <a:t>SEE IMPORTANT DISCLOSURES AT THE END OF THE PRESENTATION.</a:t>
            </a:r>
          </a:p>
        </p:txBody>
      </p:sp>
    </p:spTree>
    <p:extLst>
      <p:ext uri="{BB962C8B-B14F-4D97-AF65-F5344CB8AC3E}">
        <p14:creationId xmlns:p14="http://schemas.microsoft.com/office/powerpoint/2010/main" val="3445033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Opt 5">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603D64A-BAD2-B949-AC08-9A8166E871D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294" t="19175" r="17518" b="17162"/>
          <a:stretch/>
        </p:blipFill>
        <p:spPr>
          <a:xfrm>
            <a:off x="5606195" y="5267570"/>
            <a:ext cx="1021196" cy="906698"/>
          </a:xfrm>
          <a:prstGeom prst="rect">
            <a:avLst/>
          </a:prstGeom>
        </p:spPr>
      </p:pic>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5967299"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accent1"/>
                </a:solidFill>
                <a:latin typeface="Neue Haas Grotesk Text Pro" panose="020B0504020202020204" pitchFamily="34" charset="0"/>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5967299" cy="2117073"/>
          </a:xfrm>
          <a:prstGeom prst="rect">
            <a:avLst/>
          </a:prstGeom>
        </p:spPr>
        <p:txBody>
          <a:bodyPr lIns="0" tIns="0" rIns="0" bIns="0">
            <a:noAutofit/>
          </a:bodyPr>
          <a:lstStyle>
            <a:lvl1pPr marL="0" indent="0">
              <a:buFontTx/>
              <a:buNone/>
              <a:defRPr lang="en-US" sz="4000" b="1" i="0" kern="1200" spc="100" dirty="0" smtClean="0">
                <a:solidFill>
                  <a:schemeClr val="accent2"/>
                </a:solidFill>
                <a:latin typeface="Neue Haas Grotesk Text Pro" panose="020B0504020202020204" pitchFamily="34" charset="0"/>
                <a:ea typeface="+mn-ea"/>
                <a:cs typeface="+mn-cs"/>
              </a:defRPr>
            </a:lvl1pPr>
          </a:lstStyle>
          <a:p>
            <a:pPr lvl="0"/>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4"/>
            <a:srcRect/>
            <a:stretch>
              <a:fillRect/>
            </a:stretch>
          </a:blipFill>
        </p:spPr>
        <p:txBody>
          <a:bodyPr anchor="ctr" anchorCtr="0">
            <a:noAutofit/>
          </a:bodyPr>
          <a:lstStyle>
            <a:lvl1pPr marL="0" indent="0" algn="ctr">
              <a:buNone/>
              <a:defRPr/>
            </a:lvl1pPr>
          </a:lstStyle>
          <a:p>
            <a:endParaRPr lang="en-US"/>
          </a:p>
        </p:txBody>
      </p: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5967299" cy="596664"/>
          </a:xfrm>
        </p:spPr>
        <p:txBody>
          <a:bodyPr>
            <a:noAutofit/>
          </a:bodyPr>
          <a:lstStyle>
            <a:lvl1pPr marL="0" indent="0">
              <a:buNone/>
              <a:defRPr lang="en-US" sz="1300" b="0" i="0" kern="1200" cap="all" spc="330" baseline="0" dirty="0" smtClean="0">
                <a:solidFill>
                  <a:schemeClr val="accent1"/>
                </a:solidFill>
                <a:latin typeface="Neue Haas Grotesk Text Pro" panose="020B0504020202020204" pitchFamily="34" charset="0"/>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Neue Haas Grotesk Text Pro" panose="020B0504020202020204" pitchFamily="34" charset="0"/>
              </a:defRPr>
            </a:lvl1pPr>
          </a:lstStyle>
          <a:p>
            <a:r>
              <a:rPr lang="en-US"/>
              <a:t>FOR INFORMATIONAL PURPOSES ONLY. </a:t>
            </a:r>
            <a:br>
              <a:rPr lang="en-US"/>
            </a:br>
            <a:r>
              <a:rPr lang="en-US"/>
              <a:t>SEE IMPORTANT DISCLOSURES AT THE END OF THE PRESENTATION.</a:t>
            </a:r>
          </a:p>
        </p:txBody>
      </p:sp>
      <p:sp>
        <p:nvSpPr>
          <p:cNvPr id="11" name="Freeform 10">
            <a:extLst>
              <a:ext uri="{FF2B5EF4-FFF2-40B4-BE49-F238E27FC236}">
                <a16:creationId xmlns:a16="http://schemas.microsoft.com/office/drawing/2014/main" id="{894B0DDD-4029-5545-9C9B-6F8BB79F7A22}"/>
              </a:ext>
            </a:extLst>
          </p:cNvPr>
          <p:cNvSpPr/>
          <p:nvPr userDrawn="1"/>
        </p:nvSpPr>
        <p:spPr>
          <a:xfrm>
            <a:off x="6845301" y="-1"/>
            <a:ext cx="4889498"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17E70352-96D4-9249-A003-1718A850F64D}"/>
              </a:ext>
            </a:extLst>
          </p:cNvPr>
          <p:cNvSpPr/>
          <p:nvPr userDrawn="1"/>
        </p:nvSpPr>
        <p:spPr>
          <a:xfrm flipH="1">
            <a:off x="5030379" y="-1"/>
            <a:ext cx="357906"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4407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Opt 6">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603D64A-BAD2-B949-AC08-9A8166E871D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294" t="19175" r="17518" b="17162"/>
          <a:stretch/>
        </p:blipFill>
        <p:spPr>
          <a:xfrm>
            <a:off x="5606195" y="5267570"/>
            <a:ext cx="1021196" cy="906698"/>
          </a:xfrm>
          <a:prstGeom prst="rect">
            <a:avLst/>
          </a:prstGeom>
        </p:spPr>
      </p:pic>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5967299"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accent1"/>
                </a:solidFill>
                <a:latin typeface="Neue Haas Grotesk Text Pro" panose="020B0504020202020204" pitchFamily="34" charset="0"/>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5967299" cy="2117073"/>
          </a:xfrm>
          <a:prstGeom prst="rect">
            <a:avLst/>
          </a:prstGeom>
        </p:spPr>
        <p:txBody>
          <a:bodyPr lIns="0" tIns="0" rIns="0" bIns="0">
            <a:noAutofit/>
          </a:bodyPr>
          <a:lstStyle>
            <a:lvl1pPr marL="0" indent="0">
              <a:buFontTx/>
              <a:buNone/>
              <a:defRPr lang="en-US" sz="4000" b="1" i="0" kern="1200" spc="100" dirty="0" smtClean="0">
                <a:solidFill>
                  <a:schemeClr val="accent2"/>
                </a:solidFill>
                <a:latin typeface="Neue Haas Grotesk Text Pro" panose="020B0504020202020204" pitchFamily="34" charset="0"/>
                <a:ea typeface="+mn-ea"/>
                <a:cs typeface="+mn-cs"/>
              </a:defRPr>
            </a:lvl1pPr>
          </a:lstStyle>
          <a:p>
            <a:pPr lvl="0"/>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4"/>
            <a:srcRect/>
            <a:stretch>
              <a:fillRect/>
            </a:stretch>
          </a:blipFill>
        </p:spPr>
        <p:txBody>
          <a:bodyPr anchor="ctr" anchorCtr="0">
            <a:noAutofit/>
          </a:bodyPr>
          <a:lstStyle>
            <a:lvl1pPr marL="0" indent="0" algn="ctr">
              <a:buNone/>
              <a:defRPr/>
            </a:lvl1pPr>
          </a:lstStyle>
          <a:p>
            <a:endParaRPr lang="en-US"/>
          </a:p>
        </p:txBody>
      </p: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5967299" cy="596664"/>
          </a:xfrm>
        </p:spPr>
        <p:txBody>
          <a:bodyPr>
            <a:noAutofit/>
          </a:bodyPr>
          <a:lstStyle>
            <a:lvl1pPr marL="0" indent="0">
              <a:buNone/>
              <a:defRPr lang="en-US" sz="1300" b="0" i="0" kern="1200" cap="all" spc="330" baseline="0" dirty="0" smtClean="0">
                <a:solidFill>
                  <a:schemeClr val="accent1"/>
                </a:solidFill>
                <a:latin typeface="Neue Haas Grotesk Text Pro" panose="020B0504020202020204" pitchFamily="34" charset="0"/>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Neue Haas Grotesk Text Pro" panose="020B0504020202020204" pitchFamily="34" charset="0"/>
              </a:defRPr>
            </a:lvl1pPr>
          </a:lstStyle>
          <a:p>
            <a:r>
              <a:rPr lang="en-US"/>
              <a:t>FOR INFORMATIONAL PURPOSES ONLY. </a:t>
            </a:r>
            <a:br>
              <a:rPr lang="en-US"/>
            </a:br>
            <a:r>
              <a:rPr lang="en-US"/>
              <a:t>SEE IMPORTANT DISCLOSURES AT THE END OF THE PRESENTATION.</a:t>
            </a:r>
          </a:p>
        </p:txBody>
      </p:sp>
      <p:sp>
        <p:nvSpPr>
          <p:cNvPr id="11" name="Freeform 10">
            <a:extLst>
              <a:ext uri="{FF2B5EF4-FFF2-40B4-BE49-F238E27FC236}">
                <a16:creationId xmlns:a16="http://schemas.microsoft.com/office/drawing/2014/main" id="{894B0DDD-4029-5545-9C9B-6F8BB79F7A22}"/>
              </a:ext>
            </a:extLst>
          </p:cNvPr>
          <p:cNvSpPr/>
          <p:nvPr userDrawn="1"/>
        </p:nvSpPr>
        <p:spPr>
          <a:xfrm>
            <a:off x="6845301" y="-1"/>
            <a:ext cx="4889498"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17E70352-96D4-9249-A003-1718A850F64D}"/>
              </a:ext>
            </a:extLst>
          </p:cNvPr>
          <p:cNvSpPr/>
          <p:nvPr userDrawn="1"/>
        </p:nvSpPr>
        <p:spPr>
          <a:xfrm flipH="1">
            <a:off x="5030379" y="-1"/>
            <a:ext cx="357906"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508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Opt 7">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603D64A-BAD2-B949-AC08-9A8166E871D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294" t="19175" r="17518" b="17162"/>
          <a:stretch/>
        </p:blipFill>
        <p:spPr>
          <a:xfrm>
            <a:off x="5606195" y="5267570"/>
            <a:ext cx="1021196" cy="906698"/>
          </a:xfrm>
          <a:prstGeom prst="rect">
            <a:avLst/>
          </a:prstGeom>
        </p:spPr>
      </p:pic>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5967299"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accent1"/>
                </a:solidFill>
                <a:latin typeface="Neue Haas Grotesk Text Pro" panose="020B0504020202020204" pitchFamily="34" charset="0"/>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5967299" cy="2117073"/>
          </a:xfrm>
          <a:prstGeom prst="rect">
            <a:avLst/>
          </a:prstGeom>
        </p:spPr>
        <p:txBody>
          <a:bodyPr lIns="0" tIns="0" rIns="0" bIns="0">
            <a:noAutofit/>
          </a:bodyPr>
          <a:lstStyle>
            <a:lvl1pPr marL="0" indent="0">
              <a:buFontTx/>
              <a:buNone/>
              <a:defRPr lang="en-US" sz="4000" b="1" i="0" kern="1200" spc="100" dirty="0" smtClean="0">
                <a:solidFill>
                  <a:schemeClr val="accent2"/>
                </a:solidFill>
                <a:latin typeface="Neue Haas Grotesk Text Pro" panose="020B0504020202020204" pitchFamily="34" charset="0"/>
                <a:ea typeface="+mn-ea"/>
                <a:cs typeface="+mn-cs"/>
              </a:defRPr>
            </a:lvl1pPr>
          </a:lstStyle>
          <a:p>
            <a:pPr lvl="0"/>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4"/>
            <a:srcRect/>
            <a:stretch>
              <a:fillRect/>
            </a:stretch>
          </a:blipFill>
        </p:spPr>
        <p:txBody>
          <a:bodyPr anchor="ctr" anchorCtr="0">
            <a:noAutofit/>
          </a:bodyPr>
          <a:lstStyle>
            <a:lvl1pPr marL="0" indent="0" algn="ctr">
              <a:buNone/>
              <a:defRPr/>
            </a:lvl1pPr>
          </a:lstStyle>
          <a:p>
            <a:endParaRPr lang="en-US"/>
          </a:p>
        </p:txBody>
      </p: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5967299" cy="596664"/>
          </a:xfrm>
        </p:spPr>
        <p:txBody>
          <a:bodyPr>
            <a:noAutofit/>
          </a:bodyPr>
          <a:lstStyle>
            <a:lvl1pPr marL="0" indent="0">
              <a:buNone/>
              <a:defRPr lang="en-US" sz="1300" b="0" i="0" kern="1200" cap="all" spc="330" baseline="0" dirty="0" smtClean="0">
                <a:solidFill>
                  <a:schemeClr val="accent1"/>
                </a:solidFill>
                <a:latin typeface="Neue Haas Grotesk Text Pro" panose="020B0504020202020204" pitchFamily="34" charset="0"/>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Neue Haas Grotesk Text Pro" panose="020B0504020202020204" pitchFamily="34" charset="0"/>
              </a:defRPr>
            </a:lvl1pPr>
          </a:lstStyle>
          <a:p>
            <a:r>
              <a:rPr lang="en-US"/>
              <a:t>FOR INFORMATIONAL PURPOSES ONLY. </a:t>
            </a:r>
            <a:br>
              <a:rPr lang="en-US"/>
            </a:br>
            <a:r>
              <a:rPr lang="en-US"/>
              <a:t>SEE IMPORTANT DISCLOSURES AT THE END OF THE PRESENTATION.</a:t>
            </a:r>
          </a:p>
        </p:txBody>
      </p:sp>
      <p:sp>
        <p:nvSpPr>
          <p:cNvPr id="11" name="Freeform 10">
            <a:extLst>
              <a:ext uri="{FF2B5EF4-FFF2-40B4-BE49-F238E27FC236}">
                <a16:creationId xmlns:a16="http://schemas.microsoft.com/office/drawing/2014/main" id="{894B0DDD-4029-5545-9C9B-6F8BB79F7A22}"/>
              </a:ext>
            </a:extLst>
          </p:cNvPr>
          <p:cNvSpPr/>
          <p:nvPr userDrawn="1"/>
        </p:nvSpPr>
        <p:spPr>
          <a:xfrm>
            <a:off x="6845301" y="-1"/>
            <a:ext cx="4889498"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17E70352-96D4-9249-A003-1718A850F64D}"/>
              </a:ext>
            </a:extLst>
          </p:cNvPr>
          <p:cNvSpPr/>
          <p:nvPr userDrawn="1"/>
        </p:nvSpPr>
        <p:spPr>
          <a:xfrm flipH="1">
            <a:off x="5030379" y="-1"/>
            <a:ext cx="357906"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8687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Opt 8">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603D64A-BAD2-B949-AC08-9A8166E871D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294" t="19175" r="17518" b="17162"/>
          <a:stretch/>
        </p:blipFill>
        <p:spPr>
          <a:xfrm>
            <a:off x="5606195" y="5267570"/>
            <a:ext cx="1021196" cy="906698"/>
          </a:xfrm>
          <a:prstGeom prst="rect">
            <a:avLst/>
          </a:prstGeom>
        </p:spPr>
      </p:pic>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5967299"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accent1"/>
                </a:solidFill>
                <a:latin typeface="Neue Haas Grotesk Text Pro" panose="020B0504020202020204" pitchFamily="34" charset="0"/>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5967299" cy="2117073"/>
          </a:xfrm>
          <a:prstGeom prst="rect">
            <a:avLst/>
          </a:prstGeom>
        </p:spPr>
        <p:txBody>
          <a:bodyPr lIns="0" tIns="0" rIns="0" bIns="0">
            <a:noAutofit/>
          </a:bodyPr>
          <a:lstStyle>
            <a:lvl1pPr marL="0" indent="0">
              <a:buFontTx/>
              <a:buNone/>
              <a:defRPr lang="en-US" sz="4000" b="1" i="0" kern="1200" spc="100" dirty="0" smtClean="0">
                <a:solidFill>
                  <a:schemeClr val="accent2"/>
                </a:solidFill>
                <a:latin typeface="Neue Haas Grotesk Text Pro" panose="020B0504020202020204" pitchFamily="34" charset="0"/>
                <a:ea typeface="+mn-ea"/>
                <a:cs typeface="+mn-cs"/>
              </a:defRPr>
            </a:lvl1pPr>
          </a:lstStyle>
          <a:p>
            <a:pPr lvl="0"/>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4"/>
            <a:srcRect/>
            <a:stretch>
              <a:fillRect/>
            </a:stretch>
          </a:blipFill>
        </p:spPr>
        <p:txBody>
          <a:bodyPr anchor="ctr" anchorCtr="0">
            <a:noAutofit/>
          </a:bodyPr>
          <a:lstStyle>
            <a:lvl1pPr marL="0" indent="0" algn="ctr">
              <a:buNone/>
              <a:defRPr/>
            </a:lvl1pPr>
          </a:lstStyle>
          <a:p>
            <a:endParaRPr lang="en-US"/>
          </a:p>
        </p:txBody>
      </p: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5967299" cy="596664"/>
          </a:xfrm>
        </p:spPr>
        <p:txBody>
          <a:bodyPr>
            <a:noAutofit/>
          </a:bodyPr>
          <a:lstStyle>
            <a:lvl1pPr marL="0" indent="0">
              <a:buNone/>
              <a:defRPr lang="en-US" sz="1300" b="0" i="0" kern="1200" cap="all" spc="330" baseline="0" dirty="0" smtClean="0">
                <a:solidFill>
                  <a:schemeClr val="accent1"/>
                </a:solidFill>
                <a:latin typeface="Neue Haas Grotesk Text Pro" panose="020B0504020202020204" pitchFamily="34" charset="0"/>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Neue Haas Grotesk Text Pro" panose="020B0504020202020204" pitchFamily="34" charset="0"/>
              </a:defRPr>
            </a:lvl1pPr>
          </a:lstStyle>
          <a:p>
            <a:r>
              <a:rPr lang="en-US"/>
              <a:t>FOR INFORMATIONAL PURPOSES ONLY. </a:t>
            </a:r>
            <a:br>
              <a:rPr lang="en-US"/>
            </a:br>
            <a:r>
              <a:rPr lang="en-US"/>
              <a:t>SEE IMPORTANT DISCLOSURES AT THE END OF THE PRESENTATION.</a:t>
            </a:r>
          </a:p>
        </p:txBody>
      </p:sp>
      <p:sp>
        <p:nvSpPr>
          <p:cNvPr id="11" name="Freeform 10">
            <a:extLst>
              <a:ext uri="{FF2B5EF4-FFF2-40B4-BE49-F238E27FC236}">
                <a16:creationId xmlns:a16="http://schemas.microsoft.com/office/drawing/2014/main" id="{894B0DDD-4029-5545-9C9B-6F8BB79F7A22}"/>
              </a:ext>
            </a:extLst>
          </p:cNvPr>
          <p:cNvSpPr/>
          <p:nvPr userDrawn="1"/>
        </p:nvSpPr>
        <p:spPr>
          <a:xfrm>
            <a:off x="6845301" y="-1"/>
            <a:ext cx="4889498"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17E70352-96D4-9249-A003-1718A850F64D}"/>
              </a:ext>
            </a:extLst>
          </p:cNvPr>
          <p:cNvSpPr/>
          <p:nvPr userDrawn="1"/>
        </p:nvSpPr>
        <p:spPr>
          <a:xfrm flipH="1">
            <a:off x="5030379" y="-1"/>
            <a:ext cx="357906"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8121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3">
    <p:spTree>
      <p:nvGrpSpPr>
        <p:cNvPr id="1" name=""/>
        <p:cNvGrpSpPr/>
        <p:nvPr/>
      </p:nvGrpSpPr>
      <p:grpSpPr>
        <a:xfrm>
          <a:off x="0" y="0"/>
          <a:ext cx="0" cy="0"/>
          <a:chOff x="0" y="0"/>
          <a:chExt cx="0" cy="0"/>
        </a:xfrm>
      </p:grpSpPr>
      <p:pic>
        <p:nvPicPr>
          <p:cNvPr id="11" name="Picture 10" descr="Logo, company name&#10;&#10;Description automatically generated">
            <a:extLst>
              <a:ext uri="{FF2B5EF4-FFF2-40B4-BE49-F238E27FC236}">
                <a16:creationId xmlns:a16="http://schemas.microsoft.com/office/drawing/2014/main" id="{18B6D114-C999-A54F-BCBD-32DDDA656365}"/>
              </a:ext>
            </a:extLst>
          </p:cNvPr>
          <p:cNvPicPr>
            <a:picLocks noChangeAspect="1"/>
          </p:cNvPicPr>
          <p:nvPr userDrawn="1"/>
        </p:nvPicPr>
        <p:blipFill>
          <a:blip r:embed="rId2"/>
          <a:stretch>
            <a:fillRect/>
          </a:stretch>
        </p:blipFill>
        <p:spPr>
          <a:xfrm>
            <a:off x="5324111" y="4992617"/>
            <a:ext cx="1578864" cy="1584198"/>
          </a:xfrm>
          <a:prstGeom prst="rect">
            <a:avLst/>
          </a:prstGeom>
        </p:spPr>
      </p:pic>
      <p:sp>
        <p:nvSpPr>
          <p:cNvPr id="15" name="Freeform 14">
            <a:extLst>
              <a:ext uri="{FF2B5EF4-FFF2-40B4-BE49-F238E27FC236}">
                <a16:creationId xmlns:a16="http://schemas.microsoft.com/office/drawing/2014/main" id="{5B3B1518-5232-B242-97E4-9F0FE6776556}"/>
              </a:ext>
            </a:extLst>
          </p:cNvPr>
          <p:cNvSpPr/>
          <p:nvPr userDrawn="1"/>
        </p:nvSpPr>
        <p:spPr>
          <a:xfrm>
            <a:off x="5029199" y="812800"/>
            <a:ext cx="7169149" cy="5232400"/>
          </a:xfrm>
          <a:custGeom>
            <a:avLst/>
            <a:gdLst>
              <a:gd name="connsiteX0" fmla="*/ 7391400 w 7391400"/>
              <a:gd name="connsiteY0" fmla="*/ 0 h 5232400"/>
              <a:gd name="connsiteX1" fmla="*/ 0 w 7391400"/>
              <a:gd name="connsiteY1" fmla="*/ 0 h 5232400"/>
              <a:gd name="connsiteX2" fmla="*/ 0 w 7391400"/>
              <a:gd name="connsiteY2" fmla="*/ 139700 h 5232400"/>
              <a:gd name="connsiteX3" fmla="*/ 0 w 7391400"/>
              <a:gd name="connsiteY3" fmla="*/ 5232400 h 5232400"/>
              <a:gd name="connsiteX4" fmla="*/ 317500 w 739140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17500 w 672975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38363 w 6729750"/>
              <a:gd name="connsiteY4" fmla="*/ 5232400 h 523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9750" h="5232400">
                <a:moveTo>
                  <a:pt x="6729750" y="0"/>
                </a:moveTo>
                <a:lnTo>
                  <a:pt x="0" y="0"/>
                </a:lnTo>
                <a:lnTo>
                  <a:pt x="0" y="139700"/>
                </a:lnTo>
                <a:lnTo>
                  <a:pt x="0" y="5232400"/>
                </a:lnTo>
                <a:lnTo>
                  <a:pt x="338363" y="523240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6276537"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Neue Haas Grotesk Text Pro" panose="020B0504020202020204" pitchFamily="34" charset="0"/>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6276537" cy="2117073"/>
          </a:xfrm>
          <a:prstGeom prst="rect">
            <a:avLst/>
          </a:prstGeom>
        </p:spPr>
        <p:txBody>
          <a:bodyPr lIns="0" tIns="0" rIns="0" bIns="0">
            <a:noAutofit/>
          </a:bodyPr>
          <a:lstStyle>
            <a:lvl1pPr marL="0" indent="0">
              <a:buFontTx/>
              <a:buNone/>
              <a:defRPr lang="en-US" sz="4000" b="1" i="0" kern="1200" spc="-150" dirty="0">
                <a:solidFill>
                  <a:schemeClr val="accent4"/>
                </a:solidFill>
                <a:latin typeface="Neue Haas Grotesk Text Pro" panose="020B0504020202020204" pitchFamily="34" charset="0"/>
                <a:ea typeface="+mj-ea"/>
                <a:cs typeface="Arial" panose="020B0604020202020204" pitchFamily="34" charset="0"/>
              </a:defRPr>
            </a:lvl1pPr>
          </a:lstStyle>
          <a:p>
            <a:pPr lvl="0"/>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3"/>
            <a:srcRect/>
            <a:stretch>
              <a:fillRect/>
            </a:stretch>
          </a:blipFill>
        </p:spPr>
        <p:txBody>
          <a:bodyPr anchor="ctr" anchorCtr="0">
            <a:noAutofit/>
          </a:bodyPr>
          <a:lstStyle>
            <a:lvl1pPr marL="0" indent="0" algn="ctr">
              <a:buNone/>
              <a:defRPr b="0" i="0"/>
            </a:lvl1pPr>
          </a:lstStyle>
          <a:p>
            <a:endParaRPr lang="en-US"/>
          </a:p>
        </p:txBody>
      </p:sp>
      <p:cxnSp>
        <p:nvCxnSpPr>
          <p:cNvPr id="16" name="Straight Connector 15">
            <a:extLst>
              <a:ext uri="{FF2B5EF4-FFF2-40B4-BE49-F238E27FC236}">
                <a16:creationId xmlns:a16="http://schemas.microsoft.com/office/drawing/2014/main" id="{E336EB85-3CBC-3A4B-8625-B6DBA15C7285}"/>
              </a:ext>
            </a:extLst>
          </p:cNvPr>
          <p:cNvCxnSpPr>
            <a:cxnSpLocks/>
          </p:cNvCxnSpPr>
          <p:nvPr userDrawn="1"/>
        </p:nvCxnSpPr>
        <p:spPr>
          <a:xfrm>
            <a:off x="6845300" y="6045200"/>
            <a:ext cx="5346700" cy="0"/>
          </a:xfrm>
          <a:prstGeom prst="line">
            <a:avLst/>
          </a:prstGeom>
          <a:ln w="161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6276538" cy="596664"/>
          </a:xfrm>
        </p:spPr>
        <p:txBody>
          <a:bodyPr>
            <a:noAutofit/>
          </a:bodyPr>
          <a:lstStyle>
            <a:lvl1pPr marL="0" indent="0">
              <a:buNone/>
              <a:defRPr lang="en-US" sz="1300" b="0" i="0" kern="1200" cap="all" spc="330" baseline="0" dirty="0" smtClean="0">
                <a:solidFill>
                  <a:schemeClr val="tx1"/>
                </a:solidFill>
                <a:latin typeface="Neue Haas Grotesk Text Pro" panose="020B0504020202020204" pitchFamily="34" charset="0"/>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Neue Haas Grotesk Text Pro" panose="020B0504020202020204" pitchFamily="34" charset="0"/>
              </a:defRPr>
            </a:lvl1pPr>
          </a:lstStyle>
          <a:p>
            <a:r>
              <a:rPr lang="en-US"/>
              <a:t>FOR INFORMATIONAL PURPOSES ONLY. </a:t>
            </a:r>
            <a:br>
              <a:rPr lang="en-US"/>
            </a:br>
            <a:r>
              <a:rPr lang="en-US"/>
              <a:t>SEE IMPORTANT DISCLOSURES AT THE END OF THE PRESENTATION.</a:t>
            </a:r>
          </a:p>
        </p:txBody>
      </p:sp>
    </p:spTree>
    <p:extLst>
      <p:ext uri="{BB962C8B-B14F-4D97-AF65-F5344CB8AC3E}">
        <p14:creationId xmlns:p14="http://schemas.microsoft.com/office/powerpoint/2010/main" val="37333623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Opt 1">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5B3B1518-5232-B242-97E4-9F0FE6776556}"/>
              </a:ext>
            </a:extLst>
          </p:cNvPr>
          <p:cNvSpPr/>
          <p:nvPr userDrawn="1"/>
        </p:nvSpPr>
        <p:spPr>
          <a:xfrm>
            <a:off x="5029199" y="812800"/>
            <a:ext cx="7169149" cy="5232400"/>
          </a:xfrm>
          <a:custGeom>
            <a:avLst/>
            <a:gdLst>
              <a:gd name="connsiteX0" fmla="*/ 7391400 w 7391400"/>
              <a:gd name="connsiteY0" fmla="*/ 0 h 5232400"/>
              <a:gd name="connsiteX1" fmla="*/ 0 w 7391400"/>
              <a:gd name="connsiteY1" fmla="*/ 0 h 5232400"/>
              <a:gd name="connsiteX2" fmla="*/ 0 w 7391400"/>
              <a:gd name="connsiteY2" fmla="*/ 139700 h 5232400"/>
              <a:gd name="connsiteX3" fmla="*/ 0 w 7391400"/>
              <a:gd name="connsiteY3" fmla="*/ 5232400 h 5232400"/>
              <a:gd name="connsiteX4" fmla="*/ 317500 w 739140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17500 w 672975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38363 w 6729750"/>
              <a:gd name="connsiteY4" fmla="*/ 5232400 h 523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9750" h="5232400">
                <a:moveTo>
                  <a:pt x="6729750" y="0"/>
                </a:moveTo>
                <a:lnTo>
                  <a:pt x="0" y="0"/>
                </a:lnTo>
                <a:lnTo>
                  <a:pt x="0" y="139700"/>
                </a:lnTo>
                <a:lnTo>
                  <a:pt x="0" y="5232400"/>
                </a:lnTo>
                <a:lnTo>
                  <a:pt x="338363" y="523240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9603D64A-BAD2-B949-AC08-9A8166E871D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294" t="19175" r="17518" b="17162"/>
          <a:stretch/>
        </p:blipFill>
        <p:spPr>
          <a:xfrm>
            <a:off x="5606195" y="5267570"/>
            <a:ext cx="1021196" cy="906698"/>
          </a:xfrm>
          <a:prstGeom prst="rect">
            <a:avLst/>
          </a:prstGeom>
        </p:spPr>
      </p:pic>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6276537"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accent1"/>
                </a:solidFill>
                <a:latin typeface="Neue Haas Grotesk Text Pro" panose="020B0504020202020204" pitchFamily="34" charset="0"/>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6276537" cy="2117073"/>
          </a:xfrm>
          <a:prstGeom prst="rect">
            <a:avLst/>
          </a:prstGeom>
        </p:spPr>
        <p:txBody>
          <a:bodyPr lIns="0" tIns="0" rIns="0" bIns="0">
            <a:noAutofit/>
          </a:bodyPr>
          <a:lstStyle>
            <a:lvl1pPr marL="0" indent="0">
              <a:buFontTx/>
              <a:buNone/>
              <a:defRPr lang="en-US" sz="4000" b="1" i="0" kern="1200" spc="100" dirty="0" smtClean="0">
                <a:solidFill>
                  <a:schemeClr val="accent2"/>
                </a:solidFill>
                <a:latin typeface="Neue Haas Grotesk Text Pro" panose="020B0504020202020204" pitchFamily="34" charset="0"/>
                <a:ea typeface="+mn-ea"/>
                <a:cs typeface="+mn-cs"/>
              </a:defRPr>
            </a:lvl1pPr>
          </a:lstStyle>
          <a:p>
            <a:pPr lvl="0"/>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4"/>
            <a:srcRect/>
            <a:stretch>
              <a:fillRect/>
            </a:stretch>
          </a:blipFill>
        </p:spPr>
        <p:txBody>
          <a:bodyPr anchor="ctr" anchorCtr="0">
            <a:noAutofit/>
          </a:bodyPr>
          <a:lstStyle>
            <a:lvl1pPr marL="0" indent="0" algn="ctr">
              <a:buNone/>
              <a:defRPr/>
            </a:lvl1pPr>
          </a:lstStyle>
          <a:p>
            <a:endParaRPr lang="en-US"/>
          </a:p>
        </p:txBody>
      </p:sp>
      <p:cxnSp>
        <p:nvCxnSpPr>
          <p:cNvPr id="16" name="Straight Connector 15">
            <a:extLst>
              <a:ext uri="{FF2B5EF4-FFF2-40B4-BE49-F238E27FC236}">
                <a16:creationId xmlns:a16="http://schemas.microsoft.com/office/drawing/2014/main" id="{E336EB85-3CBC-3A4B-8625-B6DBA15C7285}"/>
              </a:ext>
            </a:extLst>
          </p:cNvPr>
          <p:cNvCxnSpPr>
            <a:cxnSpLocks/>
          </p:cNvCxnSpPr>
          <p:nvPr userDrawn="1"/>
        </p:nvCxnSpPr>
        <p:spPr>
          <a:xfrm>
            <a:off x="6845300" y="6045200"/>
            <a:ext cx="5346700" cy="0"/>
          </a:xfrm>
          <a:prstGeom prst="line">
            <a:avLst/>
          </a:prstGeom>
          <a:ln w="161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6276538" cy="596664"/>
          </a:xfrm>
        </p:spPr>
        <p:txBody>
          <a:bodyPr>
            <a:noAutofit/>
          </a:bodyPr>
          <a:lstStyle>
            <a:lvl1pPr marL="0" indent="0">
              <a:buNone/>
              <a:defRPr lang="en-US" sz="1300" b="0" i="0" kern="1200" cap="all" spc="330" baseline="0" dirty="0" smtClean="0">
                <a:solidFill>
                  <a:schemeClr val="accent1"/>
                </a:solidFill>
                <a:latin typeface="Neue Haas Grotesk Text Pro" panose="020B0504020202020204" pitchFamily="34" charset="0"/>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Neue Haas Grotesk Text Pro" panose="020B0504020202020204" pitchFamily="34" charset="0"/>
              </a:defRPr>
            </a:lvl1pPr>
          </a:lstStyle>
          <a:p>
            <a:r>
              <a:rPr lang="en-US"/>
              <a:t>FOR INFORMATIONAL PURPOSES ONLY. </a:t>
            </a:r>
            <a:br>
              <a:rPr lang="en-US"/>
            </a:br>
            <a:r>
              <a:rPr lang="en-US"/>
              <a:t>SEE IMPORTANT DISCLOSURES AT THE END OF THE PRESENTATION.</a:t>
            </a:r>
          </a:p>
        </p:txBody>
      </p:sp>
    </p:spTree>
    <p:extLst>
      <p:ext uri="{BB962C8B-B14F-4D97-AF65-F5344CB8AC3E}">
        <p14:creationId xmlns:p14="http://schemas.microsoft.com/office/powerpoint/2010/main" val="5399964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PF Divider slide">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ABFA2C08-60F0-EF44-A8E8-77E1E690D0A3}"/>
              </a:ext>
            </a:extLst>
          </p:cNvPr>
          <p:cNvPicPr>
            <a:picLocks noChangeAspect="1"/>
          </p:cNvPicPr>
          <p:nvPr userDrawn="1"/>
        </p:nvPicPr>
        <p:blipFill>
          <a:blip r:embed="rId2"/>
          <a:stretch>
            <a:fillRect/>
          </a:stretch>
        </p:blipFill>
        <p:spPr>
          <a:xfrm>
            <a:off x="981323" y="2163844"/>
            <a:ext cx="2074394" cy="2081402"/>
          </a:xfrm>
          <a:prstGeom prst="rect">
            <a:avLst/>
          </a:prstGeom>
        </p:spPr>
      </p:pic>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3725478" y="3864628"/>
            <a:ext cx="8009321" cy="2117072"/>
          </a:xfrm>
          <a:prstGeom prst="rect">
            <a:avLst/>
          </a:prstGeom>
        </p:spPr>
        <p:txBody>
          <a:bodyPr lIns="0" tIns="0" rIns="0" bIns="0">
            <a:noAutofit/>
          </a:bodyPr>
          <a:lstStyle>
            <a:lvl1pPr marL="0" indent="0">
              <a:buFontTx/>
              <a:buNone/>
              <a:defRPr lang="en-US" sz="4000" b="1" kern="1200" spc="100" dirty="0" smtClean="0">
                <a:solidFill>
                  <a:schemeClr val="accent4"/>
                </a:solidFill>
                <a:latin typeface="NeueHaasGroteskDisp Pro" panose="020B0504020202020204" pitchFamily="34" charset="77"/>
                <a:ea typeface="+mn-ea"/>
                <a:cs typeface="+mn-cs"/>
              </a:defRPr>
            </a:lvl1pPr>
          </a:lstStyle>
          <a:p>
            <a:pPr lvl="0"/>
            <a:r>
              <a:rPr lang="en-US"/>
              <a:t>Click to edit divider slide title</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3725478" y="6383842"/>
            <a:ext cx="8009321" cy="312233"/>
          </a:xfrm>
        </p:spPr>
        <p:txBody>
          <a:bodyPr/>
          <a:lstStyle>
            <a:lvl1pPr algn="l">
              <a:defRPr/>
            </a:lvl1pPr>
          </a:lstStyle>
          <a:p>
            <a:r>
              <a:rPr lang="en-US"/>
              <a:t>FOR INFORMATIONAL PURPOSES ONLY. SEE IMPORTANT DISCLOSURES AT THE END OF THE PRESENTATION.</a:t>
            </a:r>
          </a:p>
        </p:txBody>
      </p:sp>
      <p:sp>
        <p:nvSpPr>
          <p:cNvPr id="16" name="Rectangle 15">
            <a:extLst>
              <a:ext uri="{FF2B5EF4-FFF2-40B4-BE49-F238E27FC236}">
                <a16:creationId xmlns:a16="http://schemas.microsoft.com/office/drawing/2014/main" id="{5EACFC15-0882-3B41-B2AD-9D302B3E9CF7}"/>
              </a:ext>
            </a:extLst>
          </p:cNvPr>
          <p:cNvSpPr/>
          <p:nvPr userDrawn="1"/>
        </p:nvSpPr>
        <p:spPr>
          <a:xfrm>
            <a:off x="3711575" y="3449782"/>
            <a:ext cx="8480425" cy="170330"/>
          </a:xfrm>
          <a:prstGeom prst="rect">
            <a:avLst/>
          </a:prstGeom>
          <a:solidFill>
            <a:srgbClr val="00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3574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ENEFIT OF A PLA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4FD2D-18E0-41B9-94B0-C1619CBA9F1A}"/>
              </a:ext>
            </a:extLst>
          </p:cNvPr>
          <p:cNvSpPr>
            <a:spLocks noGrp="1"/>
          </p:cNvSpPr>
          <p:nvPr>
            <p:ph type="title"/>
          </p:nvPr>
        </p:nvSpPr>
        <p:spPr/>
        <p:txBody>
          <a:bodyPr>
            <a:normAutofit/>
          </a:bodyPr>
          <a:lstStyle>
            <a:lvl1pPr>
              <a:defRPr/>
            </a:lvl1pPr>
          </a:lstStyle>
          <a:p>
            <a:endParaRPr lang="en-US"/>
          </a:p>
        </p:txBody>
      </p:sp>
      <p:sp>
        <p:nvSpPr>
          <p:cNvPr id="3" name="Content Placeholder 2">
            <a:extLst>
              <a:ext uri="{FF2B5EF4-FFF2-40B4-BE49-F238E27FC236}">
                <a16:creationId xmlns:a16="http://schemas.microsoft.com/office/drawing/2014/main" id="{D84984D6-5BC3-4F2B-9CEF-A744D1187E28}"/>
              </a:ext>
            </a:extLst>
          </p:cNvPr>
          <p:cNvSpPr>
            <a:spLocks noGrp="1"/>
          </p:cNvSpPr>
          <p:nvPr>
            <p:ph idx="1"/>
          </p:nvPr>
        </p:nvSpPr>
        <p:spPr/>
        <p:txBody>
          <a:bodyPr>
            <a:noAutofit/>
          </a:bodyPr>
          <a:lstStyle>
            <a:lvl1pPr>
              <a:buClr>
                <a:schemeClr val="accent1"/>
              </a:buClr>
              <a:defRPr sz="1800"/>
            </a:lvl1pPr>
            <a:lvl2pPr marL="514350" indent="-171450">
              <a:buClr>
                <a:schemeClr val="accent1"/>
              </a:buClr>
              <a:buSzPct val="60000"/>
              <a:buFont typeface="Courier New" panose="02070309020205020404" pitchFamily="49" charset="0"/>
              <a:buChar char="o"/>
              <a:defRPr sz="1500"/>
            </a:lvl2pPr>
            <a:lvl3pPr>
              <a:buClr>
                <a:schemeClr val="accent1"/>
              </a:buClr>
              <a:defRPr sz="1350"/>
            </a:lvl3pPr>
            <a:lvl4pPr>
              <a:buClr>
                <a:schemeClr val="accent1"/>
              </a:buClr>
              <a:defRPr sz="1200"/>
            </a:lvl4pPr>
            <a:lvl5pPr>
              <a:buClr>
                <a:schemeClr val="accent1"/>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62998AA-81F8-45C6-9AF8-3A0847203C11}"/>
              </a:ext>
            </a:extLst>
          </p:cNvPr>
          <p:cNvSpPr>
            <a:spLocks noGrp="1"/>
          </p:cNvSpPr>
          <p:nvPr>
            <p:ph type="sldNum" sz="quarter" idx="12"/>
          </p:nvPr>
        </p:nvSpPr>
        <p:spPr/>
        <p:txBody>
          <a:bodyPr/>
          <a:lstStyle/>
          <a:p>
            <a:fld id="{8665C236-999A-4BA0-826F-94F36DDEA523}" type="slidenum">
              <a:rPr lang="en-US" smtClean="0"/>
              <a:t>‹#›</a:t>
            </a:fld>
            <a:endParaRPr lang="en-US"/>
          </a:p>
        </p:txBody>
      </p:sp>
      <p:sp>
        <p:nvSpPr>
          <p:cNvPr id="5" name="Text Placeholder 4">
            <a:extLst>
              <a:ext uri="{FF2B5EF4-FFF2-40B4-BE49-F238E27FC236}">
                <a16:creationId xmlns:a16="http://schemas.microsoft.com/office/drawing/2014/main" id="{C6E7B106-8665-7848-867B-45F8D96CFBCD}"/>
              </a:ext>
            </a:extLst>
          </p:cNvPr>
          <p:cNvSpPr>
            <a:spLocks noGrp="1"/>
          </p:cNvSpPr>
          <p:nvPr>
            <p:ph type="body" sz="quarter" idx="13" hasCustomPrompt="1"/>
          </p:nvPr>
        </p:nvSpPr>
        <p:spPr>
          <a:xfrm>
            <a:off x="838200" y="1219200"/>
            <a:ext cx="10515600" cy="495300"/>
          </a:xfrm>
        </p:spPr>
        <p:txBody>
          <a:bodyPr>
            <a:normAutofit/>
          </a:bodyPr>
          <a:lstStyle>
            <a:lvl1pPr marL="0" marR="0" indent="0" algn="l" defTabSz="685800" rtl="0" eaLnBrk="1" fontAlgn="auto" latinLnBrk="0" hangingPunct="1">
              <a:lnSpc>
                <a:spcPct val="90000"/>
              </a:lnSpc>
              <a:spcBef>
                <a:spcPts val="750"/>
              </a:spcBef>
              <a:spcAft>
                <a:spcPts val="0"/>
              </a:spcAft>
              <a:buClr>
                <a:srgbClr val="4A66AC"/>
              </a:buClr>
              <a:buSzTx/>
              <a:buFontTx/>
              <a:buNone/>
              <a:tabLst/>
              <a:defRPr sz="1350" b="1" i="0" cap="all" baseline="0">
                <a:solidFill>
                  <a:schemeClr val="accent2"/>
                </a:solidFill>
              </a:defRPr>
            </a:lvl1pPr>
          </a:lstStyle>
          <a:p>
            <a:pPr marL="0" marR="0" lvl="0" indent="0" algn="l" defTabSz="685800" rtl="0" eaLnBrk="1" fontAlgn="auto" latinLnBrk="0" hangingPunct="1">
              <a:lnSpc>
                <a:spcPct val="90000"/>
              </a:lnSpc>
              <a:spcBef>
                <a:spcPts val="750"/>
              </a:spcBef>
              <a:spcAft>
                <a:spcPts val="0"/>
              </a:spcAft>
              <a:buClr>
                <a:srgbClr val="4A66AC"/>
              </a:buClr>
              <a:buSzTx/>
              <a:buFontTx/>
              <a:buNone/>
              <a:tabLst/>
              <a:defRPr/>
            </a:pPr>
            <a:r>
              <a:rPr kumimoji="0" lang="en-US" sz="1800" b="0" i="0" u="none" strike="noStrike" kern="1200" cap="none" spc="0" normalizeH="0" baseline="0" noProof="0">
                <a:ln>
                  <a:noFill/>
                </a:ln>
                <a:solidFill>
                  <a:srgbClr val="9D90A0">
                    <a:lumMod val="50000"/>
                  </a:srgbClr>
                </a:solidFill>
                <a:effectLst/>
                <a:uLnTx/>
                <a:uFillTx/>
                <a:latin typeface="+mn-lt"/>
                <a:ea typeface="+mn-ea"/>
                <a:cs typeface="+mn-cs"/>
              </a:rPr>
              <a:t>SUBHEAD</a:t>
            </a:r>
          </a:p>
        </p:txBody>
      </p:sp>
    </p:spTree>
    <p:extLst>
      <p:ext uri="{BB962C8B-B14F-4D97-AF65-F5344CB8AC3E}">
        <p14:creationId xmlns:p14="http://schemas.microsoft.com/office/powerpoint/2010/main" val="2090645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F 1_Single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433280"/>
            <a:ext cx="9643044" cy="252520"/>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2500" b="1">
                <a:solidFill>
                  <a:schemeClr val="accent4"/>
                </a:solidFill>
                <a:latin typeface="NeueHaasGroteskDisp Pro" panose="020B0504020202020204" pitchFamily="34" charset="77"/>
              </a:defRPr>
            </a:lvl1pPr>
          </a:lstStyle>
          <a:p>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11271818" cy="43815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p>
            <a:r>
              <a:rPr 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rgbClr val="00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Tree>
    <p:extLst>
      <p:ext uri="{BB962C8B-B14F-4D97-AF65-F5344CB8AC3E}">
        <p14:creationId xmlns:p14="http://schemas.microsoft.com/office/powerpoint/2010/main" val="821740357"/>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What has chang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4FD2D-18E0-41B9-94B0-C1619CBA9F1A}"/>
              </a:ext>
            </a:extLst>
          </p:cNvPr>
          <p:cNvSpPr>
            <a:spLocks noGrp="1"/>
          </p:cNvSpPr>
          <p:nvPr>
            <p:ph type="title"/>
          </p:nvPr>
        </p:nvSpPr>
        <p:spPr/>
        <p:txBody>
          <a:bodyPr>
            <a:normAutofit/>
          </a:bodyPr>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D84984D6-5BC3-4F2B-9CEF-A744D1187E28}"/>
              </a:ext>
            </a:extLst>
          </p:cNvPr>
          <p:cNvSpPr>
            <a:spLocks noGrp="1"/>
          </p:cNvSpPr>
          <p:nvPr>
            <p:ph idx="1"/>
          </p:nvPr>
        </p:nvSpPr>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62998AA-81F8-45C6-9AF8-3A0847203C11}"/>
              </a:ext>
            </a:extLst>
          </p:cNvPr>
          <p:cNvSpPr>
            <a:spLocks noGrp="1"/>
          </p:cNvSpPr>
          <p:nvPr>
            <p:ph type="sldNum" sz="quarter" idx="12"/>
          </p:nvPr>
        </p:nvSpPr>
        <p:spPr/>
        <p:txBody>
          <a:bodyPr/>
          <a:lstStyle/>
          <a:p>
            <a:fld id="{8665C236-999A-4BA0-826F-94F36DDEA523}" type="slidenum">
              <a:rPr lang="en-US" smtClean="0"/>
              <a:t>‹#›</a:t>
            </a:fld>
            <a:endParaRPr lang="en-US"/>
          </a:p>
        </p:txBody>
      </p:sp>
      <p:sp>
        <p:nvSpPr>
          <p:cNvPr id="5" name="Text Placeholder 4">
            <a:extLst>
              <a:ext uri="{FF2B5EF4-FFF2-40B4-BE49-F238E27FC236}">
                <a16:creationId xmlns:a16="http://schemas.microsoft.com/office/drawing/2014/main" id="{98A857A9-8993-FA43-8C65-491765C2F100}"/>
              </a:ext>
            </a:extLst>
          </p:cNvPr>
          <p:cNvSpPr>
            <a:spLocks noGrp="1"/>
          </p:cNvSpPr>
          <p:nvPr>
            <p:ph type="body" sz="quarter" idx="13" hasCustomPrompt="1"/>
          </p:nvPr>
        </p:nvSpPr>
        <p:spPr>
          <a:xfrm>
            <a:off x="838200" y="1219200"/>
            <a:ext cx="10515600" cy="495300"/>
          </a:xfrm>
        </p:spPr>
        <p:txBody>
          <a:bodyPr/>
          <a:lstStyle>
            <a:lvl1pPr marL="0" marR="0" indent="0" algn="l" defTabSz="914400" rtl="0" eaLnBrk="1" fontAlgn="auto" latinLnBrk="0" hangingPunct="1">
              <a:lnSpc>
                <a:spcPct val="90000"/>
              </a:lnSpc>
              <a:spcBef>
                <a:spcPts val="1000"/>
              </a:spcBef>
              <a:spcAft>
                <a:spcPts val="0"/>
              </a:spcAft>
              <a:buClr>
                <a:srgbClr val="4A66AC"/>
              </a:buClr>
              <a:buSzTx/>
              <a:buFontTx/>
              <a:buNone/>
              <a:tabLst/>
              <a:defRPr sz="1800" b="1" i="0" cap="all" baseline="0">
                <a:solidFill>
                  <a:schemeClr val="accent2"/>
                </a:solidFill>
              </a:defRPr>
            </a:lvl1pPr>
          </a:lstStyle>
          <a:p>
            <a:pPr marL="0" marR="0" lvl="0" indent="0" algn="l" defTabSz="914400" rtl="0" eaLnBrk="1" fontAlgn="auto" latinLnBrk="0" hangingPunct="1">
              <a:lnSpc>
                <a:spcPct val="90000"/>
              </a:lnSpc>
              <a:spcBef>
                <a:spcPts val="1000"/>
              </a:spcBef>
              <a:spcAft>
                <a:spcPts val="0"/>
              </a:spcAft>
              <a:buClr>
                <a:srgbClr val="4A66AC"/>
              </a:buClr>
              <a:buSzTx/>
              <a:buFontTx/>
              <a:buNone/>
              <a:tabLst/>
              <a:defRPr/>
            </a:pPr>
            <a:r>
              <a:rPr kumimoji="0" lang="en-US" sz="2400" b="0" i="0" u="none" strike="noStrike" kern="1200" cap="none" spc="0" normalizeH="0" baseline="0" noProof="0">
                <a:ln>
                  <a:noFill/>
                </a:ln>
                <a:solidFill>
                  <a:srgbClr val="9D90A0">
                    <a:lumMod val="50000"/>
                  </a:srgbClr>
                </a:solidFill>
                <a:effectLst/>
                <a:uLnTx/>
                <a:uFillTx/>
                <a:latin typeface="+mn-lt"/>
                <a:ea typeface="+mn-ea"/>
                <a:cs typeface="+mn-cs"/>
              </a:rPr>
              <a:t>SUBHEAD</a:t>
            </a:r>
          </a:p>
        </p:txBody>
      </p:sp>
    </p:spTree>
    <p:extLst>
      <p:ext uri="{BB962C8B-B14F-4D97-AF65-F5344CB8AC3E}">
        <p14:creationId xmlns:p14="http://schemas.microsoft.com/office/powerpoint/2010/main" val="37929447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4FD2D-18E0-41B9-94B0-C1619CBA9F1A}"/>
              </a:ext>
            </a:extLst>
          </p:cNvPr>
          <p:cNvSpPr>
            <a:spLocks noGrp="1"/>
          </p:cNvSpPr>
          <p:nvPr>
            <p:ph type="title"/>
          </p:nvPr>
        </p:nvSpPr>
        <p:spPr/>
        <p:txBody>
          <a:bodyPr>
            <a:normAutofit/>
          </a:bodyPr>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D84984D6-5BC3-4F2B-9CEF-A744D1187E28}"/>
              </a:ext>
            </a:extLst>
          </p:cNvPr>
          <p:cNvSpPr>
            <a:spLocks noGrp="1"/>
          </p:cNvSpPr>
          <p:nvPr>
            <p:ph idx="1"/>
          </p:nvPr>
        </p:nvSpPr>
        <p:spPr/>
        <p:txBody>
          <a:bodyPr>
            <a:noAutofit/>
          </a:bodyPr>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62998AA-81F8-45C6-9AF8-3A0847203C11}"/>
              </a:ext>
            </a:extLst>
          </p:cNvPr>
          <p:cNvSpPr>
            <a:spLocks noGrp="1"/>
          </p:cNvSpPr>
          <p:nvPr>
            <p:ph type="sldNum" sz="quarter" idx="12"/>
          </p:nvPr>
        </p:nvSpPr>
        <p:spPr/>
        <p:txBody>
          <a:bodyPr/>
          <a:lstStyle/>
          <a:p>
            <a:fld id="{8665C236-999A-4BA0-826F-94F36DDEA523}" type="slidenum">
              <a:rPr lang="en-US" smtClean="0"/>
              <a:t>‹#›</a:t>
            </a:fld>
            <a:endParaRPr lang="en-US"/>
          </a:p>
        </p:txBody>
      </p:sp>
    </p:spTree>
    <p:extLst>
      <p:ext uri="{BB962C8B-B14F-4D97-AF65-F5344CB8AC3E}">
        <p14:creationId xmlns:p14="http://schemas.microsoft.com/office/powerpoint/2010/main" val="35789797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content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433280"/>
            <a:ext cx="9643044" cy="252520"/>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2500" b="1" i="0">
                <a:solidFill>
                  <a:schemeClr val="accent1"/>
                </a:solidFill>
                <a:latin typeface="Neue Haas Grotesk Text Pro" panose="020B0504020202020204" pitchFamily="34" charset="0"/>
              </a:defRPr>
            </a:lvl1pPr>
          </a:lstStyle>
          <a:p>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4761482" cy="4381500"/>
          </a:xfrm>
          <a:prstGeom prst="rect">
            <a:avLst/>
          </a:prstGeom>
        </p:spPr>
        <p:txBody>
          <a:bodyPr vert="horz" lIns="0" tIns="0" rIns="0" bIns="0" rtlCol="0">
            <a:noAutofit/>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r>
              <a:rPr 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Neue Haas Grotesk Text Pro" panose="020B0504020202020204" pitchFamily="34" charset="0"/>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a:solidFill>
                  <a:schemeClr val="accent1"/>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7" name="Content Placeholder 6">
            <a:extLst>
              <a:ext uri="{FF2B5EF4-FFF2-40B4-BE49-F238E27FC236}">
                <a16:creationId xmlns:a16="http://schemas.microsoft.com/office/drawing/2014/main" id="{A7783AD4-9251-774F-B5FB-58F5F84403C2}"/>
              </a:ext>
            </a:extLst>
          </p:cNvPr>
          <p:cNvSpPr>
            <a:spLocks noGrp="1"/>
          </p:cNvSpPr>
          <p:nvPr>
            <p:ph sz="quarter" idx="13"/>
          </p:nvPr>
        </p:nvSpPr>
        <p:spPr>
          <a:xfrm>
            <a:off x="5338763" y="1600201"/>
            <a:ext cx="6396037" cy="4381500"/>
          </a:xfrm>
        </p:spPr>
        <p:txBody>
          <a:bodyPr>
            <a:noAutofit/>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Tree>
    <p:extLst>
      <p:ext uri="{BB962C8B-B14F-4D97-AF65-F5344CB8AC3E}">
        <p14:creationId xmlns:p14="http://schemas.microsoft.com/office/powerpoint/2010/main" val="257721287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PF 2 content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3" y="433280"/>
            <a:ext cx="9643044" cy="252520"/>
          </a:xfrm>
          <a:prstGeom prst="rect">
            <a:avLst/>
          </a:prstGeom>
        </p:spPr>
        <p:txBody>
          <a:bodyPr lIns="0" tIns="0" rIns="0" bIns="0"/>
          <a:lstStyle>
            <a:lvl1pPr marL="0" marR="0" indent="0" algn="l" defTabSz="685800" rtl="0" eaLnBrk="1" fontAlgn="auto" latinLnBrk="0" hangingPunct="1">
              <a:lnSpc>
                <a:spcPct val="90000"/>
              </a:lnSpc>
              <a:spcBef>
                <a:spcPct val="0"/>
              </a:spcBef>
              <a:spcAft>
                <a:spcPts val="0"/>
              </a:spcAft>
              <a:buClrTx/>
              <a:buSzTx/>
              <a:buFontTx/>
              <a:buNone/>
              <a:tabLst/>
              <a:defRPr sz="1875" b="1" i="0">
                <a:solidFill>
                  <a:schemeClr val="accent4"/>
                </a:solidFill>
                <a:latin typeface="Neue Haas Grotesk Text Pro" panose="020B0504020202020204" pitchFamily="34" charset="0"/>
              </a:defRPr>
            </a:lvl1pPr>
          </a:lstStyle>
          <a:p>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1" y="1600202"/>
            <a:ext cx="4761483" cy="4381500"/>
          </a:xfrm>
          <a:prstGeom prst="rect">
            <a:avLst/>
          </a:prstGeom>
        </p:spPr>
        <p:txBody>
          <a:bodyPr vert="horz" lIns="0" tIns="0" rIns="0" bIns="0" rtlCol="0">
            <a:noAutofit/>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r>
              <a:rPr 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Neue Haas Grotesk Text Pro" panose="020B0504020202020204" pitchFamily="34" charset="0"/>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2"/>
            <a:ext cx="5638800" cy="183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4" y="798623"/>
            <a:ext cx="9648825" cy="613748"/>
          </a:xfrm>
        </p:spPr>
        <p:txBody>
          <a:bodyPr/>
          <a:lstStyle>
            <a:lvl1pPr marL="0" indent="0">
              <a:buNone/>
              <a:defRPr>
                <a:solidFill>
                  <a:schemeClr val="accent4"/>
                </a:solidFill>
                <a:latin typeface="+mn-lt"/>
              </a:defRPr>
            </a:lvl1pPr>
            <a:lvl2pPr marL="175022" indent="0">
              <a:buNone/>
              <a:defRPr/>
            </a:lvl2pPr>
            <a:lvl3pPr marL="345281" indent="0">
              <a:buNone/>
              <a:defRPr/>
            </a:lvl3pPr>
            <a:lvl4pPr marL="521494" indent="0">
              <a:buNone/>
              <a:defRPr/>
            </a:lvl4pPr>
            <a:lvl5pPr marL="690563" indent="0">
              <a:buNone/>
              <a:defRPr/>
            </a:lvl5pPr>
          </a:lstStyle>
          <a:p>
            <a:pPr lvl="0"/>
            <a:r>
              <a:rPr lang="en-US"/>
              <a:t>Subhead</a:t>
            </a:r>
          </a:p>
        </p:txBody>
      </p:sp>
      <p:sp>
        <p:nvSpPr>
          <p:cNvPr id="7" name="Content Placeholder 6">
            <a:extLst>
              <a:ext uri="{FF2B5EF4-FFF2-40B4-BE49-F238E27FC236}">
                <a16:creationId xmlns:a16="http://schemas.microsoft.com/office/drawing/2014/main" id="{A7783AD4-9251-774F-B5FB-58F5F84403C2}"/>
              </a:ext>
            </a:extLst>
          </p:cNvPr>
          <p:cNvSpPr>
            <a:spLocks noGrp="1"/>
          </p:cNvSpPr>
          <p:nvPr>
            <p:ph sz="quarter" idx="13"/>
          </p:nvPr>
        </p:nvSpPr>
        <p:spPr>
          <a:xfrm>
            <a:off x="5338764" y="1600202"/>
            <a:ext cx="6396037" cy="4381500"/>
          </a:xfrm>
        </p:spPr>
        <p:txBody>
          <a:bodyPr>
            <a:noAutofit/>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3" y="6059378"/>
            <a:ext cx="11277599" cy="227123"/>
          </a:xfrm>
        </p:spPr>
        <p:txBody>
          <a:bodyPr anchor="b" anchorCtr="0">
            <a:noAutofit/>
          </a:bodyPr>
          <a:lstStyle>
            <a:lvl1pPr marL="0" indent="0">
              <a:buNone/>
              <a:defRPr lang="en-US" sz="525" kern="1200" cap="all" baseline="0" dirty="0">
                <a:solidFill>
                  <a:schemeClr val="tx1"/>
                </a:solidFill>
                <a:latin typeface="+mn-lt"/>
                <a:ea typeface="+mn-ea"/>
                <a:cs typeface="Arial" panose="020B0604020202020204" pitchFamily="34" charset="0"/>
              </a:defRPr>
            </a:lvl1pPr>
            <a:lvl2pPr marL="175022" indent="0">
              <a:buNone/>
              <a:defRPr/>
            </a:lvl2pPr>
            <a:lvl3pPr marL="345281" indent="0">
              <a:buNone/>
              <a:defRPr/>
            </a:lvl3pPr>
            <a:lvl4pPr marL="521494" indent="0">
              <a:buNone/>
              <a:defRPr/>
            </a:lvl4pPr>
            <a:lvl5pPr marL="690563" indent="0">
              <a:buNone/>
              <a:defRPr/>
            </a:lvl5pPr>
          </a:lstStyle>
          <a:p>
            <a:pPr marL="0" lvl="0" indent="0" algn="l" defTabSz="685800" rtl="0" eaLnBrk="1" latinLnBrk="0" hangingPunct="1">
              <a:lnSpc>
                <a:spcPct val="90000"/>
              </a:lnSpc>
              <a:spcBef>
                <a:spcPts val="300"/>
              </a:spcBef>
              <a:buClr>
                <a:schemeClr val="accent1"/>
              </a:buClr>
              <a:buFont typeface="Arial" panose="020B0604020202020204" pitchFamily="34" charset="0"/>
              <a:buNone/>
            </a:pPr>
            <a:r>
              <a:rPr lang="en-US"/>
              <a:t>Source: </a:t>
            </a:r>
          </a:p>
        </p:txBody>
      </p:sp>
    </p:spTree>
    <p:extLst>
      <p:ext uri="{BB962C8B-B14F-4D97-AF65-F5344CB8AC3E}">
        <p14:creationId xmlns:p14="http://schemas.microsoft.com/office/powerpoint/2010/main" val="195242199"/>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content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433280"/>
            <a:ext cx="9643044" cy="252520"/>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2500" b="1" i="0">
                <a:solidFill>
                  <a:schemeClr val="accent1"/>
                </a:solidFill>
                <a:latin typeface="Neue Haas Grotesk Text Pro" panose="020B0504020202020204" pitchFamily="34" charset="0"/>
              </a:defRPr>
            </a:lvl1pPr>
          </a:lstStyle>
          <a:p>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3134293" cy="4381500"/>
          </a:xfrm>
          <a:prstGeom prst="rect">
            <a:avLst/>
          </a:prstGeom>
        </p:spPr>
        <p:txBody>
          <a:bodyPr vert="horz" lIns="0" tIns="0" rIns="0" bIns="0" rtlCol="0">
            <a:noAutofit/>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r>
              <a:rPr 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Neue Haas Grotesk Text Pro" panose="020B0504020202020204" pitchFamily="34" charset="0"/>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a:solidFill>
                  <a:schemeClr val="accent1"/>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7" name="Content Placeholder 6">
            <a:extLst>
              <a:ext uri="{FF2B5EF4-FFF2-40B4-BE49-F238E27FC236}">
                <a16:creationId xmlns:a16="http://schemas.microsoft.com/office/drawing/2014/main" id="{A7783AD4-9251-774F-B5FB-58F5F84403C2}"/>
              </a:ext>
            </a:extLst>
          </p:cNvPr>
          <p:cNvSpPr>
            <a:spLocks noGrp="1"/>
          </p:cNvSpPr>
          <p:nvPr>
            <p:ph sz="quarter" idx="13"/>
          </p:nvPr>
        </p:nvSpPr>
        <p:spPr>
          <a:xfrm>
            <a:off x="3711576" y="1600201"/>
            <a:ext cx="3134293" cy="4381500"/>
          </a:xfrm>
        </p:spPr>
        <p:txBody>
          <a:bodyPr>
            <a:noAutofit/>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
        <p:nvSpPr>
          <p:cNvPr id="8" name="Content Placeholder 7">
            <a:extLst>
              <a:ext uri="{FF2B5EF4-FFF2-40B4-BE49-F238E27FC236}">
                <a16:creationId xmlns:a16="http://schemas.microsoft.com/office/drawing/2014/main" id="{3D0F8C08-180A-8149-8102-BB3F2C55541C}"/>
              </a:ext>
            </a:extLst>
          </p:cNvPr>
          <p:cNvSpPr>
            <a:spLocks noGrp="1"/>
          </p:cNvSpPr>
          <p:nvPr>
            <p:ph sz="quarter" idx="15"/>
          </p:nvPr>
        </p:nvSpPr>
        <p:spPr>
          <a:xfrm>
            <a:off x="6965950" y="1600200"/>
            <a:ext cx="4762500" cy="4381500"/>
          </a:xfrm>
        </p:spPr>
        <p:txBody>
          <a:bodyPr>
            <a:noAutofit/>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846628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ighlighted Sta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433280"/>
            <a:ext cx="9643044" cy="252520"/>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2500" b="1" i="0">
                <a:solidFill>
                  <a:schemeClr val="accent1"/>
                </a:solidFill>
                <a:latin typeface="Neue Haas Grotesk Text Pro" panose="020B0504020202020204" pitchFamily="34" charset="0"/>
              </a:defRPr>
            </a:lvl1pPr>
          </a:lstStyle>
          <a:p>
            <a:r>
              <a:rPr lang="en-US"/>
              <a:t>Slide Title</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r>
              <a:rPr 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Neue Haas Grotesk Text Pro" panose="020B0504020202020204" pitchFamily="34" charset="0"/>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a:solidFill>
                  <a:schemeClr val="accent1"/>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7" name="Content Placeholder 6">
            <a:extLst>
              <a:ext uri="{FF2B5EF4-FFF2-40B4-BE49-F238E27FC236}">
                <a16:creationId xmlns:a16="http://schemas.microsoft.com/office/drawing/2014/main" id="{A7783AD4-9251-774F-B5FB-58F5F84403C2}"/>
              </a:ext>
            </a:extLst>
          </p:cNvPr>
          <p:cNvSpPr>
            <a:spLocks noGrp="1"/>
          </p:cNvSpPr>
          <p:nvPr>
            <p:ph sz="quarter" idx="13"/>
          </p:nvPr>
        </p:nvSpPr>
        <p:spPr>
          <a:xfrm>
            <a:off x="5338763" y="1600200"/>
            <a:ext cx="6396037" cy="4381501"/>
          </a:xfrm>
        </p:spPr>
        <p:txBody>
          <a:bodyPr>
            <a:noAutofit/>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
        <p:nvSpPr>
          <p:cNvPr id="10" name="Text Placeholder 9">
            <a:extLst>
              <a:ext uri="{FF2B5EF4-FFF2-40B4-BE49-F238E27FC236}">
                <a16:creationId xmlns:a16="http://schemas.microsoft.com/office/drawing/2014/main" id="{9C18C896-5F6A-5445-87A2-945DB8F13043}"/>
              </a:ext>
            </a:extLst>
          </p:cNvPr>
          <p:cNvSpPr>
            <a:spLocks noGrp="1"/>
          </p:cNvSpPr>
          <p:nvPr>
            <p:ph type="body" sz="quarter" idx="15" hasCustomPrompt="1"/>
          </p:nvPr>
        </p:nvSpPr>
        <p:spPr>
          <a:xfrm>
            <a:off x="457200" y="1600201"/>
            <a:ext cx="4767263" cy="4459176"/>
          </a:xfrm>
        </p:spPr>
        <p:txBody>
          <a:bodyPr>
            <a:noAutofit/>
          </a:bodyPr>
          <a:lstStyle>
            <a:lvl1pPr marL="0" indent="0">
              <a:lnSpc>
                <a:spcPct val="80000"/>
              </a:lnSpc>
              <a:buNone/>
              <a:defRPr sz="20000" b="0" i="0" cap="all" spc="-500" baseline="0">
                <a:solidFill>
                  <a:schemeClr val="accent1"/>
                </a:solidFill>
                <a:latin typeface="Univers Condensed Light" panose="020B0306020202040204" pitchFamily="34" charset="0"/>
              </a:defRPr>
            </a:lvl1pPr>
            <a:lvl2pPr marL="233362" indent="0">
              <a:buNone/>
              <a:defRPr/>
            </a:lvl2pPr>
            <a:lvl3pPr marL="460375" indent="0">
              <a:buNone/>
              <a:defRPr/>
            </a:lvl3pPr>
            <a:lvl4pPr marL="695325" indent="0">
              <a:buNone/>
              <a:defRPr/>
            </a:lvl4pPr>
            <a:lvl5pPr marL="920750" indent="0">
              <a:buNone/>
              <a:defRPr/>
            </a:lvl5pPr>
          </a:lstStyle>
          <a:p>
            <a:pPr lvl="0"/>
            <a:r>
              <a:rPr lang="en-US"/>
              <a:t>$X</a:t>
            </a:r>
            <a:br>
              <a:rPr lang="en-US"/>
            </a:br>
            <a:r>
              <a:rPr lang="en-US"/>
              <a:t>X%</a:t>
            </a:r>
          </a:p>
        </p:txBody>
      </p:sp>
    </p:spTree>
    <p:extLst>
      <p:ext uri="{BB962C8B-B14F-4D97-AF65-F5344CB8AC3E}">
        <p14:creationId xmlns:p14="http://schemas.microsoft.com/office/powerpoint/2010/main" val="88636086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4">
    <p:spTree>
      <p:nvGrpSpPr>
        <p:cNvPr id="1" name=""/>
        <p:cNvGrpSpPr/>
        <p:nvPr/>
      </p:nvGrpSpPr>
      <p:grpSpPr>
        <a:xfrm>
          <a:off x="0" y="0"/>
          <a:ext cx="0" cy="0"/>
          <a:chOff x="0" y="0"/>
          <a:chExt cx="0" cy="0"/>
        </a:xfrm>
      </p:grpSpPr>
      <p:pic>
        <p:nvPicPr>
          <p:cNvPr id="11" name="Picture 10" descr="Logo, company name&#10;&#10;Description automatically generated">
            <a:extLst>
              <a:ext uri="{FF2B5EF4-FFF2-40B4-BE49-F238E27FC236}">
                <a16:creationId xmlns:a16="http://schemas.microsoft.com/office/drawing/2014/main" id="{A45EEB0F-F7B7-3F4B-B3C2-98185ABD8FAB}"/>
              </a:ext>
            </a:extLst>
          </p:cNvPr>
          <p:cNvPicPr>
            <a:picLocks noChangeAspect="1"/>
          </p:cNvPicPr>
          <p:nvPr userDrawn="1"/>
        </p:nvPicPr>
        <p:blipFill>
          <a:blip r:embed="rId2"/>
          <a:stretch>
            <a:fillRect/>
          </a:stretch>
        </p:blipFill>
        <p:spPr>
          <a:xfrm>
            <a:off x="5324111" y="4992617"/>
            <a:ext cx="1578864" cy="1584198"/>
          </a:xfrm>
          <a:prstGeom prst="rect">
            <a:avLst/>
          </a:prstGeom>
        </p:spPr>
      </p:pic>
      <p:sp>
        <p:nvSpPr>
          <p:cNvPr id="15" name="Freeform 14">
            <a:extLst>
              <a:ext uri="{FF2B5EF4-FFF2-40B4-BE49-F238E27FC236}">
                <a16:creationId xmlns:a16="http://schemas.microsoft.com/office/drawing/2014/main" id="{5B3B1518-5232-B242-97E4-9F0FE6776556}"/>
              </a:ext>
            </a:extLst>
          </p:cNvPr>
          <p:cNvSpPr/>
          <p:nvPr userDrawn="1"/>
        </p:nvSpPr>
        <p:spPr>
          <a:xfrm>
            <a:off x="5029199" y="812800"/>
            <a:ext cx="7169149" cy="5232400"/>
          </a:xfrm>
          <a:custGeom>
            <a:avLst/>
            <a:gdLst>
              <a:gd name="connsiteX0" fmla="*/ 7391400 w 7391400"/>
              <a:gd name="connsiteY0" fmla="*/ 0 h 5232400"/>
              <a:gd name="connsiteX1" fmla="*/ 0 w 7391400"/>
              <a:gd name="connsiteY1" fmla="*/ 0 h 5232400"/>
              <a:gd name="connsiteX2" fmla="*/ 0 w 7391400"/>
              <a:gd name="connsiteY2" fmla="*/ 139700 h 5232400"/>
              <a:gd name="connsiteX3" fmla="*/ 0 w 7391400"/>
              <a:gd name="connsiteY3" fmla="*/ 5232400 h 5232400"/>
              <a:gd name="connsiteX4" fmla="*/ 317500 w 739140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17500 w 672975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38363 w 6729750"/>
              <a:gd name="connsiteY4" fmla="*/ 5232400 h 523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9750" h="5232400">
                <a:moveTo>
                  <a:pt x="6729750" y="0"/>
                </a:moveTo>
                <a:lnTo>
                  <a:pt x="0" y="0"/>
                </a:lnTo>
                <a:lnTo>
                  <a:pt x="0" y="139700"/>
                </a:lnTo>
                <a:lnTo>
                  <a:pt x="0" y="5232400"/>
                </a:lnTo>
                <a:lnTo>
                  <a:pt x="338363" y="523240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6276537"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Neue Haas Grotesk Text Pro" panose="020B0504020202020204" pitchFamily="34" charset="0"/>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6276537" cy="2117073"/>
          </a:xfrm>
          <a:prstGeom prst="rect">
            <a:avLst/>
          </a:prstGeom>
        </p:spPr>
        <p:txBody>
          <a:bodyPr lIns="0" tIns="0" rIns="0" bIns="0">
            <a:noAutofit/>
          </a:bodyPr>
          <a:lstStyle>
            <a:lvl1pPr marL="0" indent="0">
              <a:buFontTx/>
              <a:buNone/>
              <a:defRPr lang="en-US" sz="4000" b="1" i="0" kern="1200" spc="-150" dirty="0">
                <a:solidFill>
                  <a:schemeClr val="accent4"/>
                </a:solidFill>
                <a:latin typeface="Neue Haas Grotesk Text Pro" panose="020B0504020202020204" pitchFamily="34" charset="0"/>
                <a:ea typeface="+mj-ea"/>
                <a:cs typeface="Arial" panose="020B0604020202020204" pitchFamily="34" charset="0"/>
              </a:defRPr>
            </a:lvl1pPr>
          </a:lstStyle>
          <a:p>
            <a:pPr lvl="0"/>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3"/>
            <a:srcRect/>
            <a:stretch>
              <a:fillRect/>
            </a:stretch>
          </a:blipFill>
        </p:spPr>
        <p:txBody>
          <a:bodyPr anchor="ctr" anchorCtr="0">
            <a:noAutofit/>
          </a:bodyPr>
          <a:lstStyle>
            <a:lvl1pPr marL="0" indent="0" algn="ctr">
              <a:buNone/>
              <a:defRPr b="0" i="0"/>
            </a:lvl1pPr>
          </a:lstStyle>
          <a:p>
            <a:endParaRPr lang="en-US"/>
          </a:p>
        </p:txBody>
      </p:sp>
      <p:cxnSp>
        <p:nvCxnSpPr>
          <p:cNvPr id="16" name="Straight Connector 15">
            <a:extLst>
              <a:ext uri="{FF2B5EF4-FFF2-40B4-BE49-F238E27FC236}">
                <a16:creationId xmlns:a16="http://schemas.microsoft.com/office/drawing/2014/main" id="{E336EB85-3CBC-3A4B-8625-B6DBA15C7285}"/>
              </a:ext>
            </a:extLst>
          </p:cNvPr>
          <p:cNvCxnSpPr>
            <a:cxnSpLocks/>
          </p:cNvCxnSpPr>
          <p:nvPr userDrawn="1"/>
        </p:nvCxnSpPr>
        <p:spPr>
          <a:xfrm>
            <a:off x="6845300" y="6045200"/>
            <a:ext cx="5346700" cy="0"/>
          </a:xfrm>
          <a:prstGeom prst="line">
            <a:avLst/>
          </a:prstGeom>
          <a:ln w="161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6276538" cy="596664"/>
          </a:xfrm>
        </p:spPr>
        <p:txBody>
          <a:bodyPr>
            <a:noAutofit/>
          </a:bodyPr>
          <a:lstStyle>
            <a:lvl1pPr marL="0" indent="0">
              <a:buNone/>
              <a:defRPr lang="en-US" sz="1300" b="0" i="0" kern="1200" cap="all" spc="330" baseline="0" dirty="0" smtClean="0">
                <a:solidFill>
                  <a:schemeClr val="tx1"/>
                </a:solidFill>
                <a:latin typeface="Neue Haas Grotesk Text Pro" panose="020B0504020202020204" pitchFamily="34" charset="0"/>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Neue Haas Grotesk Text Pro" panose="020B0504020202020204" pitchFamily="34" charset="0"/>
              </a:defRPr>
            </a:lvl1pPr>
          </a:lstStyle>
          <a:p>
            <a:r>
              <a:rPr lang="en-US"/>
              <a:t>FOR INFORMATIONAL PURPOSES ONLY. </a:t>
            </a:r>
            <a:br>
              <a:rPr lang="en-US"/>
            </a:br>
            <a:r>
              <a:rPr lang="en-US"/>
              <a:t>SEE IMPORTANT DISCLOSURES AT THE END OF THE PRESENTATION.</a:t>
            </a:r>
          </a:p>
        </p:txBody>
      </p:sp>
    </p:spTree>
    <p:extLst>
      <p:ext uri="{BB962C8B-B14F-4D97-AF65-F5344CB8AC3E}">
        <p14:creationId xmlns:p14="http://schemas.microsoft.com/office/powerpoint/2010/main" val="42830267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PF Highlighted Sta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433280"/>
            <a:ext cx="9643044" cy="252520"/>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2500" b="1">
                <a:solidFill>
                  <a:schemeClr val="accent4"/>
                </a:solidFill>
                <a:latin typeface="NeueHaasGroteskDisp Pro" panose="020B0504020202020204" pitchFamily="34" charset="77"/>
              </a:defRPr>
            </a:lvl1pPr>
          </a:lstStyle>
          <a:p>
            <a:r>
              <a:rPr lang="en-US"/>
              <a:t>Slide Title</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p>
            <a:r>
              <a:rPr 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rgbClr val="00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7" name="Content Placeholder 6">
            <a:extLst>
              <a:ext uri="{FF2B5EF4-FFF2-40B4-BE49-F238E27FC236}">
                <a16:creationId xmlns:a16="http://schemas.microsoft.com/office/drawing/2014/main" id="{A7783AD4-9251-774F-B5FB-58F5F84403C2}"/>
              </a:ext>
            </a:extLst>
          </p:cNvPr>
          <p:cNvSpPr>
            <a:spLocks noGrp="1"/>
          </p:cNvSpPr>
          <p:nvPr>
            <p:ph sz="quarter" idx="13"/>
          </p:nvPr>
        </p:nvSpPr>
        <p:spPr>
          <a:xfrm>
            <a:off x="5338763" y="1600200"/>
            <a:ext cx="6396037" cy="438150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
        <p:nvSpPr>
          <p:cNvPr id="10" name="Text Placeholder 9">
            <a:extLst>
              <a:ext uri="{FF2B5EF4-FFF2-40B4-BE49-F238E27FC236}">
                <a16:creationId xmlns:a16="http://schemas.microsoft.com/office/drawing/2014/main" id="{9C18C896-5F6A-5445-87A2-945DB8F13043}"/>
              </a:ext>
            </a:extLst>
          </p:cNvPr>
          <p:cNvSpPr>
            <a:spLocks noGrp="1"/>
          </p:cNvSpPr>
          <p:nvPr>
            <p:ph type="body" sz="quarter" idx="15" hasCustomPrompt="1"/>
          </p:nvPr>
        </p:nvSpPr>
        <p:spPr>
          <a:xfrm>
            <a:off x="457200" y="1600201"/>
            <a:ext cx="4767263" cy="4459176"/>
          </a:xfrm>
        </p:spPr>
        <p:txBody>
          <a:bodyPr>
            <a:noAutofit/>
          </a:bodyPr>
          <a:lstStyle>
            <a:lvl1pPr marL="0" indent="0">
              <a:lnSpc>
                <a:spcPct val="80000"/>
              </a:lnSpc>
              <a:buNone/>
              <a:defRPr sz="20000" b="0" i="0" cap="all" spc="-500" baseline="0">
                <a:solidFill>
                  <a:schemeClr val="accent4"/>
                </a:solidFill>
                <a:latin typeface="Univers Condensed Light" panose="020B0306020202040204" pitchFamily="34" charset="0"/>
              </a:defRPr>
            </a:lvl1pPr>
            <a:lvl2pPr marL="233362" indent="0">
              <a:buNone/>
              <a:defRPr/>
            </a:lvl2pPr>
            <a:lvl3pPr marL="460375" indent="0">
              <a:buNone/>
              <a:defRPr/>
            </a:lvl3pPr>
            <a:lvl4pPr marL="695325" indent="0">
              <a:buNone/>
              <a:defRPr/>
            </a:lvl4pPr>
            <a:lvl5pPr marL="920750" indent="0">
              <a:buNone/>
              <a:defRPr/>
            </a:lvl5pPr>
          </a:lstStyle>
          <a:p>
            <a:pPr lvl="0"/>
            <a:r>
              <a:rPr lang="en-US"/>
              <a:t>$X</a:t>
            </a:r>
            <a:br>
              <a:rPr lang="en-US"/>
            </a:br>
            <a:r>
              <a:rPr lang="en-US"/>
              <a:t>X%</a:t>
            </a:r>
          </a:p>
        </p:txBody>
      </p:sp>
    </p:spTree>
    <p:extLst>
      <p:ext uri="{BB962C8B-B14F-4D97-AF65-F5344CB8AC3E}">
        <p14:creationId xmlns:p14="http://schemas.microsoft.com/office/powerpoint/2010/main" val="209567917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2_2 content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1322"/>
            <a:ext cx="9643044" cy="433523"/>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4000" b="1" i="0">
                <a:solidFill>
                  <a:schemeClr val="accent1"/>
                </a:solidFill>
                <a:latin typeface="+mj-lt"/>
              </a:defRPr>
            </a:lvl1pPr>
          </a:lstStyle>
          <a:p>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6388668" cy="4381500"/>
          </a:xfrm>
          <a:prstGeom prst="rect">
            <a:avLst/>
          </a:prstGeom>
        </p:spPr>
        <p:txBody>
          <a:bodyPr vert="horz" lIns="0" tIns="0" rIns="0" bIns="0" rtlCol="0">
            <a:noAutofit/>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endParaRPr lang="en-US"/>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Neue Haas Grotesk Text Pro" panose="020B0504020202020204" pitchFamily="34" charset="0"/>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b="0" i="0">
                <a:solidFill>
                  <a:schemeClr val="accent1"/>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b="0" i="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
        <p:nvSpPr>
          <p:cNvPr id="6" name="Picture Placeholder 14">
            <a:extLst>
              <a:ext uri="{FF2B5EF4-FFF2-40B4-BE49-F238E27FC236}">
                <a16:creationId xmlns:a16="http://schemas.microsoft.com/office/drawing/2014/main" id="{08B4F21F-9D98-E077-D002-4A4168591727}"/>
              </a:ext>
            </a:extLst>
          </p:cNvPr>
          <p:cNvSpPr>
            <a:spLocks noGrp="1"/>
          </p:cNvSpPr>
          <p:nvPr>
            <p:ph type="pic" sz="quarter" idx="15"/>
          </p:nvPr>
        </p:nvSpPr>
        <p:spPr>
          <a:xfrm>
            <a:off x="6965950" y="798623"/>
            <a:ext cx="6802806" cy="6802807"/>
          </a:xfrm>
          <a:prstGeom prst="ellipse">
            <a:avLst/>
          </a:prstGeom>
          <a:solidFill>
            <a:schemeClr val="bg1"/>
          </a:solidFill>
        </p:spPr>
        <p:txBody>
          <a:bodyPr anchor="ctr">
            <a:noAutofit/>
          </a:bodyPr>
          <a:lstStyle>
            <a:lvl1pPr marL="0" indent="0" algn="ctr">
              <a:buNone/>
              <a:defRPr b="0" i="0"/>
            </a:lvl1pPr>
          </a:lstStyle>
          <a:p>
            <a:endParaRPr lang="en-US"/>
          </a:p>
        </p:txBody>
      </p:sp>
    </p:spTree>
    <p:extLst>
      <p:ext uri="{BB962C8B-B14F-4D97-AF65-F5344CB8AC3E}">
        <p14:creationId xmlns:p14="http://schemas.microsoft.com/office/powerpoint/2010/main" val="282200249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sclos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433280"/>
            <a:ext cx="9643044" cy="252520"/>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2500" b="1" i="0">
                <a:solidFill>
                  <a:schemeClr val="accent1"/>
                </a:solidFill>
                <a:latin typeface="Neue Haas Grotesk Text Pro" panose="020B0504020202020204" pitchFamily="34" charset="0"/>
              </a:defRPr>
            </a:lvl1pPr>
          </a:lstStyle>
          <a:p>
            <a:r>
              <a:rPr lang="en-US"/>
              <a:t>Disclosures</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r>
              <a:rPr 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Neue Haas Grotesk Text Pro" panose="020B0504020202020204" pitchFamily="34" charset="0"/>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3191EE5D-0BDD-9F4B-B0FD-DD83127D06DC}"/>
              </a:ext>
            </a:extLst>
          </p:cNvPr>
          <p:cNvSpPr>
            <a:spLocks noGrp="1"/>
          </p:cNvSpPr>
          <p:nvPr>
            <p:ph type="body" sz="quarter" idx="13"/>
          </p:nvPr>
        </p:nvSpPr>
        <p:spPr>
          <a:xfrm>
            <a:off x="457199" y="1600200"/>
            <a:ext cx="9643043" cy="4686300"/>
          </a:xfrm>
        </p:spPr>
        <p:txBody>
          <a:bodyPr>
            <a:normAutofit/>
          </a:bodyPr>
          <a:lstStyle>
            <a:lvl1pPr marL="0" indent="0">
              <a:buNone/>
              <a:defRPr sz="1400"/>
            </a:lvl1pPr>
          </a:lstStyle>
          <a:p>
            <a:pPr lvl="0"/>
            <a:r>
              <a:rPr lang="en-US"/>
              <a:t>Click to edit Master text styles</a:t>
            </a:r>
          </a:p>
        </p:txBody>
      </p:sp>
      <p:sp>
        <p:nvSpPr>
          <p:cNvPr id="8" name="TextBox 7">
            <a:extLst>
              <a:ext uri="{FF2B5EF4-FFF2-40B4-BE49-F238E27FC236}">
                <a16:creationId xmlns:a16="http://schemas.microsoft.com/office/drawing/2014/main" id="{ED905931-DD55-854C-B89D-F495EB214ACE}"/>
              </a:ext>
            </a:extLst>
          </p:cNvPr>
          <p:cNvSpPr txBox="1"/>
          <p:nvPr userDrawn="1"/>
        </p:nvSpPr>
        <p:spPr>
          <a:xfrm>
            <a:off x="10220324" y="3758084"/>
            <a:ext cx="1666875" cy="2223616"/>
          </a:xfrm>
          <a:prstGeom prst="rect">
            <a:avLst/>
          </a:prstGeom>
          <a:noFill/>
        </p:spPr>
        <p:txBody>
          <a:bodyPr wrap="square" lIns="0" tIns="0" rIns="0" bIns="0" rtlCol="0" anchor="b" anchorCtr="0">
            <a:noAutofit/>
          </a:bodyPr>
          <a:lstStyle/>
          <a:p>
            <a:pPr>
              <a:lnSpc>
                <a:spcPct val="90000"/>
              </a:lnSpc>
              <a:spcAft>
                <a:spcPts val="600"/>
              </a:spcAft>
            </a:pPr>
            <a:r>
              <a:rPr lang="en-US" sz="1200" b="1"/>
              <a:t>Meeder Investment Management</a:t>
            </a:r>
            <a:endParaRPr lang="en-US" sz="1200"/>
          </a:p>
          <a:p>
            <a:pPr>
              <a:lnSpc>
                <a:spcPct val="90000"/>
              </a:lnSpc>
              <a:spcAft>
                <a:spcPts val="600"/>
              </a:spcAft>
            </a:pPr>
            <a:r>
              <a:rPr lang="en-US" sz="1100"/>
              <a:t>6125 Memorial Drive</a:t>
            </a:r>
            <a:br>
              <a:rPr lang="en-US" sz="1100"/>
            </a:br>
            <a:r>
              <a:rPr lang="en-US" sz="1100"/>
              <a:t>Dublin, OH 43017</a:t>
            </a:r>
          </a:p>
          <a:p>
            <a:pPr>
              <a:lnSpc>
                <a:spcPct val="90000"/>
              </a:lnSpc>
              <a:spcAft>
                <a:spcPts val="600"/>
              </a:spcAft>
            </a:pPr>
            <a:r>
              <a:rPr lang="en-US" sz="1100"/>
              <a:t>866.633.3371</a:t>
            </a:r>
          </a:p>
          <a:p>
            <a:pPr>
              <a:lnSpc>
                <a:spcPct val="90000"/>
              </a:lnSpc>
              <a:spcAft>
                <a:spcPts val="600"/>
              </a:spcAft>
            </a:pPr>
            <a:r>
              <a:rPr lang="en-US" sz="1100"/>
              <a:t>MeederInvestment.com</a:t>
            </a:r>
          </a:p>
        </p:txBody>
      </p:sp>
      <p:sp>
        <p:nvSpPr>
          <p:cNvPr id="9" name="Text Placeholder 5">
            <a:extLst>
              <a:ext uri="{FF2B5EF4-FFF2-40B4-BE49-F238E27FC236}">
                <a16:creationId xmlns:a16="http://schemas.microsoft.com/office/drawing/2014/main" id="{4A42CA8F-6DEF-B14A-ADF1-26D61BCEAFE6}"/>
              </a:ext>
            </a:extLst>
          </p:cNvPr>
          <p:cNvSpPr>
            <a:spLocks noGrp="1"/>
          </p:cNvSpPr>
          <p:nvPr>
            <p:ph type="body" sz="quarter" idx="14" hasCustomPrompt="1"/>
          </p:nvPr>
        </p:nvSpPr>
        <p:spPr>
          <a:xfrm>
            <a:off x="9291320" y="6434518"/>
            <a:ext cx="2443480" cy="166580"/>
          </a:xfrm>
        </p:spPr>
        <p:txBody>
          <a:bodyPr anchor="b" anchorCtr="0">
            <a:noAutofit/>
          </a:bodyPr>
          <a:lstStyle>
            <a:lvl1pPr marL="0" indent="0" algn="r">
              <a:buNone/>
              <a:defRPr sz="800" cap="all" baseline="0"/>
            </a:lvl1pPr>
            <a:lvl2pPr marL="233362" indent="0">
              <a:buNone/>
              <a:defRPr sz="800" cap="all" baseline="0"/>
            </a:lvl2pPr>
            <a:lvl3pPr marL="460375" indent="0">
              <a:buNone/>
              <a:defRPr sz="800" cap="all" baseline="0"/>
            </a:lvl3pPr>
            <a:lvl4pPr marL="695325" indent="0">
              <a:buNone/>
              <a:defRPr sz="800" cap="all" baseline="0"/>
            </a:lvl4pPr>
            <a:lvl5pPr marL="920750" indent="0">
              <a:buNone/>
              <a:defRPr sz="800" cap="all" baseline="0"/>
            </a:lvl5pPr>
          </a:lstStyle>
          <a:p>
            <a:pPr lvl="0"/>
            <a:r>
              <a:rPr lang="en-US"/>
              <a:t>Compliance/Project code</a:t>
            </a:r>
          </a:p>
        </p:txBody>
      </p:sp>
    </p:spTree>
    <p:extLst>
      <p:ext uri="{BB962C8B-B14F-4D97-AF65-F5344CB8AC3E}">
        <p14:creationId xmlns:p14="http://schemas.microsoft.com/office/powerpoint/2010/main" val="396948818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1">
    <p:spTree>
      <p:nvGrpSpPr>
        <p:cNvPr id="1" name=""/>
        <p:cNvGrpSpPr/>
        <p:nvPr/>
      </p:nvGrpSpPr>
      <p:grpSpPr>
        <a:xfrm>
          <a:off x="0" y="0"/>
          <a:ext cx="0" cy="0"/>
          <a:chOff x="0" y="0"/>
          <a:chExt cx="0" cy="0"/>
        </a:xfrm>
      </p:grpSpPr>
      <p:pic>
        <p:nvPicPr>
          <p:cNvPr id="11" name="Picture 10" descr="Logo, company name&#10;&#10;Description automatically generated">
            <a:extLst>
              <a:ext uri="{FF2B5EF4-FFF2-40B4-BE49-F238E27FC236}">
                <a16:creationId xmlns:a16="http://schemas.microsoft.com/office/drawing/2014/main" id="{CAB27EF0-F825-AA48-8C2C-332F4F48DDDC}"/>
              </a:ext>
            </a:extLst>
          </p:cNvPr>
          <p:cNvPicPr>
            <a:picLocks noChangeAspect="1"/>
          </p:cNvPicPr>
          <p:nvPr userDrawn="1"/>
        </p:nvPicPr>
        <p:blipFill>
          <a:blip r:embed="rId2"/>
          <a:stretch>
            <a:fillRect/>
          </a:stretch>
        </p:blipFill>
        <p:spPr>
          <a:xfrm>
            <a:off x="5324111" y="4992617"/>
            <a:ext cx="1578864" cy="1584198"/>
          </a:xfrm>
          <a:prstGeom prst="rect">
            <a:avLst/>
          </a:prstGeom>
        </p:spPr>
      </p:pic>
      <p:sp>
        <p:nvSpPr>
          <p:cNvPr id="15" name="Freeform 14">
            <a:extLst>
              <a:ext uri="{FF2B5EF4-FFF2-40B4-BE49-F238E27FC236}">
                <a16:creationId xmlns:a16="http://schemas.microsoft.com/office/drawing/2014/main" id="{5B3B1518-5232-B242-97E4-9F0FE6776556}"/>
              </a:ext>
            </a:extLst>
          </p:cNvPr>
          <p:cNvSpPr/>
          <p:nvPr userDrawn="1"/>
        </p:nvSpPr>
        <p:spPr>
          <a:xfrm>
            <a:off x="5029199" y="812800"/>
            <a:ext cx="7169149" cy="5232400"/>
          </a:xfrm>
          <a:custGeom>
            <a:avLst/>
            <a:gdLst>
              <a:gd name="connsiteX0" fmla="*/ 7391400 w 7391400"/>
              <a:gd name="connsiteY0" fmla="*/ 0 h 5232400"/>
              <a:gd name="connsiteX1" fmla="*/ 0 w 7391400"/>
              <a:gd name="connsiteY1" fmla="*/ 0 h 5232400"/>
              <a:gd name="connsiteX2" fmla="*/ 0 w 7391400"/>
              <a:gd name="connsiteY2" fmla="*/ 139700 h 5232400"/>
              <a:gd name="connsiteX3" fmla="*/ 0 w 7391400"/>
              <a:gd name="connsiteY3" fmla="*/ 5232400 h 5232400"/>
              <a:gd name="connsiteX4" fmla="*/ 317500 w 739140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17500 w 672975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38363 w 6729750"/>
              <a:gd name="connsiteY4" fmla="*/ 5232400 h 523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9750" h="5232400">
                <a:moveTo>
                  <a:pt x="6729750" y="0"/>
                </a:moveTo>
                <a:lnTo>
                  <a:pt x="0" y="0"/>
                </a:lnTo>
                <a:lnTo>
                  <a:pt x="0" y="139700"/>
                </a:lnTo>
                <a:lnTo>
                  <a:pt x="0" y="5232400"/>
                </a:lnTo>
                <a:lnTo>
                  <a:pt x="338363" y="523240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6276537"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Neue Haas Grotesk Text Pro" panose="020B0504020202020204" pitchFamily="34" charset="0"/>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6276537" cy="2117073"/>
          </a:xfrm>
          <a:prstGeom prst="rect">
            <a:avLst/>
          </a:prstGeom>
        </p:spPr>
        <p:txBody>
          <a:bodyPr lIns="0" tIns="0" rIns="0" bIns="0">
            <a:noAutofit/>
          </a:bodyPr>
          <a:lstStyle>
            <a:lvl1pPr marL="0" indent="0">
              <a:buFontTx/>
              <a:buNone/>
              <a:defRPr lang="en-US" sz="4000" b="1" i="0" kern="1200" spc="100" dirty="0" smtClean="0">
                <a:solidFill>
                  <a:schemeClr val="accent4"/>
                </a:solidFill>
                <a:latin typeface="Neue Haas Grotesk Text Pro" panose="020B0504020202020204" pitchFamily="34" charset="0"/>
                <a:ea typeface="+mn-ea"/>
                <a:cs typeface="+mn-cs"/>
              </a:defRPr>
            </a:lvl1pPr>
          </a:lstStyle>
          <a:p>
            <a:pPr lvl="0"/>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3"/>
            <a:srcRect/>
            <a:stretch>
              <a:fillRect/>
            </a:stretch>
          </a:blipFill>
        </p:spPr>
        <p:txBody>
          <a:bodyPr anchor="ctr" anchorCtr="0">
            <a:noAutofit/>
          </a:bodyPr>
          <a:lstStyle>
            <a:lvl1pPr marL="0" indent="0" algn="ctr">
              <a:buNone/>
              <a:defRPr b="0" i="0"/>
            </a:lvl1pPr>
          </a:lstStyle>
          <a:p>
            <a:endParaRPr lang="en-US"/>
          </a:p>
        </p:txBody>
      </p:sp>
      <p:cxnSp>
        <p:nvCxnSpPr>
          <p:cNvPr id="16" name="Straight Connector 15">
            <a:extLst>
              <a:ext uri="{FF2B5EF4-FFF2-40B4-BE49-F238E27FC236}">
                <a16:creationId xmlns:a16="http://schemas.microsoft.com/office/drawing/2014/main" id="{E336EB85-3CBC-3A4B-8625-B6DBA15C7285}"/>
              </a:ext>
            </a:extLst>
          </p:cNvPr>
          <p:cNvCxnSpPr>
            <a:cxnSpLocks/>
          </p:cNvCxnSpPr>
          <p:nvPr userDrawn="1"/>
        </p:nvCxnSpPr>
        <p:spPr>
          <a:xfrm>
            <a:off x="6845300" y="6045200"/>
            <a:ext cx="5346700" cy="0"/>
          </a:xfrm>
          <a:prstGeom prst="line">
            <a:avLst/>
          </a:prstGeom>
          <a:ln w="161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6276538" cy="596664"/>
          </a:xfrm>
        </p:spPr>
        <p:txBody>
          <a:bodyPr>
            <a:noAutofit/>
          </a:bodyPr>
          <a:lstStyle>
            <a:lvl1pPr marL="0" indent="0">
              <a:buNone/>
              <a:defRPr lang="en-US" sz="1300" b="0" i="0" kern="1200" cap="all" spc="330" baseline="0" dirty="0" smtClean="0">
                <a:solidFill>
                  <a:schemeClr val="tx1"/>
                </a:solidFill>
                <a:latin typeface="Neue Haas Grotesk Text Pro" panose="020B0504020202020204" pitchFamily="34" charset="0"/>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Neue Haas Grotesk Text Pro" panose="020B0504020202020204" pitchFamily="34" charset="0"/>
              </a:defRPr>
            </a:lvl1pPr>
          </a:lstStyle>
          <a:p>
            <a:r>
              <a:rPr lang="en-US"/>
              <a:t>FOR INFORMATIONAL PURPOSES ONLY. SEE IMPORTANT DISCLOSURES AT THE END OF THE PRESENTATION.</a:t>
            </a:r>
          </a:p>
        </p:txBody>
      </p:sp>
    </p:spTree>
    <p:extLst>
      <p:ext uri="{BB962C8B-B14F-4D97-AF65-F5344CB8AC3E}">
        <p14:creationId xmlns:p14="http://schemas.microsoft.com/office/powerpoint/2010/main" val="52438554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2">
    <p:spTree>
      <p:nvGrpSpPr>
        <p:cNvPr id="1" name=""/>
        <p:cNvGrpSpPr/>
        <p:nvPr/>
      </p:nvGrpSpPr>
      <p:grpSpPr>
        <a:xfrm>
          <a:off x="0" y="0"/>
          <a:ext cx="0" cy="0"/>
          <a:chOff x="0" y="0"/>
          <a:chExt cx="0" cy="0"/>
        </a:xfrm>
      </p:grpSpPr>
      <p:pic>
        <p:nvPicPr>
          <p:cNvPr id="11" name="Picture 10" descr="Logo, company name&#10;&#10;Description automatically generated">
            <a:extLst>
              <a:ext uri="{FF2B5EF4-FFF2-40B4-BE49-F238E27FC236}">
                <a16:creationId xmlns:a16="http://schemas.microsoft.com/office/drawing/2014/main" id="{9C20923C-31CE-5A46-8D92-DA7A1E0F53AE}"/>
              </a:ext>
            </a:extLst>
          </p:cNvPr>
          <p:cNvPicPr>
            <a:picLocks noChangeAspect="1"/>
          </p:cNvPicPr>
          <p:nvPr userDrawn="1"/>
        </p:nvPicPr>
        <p:blipFill>
          <a:blip r:embed="rId2"/>
          <a:stretch>
            <a:fillRect/>
          </a:stretch>
        </p:blipFill>
        <p:spPr>
          <a:xfrm>
            <a:off x="5324111" y="4992617"/>
            <a:ext cx="1578864" cy="1584198"/>
          </a:xfrm>
          <a:prstGeom prst="rect">
            <a:avLst/>
          </a:prstGeom>
        </p:spPr>
      </p:pic>
      <p:sp>
        <p:nvSpPr>
          <p:cNvPr id="15" name="Freeform 14">
            <a:extLst>
              <a:ext uri="{FF2B5EF4-FFF2-40B4-BE49-F238E27FC236}">
                <a16:creationId xmlns:a16="http://schemas.microsoft.com/office/drawing/2014/main" id="{5B3B1518-5232-B242-97E4-9F0FE6776556}"/>
              </a:ext>
            </a:extLst>
          </p:cNvPr>
          <p:cNvSpPr/>
          <p:nvPr userDrawn="1"/>
        </p:nvSpPr>
        <p:spPr>
          <a:xfrm>
            <a:off x="5029199" y="812800"/>
            <a:ext cx="7169149" cy="5232400"/>
          </a:xfrm>
          <a:custGeom>
            <a:avLst/>
            <a:gdLst>
              <a:gd name="connsiteX0" fmla="*/ 7391400 w 7391400"/>
              <a:gd name="connsiteY0" fmla="*/ 0 h 5232400"/>
              <a:gd name="connsiteX1" fmla="*/ 0 w 7391400"/>
              <a:gd name="connsiteY1" fmla="*/ 0 h 5232400"/>
              <a:gd name="connsiteX2" fmla="*/ 0 w 7391400"/>
              <a:gd name="connsiteY2" fmla="*/ 139700 h 5232400"/>
              <a:gd name="connsiteX3" fmla="*/ 0 w 7391400"/>
              <a:gd name="connsiteY3" fmla="*/ 5232400 h 5232400"/>
              <a:gd name="connsiteX4" fmla="*/ 317500 w 739140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17500 w 672975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38363 w 6729750"/>
              <a:gd name="connsiteY4" fmla="*/ 5232400 h 523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9750" h="5232400">
                <a:moveTo>
                  <a:pt x="6729750" y="0"/>
                </a:moveTo>
                <a:lnTo>
                  <a:pt x="0" y="0"/>
                </a:lnTo>
                <a:lnTo>
                  <a:pt x="0" y="139700"/>
                </a:lnTo>
                <a:lnTo>
                  <a:pt x="0" y="5232400"/>
                </a:lnTo>
                <a:lnTo>
                  <a:pt x="338363" y="523240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6276537"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Neue Haas Grotesk Text Pro" panose="020B0504020202020204" pitchFamily="34" charset="0"/>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6276537" cy="2117073"/>
          </a:xfrm>
          <a:prstGeom prst="rect">
            <a:avLst/>
          </a:prstGeom>
        </p:spPr>
        <p:txBody>
          <a:bodyPr lIns="0" tIns="0" rIns="0" bIns="0">
            <a:noAutofit/>
          </a:bodyPr>
          <a:lstStyle>
            <a:lvl1pPr marL="0" indent="0">
              <a:buFontTx/>
              <a:buNone/>
              <a:defRPr lang="en-US" sz="4000" b="1" i="0" kern="1200" spc="100" dirty="0" smtClean="0">
                <a:solidFill>
                  <a:schemeClr val="accent4"/>
                </a:solidFill>
                <a:latin typeface="Neue Haas Grotesk Text Pro" panose="020B0504020202020204" pitchFamily="34" charset="0"/>
                <a:ea typeface="+mn-ea"/>
                <a:cs typeface="+mn-cs"/>
              </a:defRPr>
            </a:lvl1pPr>
          </a:lstStyle>
          <a:p>
            <a:pPr lvl="0"/>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3"/>
            <a:srcRect/>
            <a:stretch>
              <a:fillRect/>
            </a:stretch>
          </a:blipFill>
        </p:spPr>
        <p:txBody>
          <a:bodyPr anchor="ctr" anchorCtr="0">
            <a:noAutofit/>
          </a:bodyPr>
          <a:lstStyle>
            <a:lvl1pPr marL="0" indent="0" algn="ctr">
              <a:buNone/>
              <a:defRPr b="0" i="0"/>
            </a:lvl1pPr>
          </a:lstStyle>
          <a:p>
            <a:endParaRPr lang="en-US"/>
          </a:p>
        </p:txBody>
      </p:sp>
      <p:cxnSp>
        <p:nvCxnSpPr>
          <p:cNvPr id="16" name="Straight Connector 15">
            <a:extLst>
              <a:ext uri="{FF2B5EF4-FFF2-40B4-BE49-F238E27FC236}">
                <a16:creationId xmlns:a16="http://schemas.microsoft.com/office/drawing/2014/main" id="{E336EB85-3CBC-3A4B-8625-B6DBA15C7285}"/>
              </a:ext>
            </a:extLst>
          </p:cNvPr>
          <p:cNvCxnSpPr>
            <a:cxnSpLocks/>
          </p:cNvCxnSpPr>
          <p:nvPr userDrawn="1"/>
        </p:nvCxnSpPr>
        <p:spPr>
          <a:xfrm>
            <a:off x="6845300" y="6045200"/>
            <a:ext cx="5346700" cy="0"/>
          </a:xfrm>
          <a:prstGeom prst="line">
            <a:avLst/>
          </a:prstGeom>
          <a:ln w="161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6276538" cy="596664"/>
          </a:xfrm>
        </p:spPr>
        <p:txBody>
          <a:bodyPr>
            <a:noAutofit/>
          </a:bodyPr>
          <a:lstStyle>
            <a:lvl1pPr marL="0" indent="0">
              <a:buNone/>
              <a:defRPr lang="en-US" sz="1300" b="0" i="0" kern="1200" cap="all" spc="330" baseline="0" dirty="0" smtClean="0">
                <a:solidFill>
                  <a:schemeClr val="tx1"/>
                </a:solidFill>
                <a:latin typeface="Neue Haas Grotesk Text Pro" panose="020B0504020202020204" pitchFamily="34" charset="0"/>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Neue Haas Grotesk Text Pro" panose="020B0504020202020204" pitchFamily="34" charset="0"/>
              </a:defRPr>
            </a:lvl1pPr>
          </a:lstStyle>
          <a:p>
            <a:r>
              <a:rPr lang="en-US"/>
              <a:t>FOR INFORMATIONAL PURPOSES ONLY. SEE IMPORTANT DISCLOSURES AT THE END OF THE PRESENTATION.</a:t>
            </a:r>
          </a:p>
        </p:txBody>
      </p:sp>
    </p:spTree>
    <p:extLst>
      <p:ext uri="{BB962C8B-B14F-4D97-AF65-F5344CB8AC3E}">
        <p14:creationId xmlns:p14="http://schemas.microsoft.com/office/powerpoint/2010/main" val="261059109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3">
    <p:spTree>
      <p:nvGrpSpPr>
        <p:cNvPr id="1" name=""/>
        <p:cNvGrpSpPr/>
        <p:nvPr/>
      </p:nvGrpSpPr>
      <p:grpSpPr>
        <a:xfrm>
          <a:off x="0" y="0"/>
          <a:ext cx="0" cy="0"/>
          <a:chOff x="0" y="0"/>
          <a:chExt cx="0" cy="0"/>
        </a:xfrm>
      </p:grpSpPr>
      <p:pic>
        <p:nvPicPr>
          <p:cNvPr id="11" name="Picture 10" descr="Logo, company name&#10;&#10;Description automatically generated">
            <a:extLst>
              <a:ext uri="{FF2B5EF4-FFF2-40B4-BE49-F238E27FC236}">
                <a16:creationId xmlns:a16="http://schemas.microsoft.com/office/drawing/2014/main" id="{18B6D114-C999-A54F-BCBD-32DDDA656365}"/>
              </a:ext>
            </a:extLst>
          </p:cNvPr>
          <p:cNvPicPr>
            <a:picLocks noChangeAspect="1"/>
          </p:cNvPicPr>
          <p:nvPr userDrawn="1"/>
        </p:nvPicPr>
        <p:blipFill>
          <a:blip r:embed="rId2"/>
          <a:stretch>
            <a:fillRect/>
          </a:stretch>
        </p:blipFill>
        <p:spPr>
          <a:xfrm>
            <a:off x="5324111" y="4992617"/>
            <a:ext cx="1578864" cy="1584198"/>
          </a:xfrm>
          <a:prstGeom prst="rect">
            <a:avLst/>
          </a:prstGeom>
        </p:spPr>
      </p:pic>
      <p:sp>
        <p:nvSpPr>
          <p:cNvPr id="15" name="Freeform 14">
            <a:extLst>
              <a:ext uri="{FF2B5EF4-FFF2-40B4-BE49-F238E27FC236}">
                <a16:creationId xmlns:a16="http://schemas.microsoft.com/office/drawing/2014/main" id="{5B3B1518-5232-B242-97E4-9F0FE6776556}"/>
              </a:ext>
            </a:extLst>
          </p:cNvPr>
          <p:cNvSpPr/>
          <p:nvPr userDrawn="1"/>
        </p:nvSpPr>
        <p:spPr>
          <a:xfrm>
            <a:off x="5029199" y="812800"/>
            <a:ext cx="7169149" cy="5232400"/>
          </a:xfrm>
          <a:custGeom>
            <a:avLst/>
            <a:gdLst>
              <a:gd name="connsiteX0" fmla="*/ 7391400 w 7391400"/>
              <a:gd name="connsiteY0" fmla="*/ 0 h 5232400"/>
              <a:gd name="connsiteX1" fmla="*/ 0 w 7391400"/>
              <a:gd name="connsiteY1" fmla="*/ 0 h 5232400"/>
              <a:gd name="connsiteX2" fmla="*/ 0 w 7391400"/>
              <a:gd name="connsiteY2" fmla="*/ 139700 h 5232400"/>
              <a:gd name="connsiteX3" fmla="*/ 0 w 7391400"/>
              <a:gd name="connsiteY3" fmla="*/ 5232400 h 5232400"/>
              <a:gd name="connsiteX4" fmla="*/ 317500 w 739140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17500 w 672975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38363 w 6729750"/>
              <a:gd name="connsiteY4" fmla="*/ 5232400 h 523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9750" h="5232400">
                <a:moveTo>
                  <a:pt x="6729750" y="0"/>
                </a:moveTo>
                <a:lnTo>
                  <a:pt x="0" y="0"/>
                </a:lnTo>
                <a:lnTo>
                  <a:pt x="0" y="139700"/>
                </a:lnTo>
                <a:lnTo>
                  <a:pt x="0" y="5232400"/>
                </a:lnTo>
                <a:lnTo>
                  <a:pt x="338363" y="523240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6276537"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Neue Haas Grotesk Text Pro" panose="020B0504020202020204" pitchFamily="34" charset="0"/>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6276537" cy="2117073"/>
          </a:xfrm>
          <a:prstGeom prst="rect">
            <a:avLst/>
          </a:prstGeom>
        </p:spPr>
        <p:txBody>
          <a:bodyPr lIns="0" tIns="0" rIns="0" bIns="0">
            <a:noAutofit/>
          </a:bodyPr>
          <a:lstStyle>
            <a:lvl1pPr marL="0" indent="0">
              <a:buFontTx/>
              <a:buNone/>
              <a:defRPr lang="en-US" sz="4000" b="1" i="0" kern="1200" spc="100" dirty="0" smtClean="0">
                <a:solidFill>
                  <a:schemeClr val="accent4"/>
                </a:solidFill>
                <a:latin typeface="Neue Haas Grotesk Text Pro" panose="020B0504020202020204" pitchFamily="34" charset="0"/>
                <a:ea typeface="+mn-ea"/>
                <a:cs typeface="+mn-cs"/>
              </a:defRPr>
            </a:lvl1pPr>
          </a:lstStyle>
          <a:p>
            <a:pPr lvl="0"/>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3"/>
            <a:srcRect/>
            <a:stretch>
              <a:fillRect/>
            </a:stretch>
          </a:blipFill>
        </p:spPr>
        <p:txBody>
          <a:bodyPr anchor="ctr" anchorCtr="0">
            <a:noAutofit/>
          </a:bodyPr>
          <a:lstStyle>
            <a:lvl1pPr marL="0" indent="0" algn="ctr">
              <a:buNone/>
              <a:defRPr b="0" i="0"/>
            </a:lvl1pPr>
          </a:lstStyle>
          <a:p>
            <a:endParaRPr lang="en-US"/>
          </a:p>
        </p:txBody>
      </p:sp>
      <p:cxnSp>
        <p:nvCxnSpPr>
          <p:cNvPr id="16" name="Straight Connector 15">
            <a:extLst>
              <a:ext uri="{FF2B5EF4-FFF2-40B4-BE49-F238E27FC236}">
                <a16:creationId xmlns:a16="http://schemas.microsoft.com/office/drawing/2014/main" id="{E336EB85-3CBC-3A4B-8625-B6DBA15C7285}"/>
              </a:ext>
            </a:extLst>
          </p:cNvPr>
          <p:cNvCxnSpPr>
            <a:cxnSpLocks/>
          </p:cNvCxnSpPr>
          <p:nvPr userDrawn="1"/>
        </p:nvCxnSpPr>
        <p:spPr>
          <a:xfrm>
            <a:off x="6845300" y="6045200"/>
            <a:ext cx="5346700" cy="0"/>
          </a:xfrm>
          <a:prstGeom prst="line">
            <a:avLst/>
          </a:prstGeom>
          <a:ln w="161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6276538" cy="596664"/>
          </a:xfrm>
        </p:spPr>
        <p:txBody>
          <a:bodyPr>
            <a:noAutofit/>
          </a:bodyPr>
          <a:lstStyle>
            <a:lvl1pPr marL="0" indent="0">
              <a:buNone/>
              <a:defRPr lang="en-US" sz="1300" b="0" i="0" kern="1200" cap="all" spc="330" baseline="0" dirty="0" smtClean="0">
                <a:solidFill>
                  <a:schemeClr val="tx1"/>
                </a:solidFill>
                <a:latin typeface="Neue Haas Grotesk Text Pro" panose="020B0504020202020204" pitchFamily="34" charset="0"/>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Neue Haas Grotesk Text Pro" panose="020B0504020202020204" pitchFamily="34" charset="0"/>
              </a:defRPr>
            </a:lvl1pPr>
          </a:lstStyle>
          <a:p>
            <a:r>
              <a:rPr lang="en-US"/>
              <a:t>FOR INFORMATIONAL PURPOSES ONLY. SEE IMPORTANT DISCLOSURES AT THE END OF THE PRESENTATION.</a:t>
            </a:r>
          </a:p>
        </p:txBody>
      </p:sp>
    </p:spTree>
    <p:extLst>
      <p:ext uri="{BB962C8B-B14F-4D97-AF65-F5344CB8AC3E}">
        <p14:creationId xmlns:p14="http://schemas.microsoft.com/office/powerpoint/2010/main" val="124292363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4">
    <p:spTree>
      <p:nvGrpSpPr>
        <p:cNvPr id="1" name=""/>
        <p:cNvGrpSpPr/>
        <p:nvPr/>
      </p:nvGrpSpPr>
      <p:grpSpPr>
        <a:xfrm>
          <a:off x="0" y="0"/>
          <a:ext cx="0" cy="0"/>
          <a:chOff x="0" y="0"/>
          <a:chExt cx="0" cy="0"/>
        </a:xfrm>
      </p:grpSpPr>
      <p:pic>
        <p:nvPicPr>
          <p:cNvPr id="11" name="Picture 10" descr="Logo, company name&#10;&#10;Description automatically generated">
            <a:extLst>
              <a:ext uri="{FF2B5EF4-FFF2-40B4-BE49-F238E27FC236}">
                <a16:creationId xmlns:a16="http://schemas.microsoft.com/office/drawing/2014/main" id="{A45EEB0F-F7B7-3F4B-B3C2-98185ABD8FAB}"/>
              </a:ext>
            </a:extLst>
          </p:cNvPr>
          <p:cNvPicPr>
            <a:picLocks noChangeAspect="1"/>
          </p:cNvPicPr>
          <p:nvPr userDrawn="1"/>
        </p:nvPicPr>
        <p:blipFill>
          <a:blip r:embed="rId2"/>
          <a:stretch>
            <a:fillRect/>
          </a:stretch>
        </p:blipFill>
        <p:spPr>
          <a:xfrm>
            <a:off x="5324111" y="4992617"/>
            <a:ext cx="1578864" cy="1584198"/>
          </a:xfrm>
          <a:prstGeom prst="rect">
            <a:avLst/>
          </a:prstGeom>
        </p:spPr>
      </p:pic>
      <p:sp>
        <p:nvSpPr>
          <p:cNvPr id="15" name="Freeform 14">
            <a:extLst>
              <a:ext uri="{FF2B5EF4-FFF2-40B4-BE49-F238E27FC236}">
                <a16:creationId xmlns:a16="http://schemas.microsoft.com/office/drawing/2014/main" id="{5B3B1518-5232-B242-97E4-9F0FE6776556}"/>
              </a:ext>
            </a:extLst>
          </p:cNvPr>
          <p:cNvSpPr/>
          <p:nvPr userDrawn="1"/>
        </p:nvSpPr>
        <p:spPr>
          <a:xfrm>
            <a:off x="5029199" y="812800"/>
            <a:ext cx="7169149" cy="5232400"/>
          </a:xfrm>
          <a:custGeom>
            <a:avLst/>
            <a:gdLst>
              <a:gd name="connsiteX0" fmla="*/ 7391400 w 7391400"/>
              <a:gd name="connsiteY0" fmla="*/ 0 h 5232400"/>
              <a:gd name="connsiteX1" fmla="*/ 0 w 7391400"/>
              <a:gd name="connsiteY1" fmla="*/ 0 h 5232400"/>
              <a:gd name="connsiteX2" fmla="*/ 0 w 7391400"/>
              <a:gd name="connsiteY2" fmla="*/ 139700 h 5232400"/>
              <a:gd name="connsiteX3" fmla="*/ 0 w 7391400"/>
              <a:gd name="connsiteY3" fmla="*/ 5232400 h 5232400"/>
              <a:gd name="connsiteX4" fmla="*/ 317500 w 739140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17500 w 672975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38363 w 6729750"/>
              <a:gd name="connsiteY4" fmla="*/ 5232400 h 523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9750" h="5232400">
                <a:moveTo>
                  <a:pt x="6729750" y="0"/>
                </a:moveTo>
                <a:lnTo>
                  <a:pt x="0" y="0"/>
                </a:lnTo>
                <a:lnTo>
                  <a:pt x="0" y="139700"/>
                </a:lnTo>
                <a:lnTo>
                  <a:pt x="0" y="5232400"/>
                </a:lnTo>
                <a:lnTo>
                  <a:pt x="338363" y="523240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6276537"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Neue Haas Grotesk Text Pro" panose="020B0504020202020204" pitchFamily="34" charset="0"/>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6276537" cy="2117073"/>
          </a:xfrm>
          <a:prstGeom prst="rect">
            <a:avLst/>
          </a:prstGeom>
        </p:spPr>
        <p:txBody>
          <a:bodyPr lIns="0" tIns="0" rIns="0" bIns="0">
            <a:noAutofit/>
          </a:bodyPr>
          <a:lstStyle>
            <a:lvl1pPr marL="0" indent="0">
              <a:buFontTx/>
              <a:buNone/>
              <a:defRPr lang="en-US" sz="4000" b="1" i="0" kern="1200" spc="100" dirty="0" smtClean="0">
                <a:solidFill>
                  <a:schemeClr val="accent4"/>
                </a:solidFill>
                <a:latin typeface="Neue Haas Grotesk Text Pro" panose="020B0504020202020204" pitchFamily="34" charset="0"/>
                <a:ea typeface="+mn-ea"/>
                <a:cs typeface="+mn-cs"/>
              </a:defRPr>
            </a:lvl1pPr>
          </a:lstStyle>
          <a:p>
            <a:pPr lvl="0"/>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3"/>
            <a:srcRect/>
            <a:stretch>
              <a:fillRect/>
            </a:stretch>
          </a:blipFill>
        </p:spPr>
        <p:txBody>
          <a:bodyPr anchor="ctr" anchorCtr="0">
            <a:noAutofit/>
          </a:bodyPr>
          <a:lstStyle>
            <a:lvl1pPr marL="0" indent="0" algn="ctr">
              <a:buNone/>
              <a:defRPr b="0" i="0"/>
            </a:lvl1pPr>
          </a:lstStyle>
          <a:p>
            <a:endParaRPr lang="en-US"/>
          </a:p>
        </p:txBody>
      </p:sp>
      <p:cxnSp>
        <p:nvCxnSpPr>
          <p:cNvPr id="16" name="Straight Connector 15">
            <a:extLst>
              <a:ext uri="{FF2B5EF4-FFF2-40B4-BE49-F238E27FC236}">
                <a16:creationId xmlns:a16="http://schemas.microsoft.com/office/drawing/2014/main" id="{E336EB85-3CBC-3A4B-8625-B6DBA15C7285}"/>
              </a:ext>
            </a:extLst>
          </p:cNvPr>
          <p:cNvCxnSpPr>
            <a:cxnSpLocks/>
          </p:cNvCxnSpPr>
          <p:nvPr userDrawn="1"/>
        </p:nvCxnSpPr>
        <p:spPr>
          <a:xfrm>
            <a:off x="6845300" y="6045200"/>
            <a:ext cx="5346700" cy="0"/>
          </a:xfrm>
          <a:prstGeom prst="line">
            <a:avLst/>
          </a:prstGeom>
          <a:ln w="161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6276538" cy="596664"/>
          </a:xfrm>
        </p:spPr>
        <p:txBody>
          <a:bodyPr>
            <a:noAutofit/>
          </a:bodyPr>
          <a:lstStyle>
            <a:lvl1pPr marL="0" indent="0">
              <a:buNone/>
              <a:defRPr lang="en-US" sz="1300" b="0" i="0" kern="1200" cap="all" spc="330" baseline="0" dirty="0" smtClean="0">
                <a:solidFill>
                  <a:schemeClr val="tx1"/>
                </a:solidFill>
                <a:latin typeface="Neue Haas Grotesk Text Pro" panose="020B0504020202020204" pitchFamily="34" charset="0"/>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Neue Haas Grotesk Text Pro" panose="020B0504020202020204" pitchFamily="34" charset="0"/>
              </a:defRPr>
            </a:lvl1pPr>
          </a:lstStyle>
          <a:p>
            <a:r>
              <a:rPr lang="en-US"/>
              <a:t>FOR INFORMATIONAL PURPOSES ONLY. SEE IMPORTANT DISCLOSURES AT THE END OF THE PRESENTATION.</a:t>
            </a:r>
          </a:p>
        </p:txBody>
      </p:sp>
    </p:spTree>
    <p:extLst>
      <p:ext uri="{BB962C8B-B14F-4D97-AF65-F5344CB8AC3E}">
        <p14:creationId xmlns:p14="http://schemas.microsoft.com/office/powerpoint/2010/main" val="220182227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5">
    <p:spTree>
      <p:nvGrpSpPr>
        <p:cNvPr id="1" name=""/>
        <p:cNvGrpSpPr/>
        <p:nvPr/>
      </p:nvGrpSpPr>
      <p:grpSpPr>
        <a:xfrm>
          <a:off x="0" y="0"/>
          <a:ext cx="0" cy="0"/>
          <a:chOff x="0" y="0"/>
          <a:chExt cx="0" cy="0"/>
        </a:xfrm>
      </p:grpSpPr>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5967299"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Neue Haas Grotesk Text Pro" panose="020B0504020202020204" pitchFamily="34" charset="0"/>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5967299" cy="2117073"/>
          </a:xfrm>
          <a:prstGeom prst="rect">
            <a:avLst/>
          </a:prstGeom>
        </p:spPr>
        <p:txBody>
          <a:bodyPr lIns="0" tIns="0" rIns="0" bIns="0">
            <a:noAutofit/>
          </a:bodyPr>
          <a:lstStyle>
            <a:lvl1pPr marL="0" indent="0">
              <a:buFontTx/>
              <a:buNone/>
              <a:defRPr lang="en-US" sz="4000" b="1" i="0" kern="1200" spc="100" dirty="0" smtClean="0">
                <a:solidFill>
                  <a:schemeClr val="accent4"/>
                </a:solidFill>
                <a:latin typeface="Neue Haas Grotesk Text Pro" panose="020B0504020202020204" pitchFamily="34" charset="0"/>
                <a:ea typeface="+mn-ea"/>
                <a:cs typeface="+mn-cs"/>
              </a:defRPr>
            </a:lvl1pPr>
          </a:lstStyle>
          <a:p>
            <a:pPr lvl="0"/>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2"/>
            <a:srcRect/>
            <a:stretch>
              <a:fillRect/>
            </a:stretch>
          </a:blipFill>
        </p:spPr>
        <p:txBody>
          <a:bodyPr anchor="ctr" anchorCtr="0">
            <a:noAutofit/>
          </a:bodyPr>
          <a:lstStyle>
            <a:lvl1pPr marL="0" indent="0" algn="ctr">
              <a:buNone/>
              <a:defRPr b="0" i="0"/>
            </a:lvl1pPr>
          </a:lstStyle>
          <a:p>
            <a:endParaRPr lang="en-US"/>
          </a:p>
        </p:txBody>
      </p: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5967299" cy="596664"/>
          </a:xfrm>
        </p:spPr>
        <p:txBody>
          <a:bodyPr>
            <a:noAutofit/>
          </a:bodyPr>
          <a:lstStyle>
            <a:lvl1pPr marL="0" indent="0">
              <a:buNone/>
              <a:defRPr lang="en-US" sz="1300" b="0" i="0" kern="1200" cap="all" spc="330" baseline="0" dirty="0" smtClean="0">
                <a:solidFill>
                  <a:schemeClr val="tx1"/>
                </a:solidFill>
                <a:latin typeface="Neue Haas Grotesk Text Pro" panose="020B0504020202020204" pitchFamily="34" charset="0"/>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Neue Haas Grotesk Text Pro" panose="020B0504020202020204" pitchFamily="34" charset="0"/>
              </a:defRPr>
            </a:lvl1pPr>
          </a:lstStyle>
          <a:p>
            <a:r>
              <a:rPr lang="en-US"/>
              <a:t>FOR INFORMATIONAL PURPOSES ONLY. SEE IMPORTANT DISCLOSURES AT THE END OF THE PRESENTATION.</a:t>
            </a:r>
          </a:p>
        </p:txBody>
      </p:sp>
      <p:sp>
        <p:nvSpPr>
          <p:cNvPr id="11" name="Freeform 10">
            <a:extLst>
              <a:ext uri="{FF2B5EF4-FFF2-40B4-BE49-F238E27FC236}">
                <a16:creationId xmlns:a16="http://schemas.microsoft.com/office/drawing/2014/main" id="{894B0DDD-4029-5545-9C9B-6F8BB79F7A22}"/>
              </a:ext>
            </a:extLst>
          </p:cNvPr>
          <p:cNvSpPr/>
          <p:nvPr userDrawn="1"/>
        </p:nvSpPr>
        <p:spPr>
          <a:xfrm>
            <a:off x="6845301" y="-1"/>
            <a:ext cx="4889498"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17E70352-96D4-9249-A003-1718A850F64D}"/>
              </a:ext>
            </a:extLst>
          </p:cNvPr>
          <p:cNvSpPr/>
          <p:nvPr userDrawn="1"/>
        </p:nvSpPr>
        <p:spPr>
          <a:xfrm flipH="1">
            <a:off x="5030379" y="-1"/>
            <a:ext cx="357906"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 company name&#10;&#10;Description automatically generated">
            <a:extLst>
              <a:ext uri="{FF2B5EF4-FFF2-40B4-BE49-F238E27FC236}">
                <a16:creationId xmlns:a16="http://schemas.microsoft.com/office/drawing/2014/main" id="{5974F129-9D51-2446-9DC2-933E3829FBC2}"/>
              </a:ext>
            </a:extLst>
          </p:cNvPr>
          <p:cNvPicPr>
            <a:picLocks noChangeAspect="1"/>
          </p:cNvPicPr>
          <p:nvPr userDrawn="1"/>
        </p:nvPicPr>
        <p:blipFill>
          <a:blip r:embed="rId3"/>
          <a:stretch>
            <a:fillRect/>
          </a:stretch>
        </p:blipFill>
        <p:spPr>
          <a:xfrm>
            <a:off x="5324111" y="4992617"/>
            <a:ext cx="1578864" cy="1584198"/>
          </a:xfrm>
          <a:prstGeom prst="rect">
            <a:avLst/>
          </a:prstGeom>
        </p:spPr>
      </p:pic>
    </p:spTree>
    <p:extLst>
      <p:ext uri="{BB962C8B-B14F-4D97-AF65-F5344CB8AC3E}">
        <p14:creationId xmlns:p14="http://schemas.microsoft.com/office/powerpoint/2010/main" val="133645565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6">
    <p:spTree>
      <p:nvGrpSpPr>
        <p:cNvPr id="1" name=""/>
        <p:cNvGrpSpPr/>
        <p:nvPr/>
      </p:nvGrpSpPr>
      <p:grpSpPr>
        <a:xfrm>
          <a:off x="0" y="0"/>
          <a:ext cx="0" cy="0"/>
          <a:chOff x="0" y="0"/>
          <a:chExt cx="0" cy="0"/>
        </a:xfrm>
      </p:grpSpPr>
      <p:pic>
        <p:nvPicPr>
          <p:cNvPr id="15" name="Picture 14" descr="Logo, company name&#10;&#10;Description automatically generated">
            <a:extLst>
              <a:ext uri="{FF2B5EF4-FFF2-40B4-BE49-F238E27FC236}">
                <a16:creationId xmlns:a16="http://schemas.microsoft.com/office/drawing/2014/main" id="{9BB51426-3189-D746-8294-D606F1C5D593}"/>
              </a:ext>
            </a:extLst>
          </p:cNvPr>
          <p:cNvPicPr>
            <a:picLocks noChangeAspect="1"/>
          </p:cNvPicPr>
          <p:nvPr userDrawn="1"/>
        </p:nvPicPr>
        <p:blipFill>
          <a:blip r:embed="rId2"/>
          <a:stretch>
            <a:fillRect/>
          </a:stretch>
        </p:blipFill>
        <p:spPr>
          <a:xfrm>
            <a:off x="5324111" y="4992617"/>
            <a:ext cx="1578864" cy="1584198"/>
          </a:xfrm>
          <a:prstGeom prst="rect">
            <a:avLst/>
          </a:prstGeom>
        </p:spPr>
      </p:pic>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5967299"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Neue Haas Grotesk Text Pro" panose="020B0504020202020204" pitchFamily="34" charset="0"/>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5967299" cy="2117073"/>
          </a:xfrm>
          <a:prstGeom prst="rect">
            <a:avLst/>
          </a:prstGeom>
        </p:spPr>
        <p:txBody>
          <a:bodyPr lIns="0" tIns="0" rIns="0" bIns="0">
            <a:noAutofit/>
          </a:bodyPr>
          <a:lstStyle>
            <a:lvl1pPr marL="0" indent="0">
              <a:buFontTx/>
              <a:buNone/>
              <a:defRPr lang="en-US" sz="4000" b="1" i="0" kern="1200" spc="100" dirty="0" smtClean="0">
                <a:solidFill>
                  <a:schemeClr val="accent4"/>
                </a:solidFill>
                <a:latin typeface="Neue Haas Grotesk Text Pro" panose="020B0504020202020204" pitchFamily="34" charset="0"/>
                <a:ea typeface="+mn-ea"/>
                <a:cs typeface="+mn-cs"/>
              </a:defRPr>
            </a:lvl1pPr>
          </a:lstStyle>
          <a:p>
            <a:pPr lvl="0"/>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3"/>
            <a:srcRect/>
            <a:stretch>
              <a:fillRect/>
            </a:stretch>
          </a:blipFill>
        </p:spPr>
        <p:txBody>
          <a:bodyPr anchor="ctr" anchorCtr="0">
            <a:noAutofit/>
          </a:bodyPr>
          <a:lstStyle>
            <a:lvl1pPr marL="0" indent="0" algn="ctr">
              <a:buNone/>
              <a:defRPr b="0" i="0"/>
            </a:lvl1pPr>
          </a:lstStyle>
          <a:p>
            <a:endParaRPr lang="en-US"/>
          </a:p>
        </p:txBody>
      </p: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5967299" cy="596664"/>
          </a:xfrm>
        </p:spPr>
        <p:txBody>
          <a:bodyPr>
            <a:noAutofit/>
          </a:bodyPr>
          <a:lstStyle>
            <a:lvl1pPr marL="0" indent="0">
              <a:buNone/>
              <a:defRPr lang="en-US" sz="1300" b="0" i="0" kern="1200" cap="all" spc="330" baseline="0" dirty="0" smtClean="0">
                <a:solidFill>
                  <a:schemeClr val="tx1"/>
                </a:solidFill>
                <a:latin typeface="Neue Haas Grotesk Text Pro" panose="020B0504020202020204" pitchFamily="34" charset="0"/>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Neue Haas Grotesk Text Pro" panose="020B0504020202020204" pitchFamily="34" charset="0"/>
              </a:defRPr>
            </a:lvl1pPr>
          </a:lstStyle>
          <a:p>
            <a:r>
              <a:rPr lang="en-US"/>
              <a:t>FOR INFORMATIONAL PURPOSES ONLY. SEE IMPORTANT DISCLOSURES AT THE END OF THE PRESENTATION.</a:t>
            </a:r>
          </a:p>
        </p:txBody>
      </p:sp>
      <p:sp>
        <p:nvSpPr>
          <p:cNvPr id="11" name="Freeform 10">
            <a:extLst>
              <a:ext uri="{FF2B5EF4-FFF2-40B4-BE49-F238E27FC236}">
                <a16:creationId xmlns:a16="http://schemas.microsoft.com/office/drawing/2014/main" id="{894B0DDD-4029-5545-9C9B-6F8BB79F7A22}"/>
              </a:ext>
            </a:extLst>
          </p:cNvPr>
          <p:cNvSpPr/>
          <p:nvPr userDrawn="1"/>
        </p:nvSpPr>
        <p:spPr>
          <a:xfrm>
            <a:off x="6845301" y="-1"/>
            <a:ext cx="4889498"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17E70352-96D4-9249-A003-1718A850F64D}"/>
              </a:ext>
            </a:extLst>
          </p:cNvPr>
          <p:cNvSpPr/>
          <p:nvPr userDrawn="1"/>
        </p:nvSpPr>
        <p:spPr>
          <a:xfrm flipH="1">
            <a:off x="5030379" y="-1"/>
            <a:ext cx="357906"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6841922"/>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7">
    <p:spTree>
      <p:nvGrpSpPr>
        <p:cNvPr id="1" name=""/>
        <p:cNvGrpSpPr/>
        <p:nvPr/>
      </p:nvGrpSpPr>
      <p:grpSpPr>
        <a:xfrm>
          <a:off x="0" y="0"/>
          <a:ext cx="0" cy="0"/>
          <a:chOff x="0" y="0"/>
          <a:chExt cx="0" cy="0"/>
        </a:xfrm>
      </p:grpSpPr>
      <p:pic>
        <p:nvPicPr>
          <p:cNvPr id="15" name="Picture 14" descr="Logo, company name&#10;&#10;Description automatically generated">
            <a:extLst>
              <a:ext uri="{FF2B5EF4-FFF2-40B4-BE49-F238E27FC236}">
                <a16:creationId xmlns:a16="http://schemas.microsoft.com/office/drawing/2014/main" id="{12370C1B-CCC6-ED4F-AE19-E3304E677AFA}"/>
              </a:ext>
            </a:extLst>
          </p:cNvPr>
          <p:cNvPicPr>
            <a:picLocks noChangeAspect="1"/>
          </p:cNvPicPr>
          <p:nvPr userDrawn="1"/>
        </p:nvPicPr>
        <p:blipFill>
          <a:blip r:embed="rId2"/>
          <a:stretch>
            <a:fillRect/>
          </a:stretch>
        </p:blipFill>
        <p:spPr>
          <a:xfrm>
            <a:off x="5324111" y="4992617"/>
            <a:ext cx="1578864" cy="1584198"/>
          </a:xfrm>
          <a:prstGeom prst="rect">
            <a:avLst/>
          </a:prstGeom>
        </p:spPr>
      </p:pic>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5967299"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Neue Haas Grotesk Text Pro" panose="020B0504020202020204" pitchFamily="34" charset="0"/>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5967299" cy="2117073"/>
          </a:xfrm>
          <a:prstGeom prst="rect">
            <a:avLst/>
          </a:prstGeom>
        </p:spPr>
        <p:txBody>
          <a:bodyPr lIns="0" tIns="0" rIns="0" bIns="0">
            <a:noAutofit/>
          </a:bodyPr>
          <a:lstStyle>
            <a:lvl1pPr marL="0" indent="0">
              <a:buFontTx/>
              <a:buNone/>
              <a:defRPr lang="en-US" sz="4000" b="1" i="0" kern="1200" spc="100" dirty="0" smtClean="0">
                <a:solidFill>
                  <a:schemeClr val="accent4"/>
                </a:solidFill>
                <a:latin typeface="Neue Haas Grotesk Text Pro" panose="020B0504020202020204" pitchFamily="34" charset="0"/>
                <a:ea typeface="+mn-ea"/>
                <a:cs typeface="+mn-cs"/>
              </a:defRPr>
            </a:lvl1pPr>
          </a:lstStyle>
          <a:p>
            <a:pPr lvl="0"/>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3"/>
            <a:srcRect/>
            <a:stretch>
              <a:fillRect/>
            </a:stretch>
          </a:blipFill>
        </p:spPr>
        <p:txBody>
          <a:bodyPr anchor="ctr" anchorCtr="0">
            <a:noAutofit/>
          </a:bodyPr>
          <a:lstStyle>
            <a:lvl1pPr marL="0" indent="0" algn="ctr">
              <a:buNone/>
              <a:defRPr b="0" i="0"/>
            </a:lvl1pPr>
          </a:lstStyle>
          <a:p>
            <a:endParaRPr lang="en-US"/>
          </a:p>
        </p:txBody>
      </p: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5967299" cy="596664"/>
          </a:xfrm>
        </p:spPr>
        <p:txBody>
          <a:bodyPr>
            <a:noAutofit/>
          </a:bodyPr>
          <a:lstStyle>
            <a:lvl1pPr marL="0" indent="0">
              <a:buNone/>
              <a:defRPr lang="en-US" sz="1300" b="0" i="0" kern="1200" cap="all" spc="330" baseline="0" dirty="0" smtClean="0">
                <a:solidFill>
                  <a:schemeClr val="tx1"/>
                </a:solidFill>
                <a:latin typeface="Neue Haas Grotesk Text Pro" panose="020B0504020202020204" pitchFamily="34" charset="0"/>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Neue Haas Grotesk Text Pro" panose="020B0504020202020204" pitchFamily="34" charset="0"/>
              </a:defRPr>
            </a:lvl1pPr>
          </a:lstStyle>
          <a:p>
            <a:r>
              <a:rPr lang="en-US"/>
              <a:t>FOR INFORMATIONAL PURPOSES ONLY. SEE IMPORTANT DISCLOSURES AT THE END OF THE PRESENTATION.</a:t>
            </a:r>
          </a:p>
        </p:txBody>
      </p:sp>
      <p:sp>
        <p:nvSpPr>
          <p:cNvPr id="11" name="Freeform 10">
            <a:extLst>
              <a:ext uri="{FF2B5EF4-FFF2-40B4-BE49-F238E27FC236}">
                <a16:creationId xmlns:a16="http://schemas.microsoft.com/office/drawing/2014/main" id="{894B0DDD-4029-5545-9C9B-6F8BB79F7A22}"/>
              </a:ext>
            </a:extLst>
          </p:cNvPr>
          <p:cNvSpPr/>
          <p:nvPr userDrawn="1"/>
        </p:nvSpPr>
        <p:spPr>
          <a:xfrm>
            <a:off x="6845301" y="-1"/>
            <a:ext cx="4889498"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17E70352-96D4-9249-A003-1718A850F64D}"/>
              </a:ext>
            </a:extLst>
          </p:cNvPr>
          <p:cNvSpPr/>
          <p:nvPr userDrawn="1"/>
        </p:nvSpPr>
        <p:spPr>
          <a:xfrm flipH="1">
            <a:off x="5030379" y="-1"/>
            <a:ext cx="357906"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150435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5">
    <p:spTree>
      <p:nvGrpSpPr>
        <p:cNvPr id="1" name=""/>
        <p:cNvGrpSpPr/>
        <p:nvPr/>
      </p:nvGrpSpPr>
      <p:grpSpPr>
        <a:xfrm>
          <a:off x="0" y="0"/>
          <a:ext cx="0" cy="0"/>
          <a:chOff x="0" y="0"/>
          <a:chExt cx="0" cy="0"/>
        </a:xfrm>
      </p:grpSpPr>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5967299"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Neue Haas Grotesk Text Pro" panose="020B0504020202020204" pitchFamily="34" charset="0"/>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5967299" cy="2117073"/>
          </a:xfrm>
          <a:prstGeom prst="rect">
            <a:avLst/>
          </a:prstGeom>
        </p:spPr>
        <p:txBody>
          <a:bodyPr lIns="0" tIns="0" rIns="0" bIns="0">
            <a:noAutofit/>
          </a:bodyPr>
          <a:lstStyle>
            <a:lvl1pPr marL="0" indent="0">
              <a:buFontTx/>
              <a:buNone/>
              <a:defRPr lang="en-US" sz="4000" b="1" i="0" kern="1200" spc="-150" dirty="0">
                <a:solidFill>
                  <a:schemeClr val="accent4"/>
                </a:solidFill>
                <a:latin typeface="Neue Haas Grotesk Text Pro" panose="020B0504020202020204" pitchFamily="34" charset="0"/>
                <a:ea typeface="+mj-ea"/>
                <a:cs typeface="Arial" panose="020B0604020202020204" pitchFamily="34" charset="0"/>
              </a:defRPr>
            </a:lvl1pPr>
          </a:lstStyle>
          <a:p>
            <a:pPr lvl="0"/>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2"/>
            <a:srcRect/>
            <a:stretch>
              <a:fillRect/>
            </a:stretch>
          </a:blipFill>
        </p:spPr>
        <p:txBody>
          <a:bodyPr anchor="ctr" anchorCtr="0">
            <a:noAutofit/>
          </a:bodyPr>
          <a:lstStyle>
            <a:lvl1pPr marL="0" indent="0" algn="ctr">
              <a:buNone/>
              <a:defRPr b="0" i="0"/>
            </a:lvl1pPr>
          </a:lstStyle>
          <a:p>
            <a:endParaRPr lang="en-US"/>
          </a:p>
        </p:txBody>
      </p: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5967299" cy="596664"/>
          </a:xfrm>
        </p:spPr>
        <p:txBody>
          <a:bodyPr>
            <a:noAutofit/>
          </a:bodyPr>
          <a:lstStyle>
            <a:lvl1pPr marL="0" indent="0">
              <a:buNone/>
              <a:defRPr lang="en-US" sz="1300" b="0" i="0" kern="1200" cap="all" spc="330" baseline="0" dirty="0" smtClean="0">
                <a:solidFill>
                  <a:schemeClr val="tx1"/>
                </a:solidFill>
                <a:latin typeface="Neue Haas Grotesk Text Pro" panose="020B0504020202020204" pitchFamily="34" charset="0"/>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Neue Haas Grotesk Text Pro" panose="020B0504020202020204" pitchFamily="34" charset="0"/>
              </a:defRPr>
            </a:lvl1pPr>
          </a:lstStyle>
          <a:p>
            <a:r>
              <a:rPr lang="en-US"/>
              <a:t>FOR INFORMATIONAL PURPOSES ONLY. </a:t>
            </a:r>
            <a:br>
              <a:rPr lang="en-US"/>
            </a:br>
            <a:r>
              <a:rPr lang="en-US"/>
              <a:t>SEE IMPORTANT DISCLOSURES AT THE END OF THE PRESENTATION.</a:t>
            </a:r>
          </a:p>
        </p:txBody>
      </p:sp>
      <p:sp>
        <p:nvSpPr>
          <p:cNvPr id="11" name="Freeform 10">
            <a:extLst>
              <a:ext uri="{FF2B5EF4-FFF2-40B4-BE49-F238E27FC236}">
                <a16:creationId xmlns:a16="http://schemas.microsoft.com/office/drawing/2014/main" id="{894B0DDD-4029-5545-9C9B-6F8BB79F7A22}"/>
              </a:ext>
            </a:extLst>
          </p:cNvPr>
          <p:cNvSpPr/>
          <p:nvPr userDrawn="1"/>
        </p:nvSpPr>
        <p:spPr>
          <a:xfrm>
            <a:off x="6845301" y="-1"/>
            <a:ext cx="4889498"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17E70352-96D4-9249-A003-1718A850F64D}"/>
              </a:ext>
            </a:extLst>
          </p:cNvPr>
          <p:cNvSpPr/>
          <p:nvPr userDrawn="1"/>
        </p:nvSpPr>
        <p:spPr>
          <a:xfrm flipH="1">
            <a:off x="5030379" y="-1"/>
            <a:ext cx="357906"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 company name&#10;&#10;Description automatically generated">
            <a:extLst>
              <a:ext uri="{FF2B5EF4-FFF2-40B4-BE49-F238E27FC236}">
                <a16:creationId xmlns:a16="http://schemas.microsoft.com/office/drawing/2014/main" id="{5974F129-9D51-2446-9DC2-933E3829FBC2}"/>
              </a:ext>
            </a:extLst>
          </p:cNvPr>
          <p:cNvPicPr>
            <a:picLocks noChangeAspect="1"/>
          </p:cNvPicPr>
          <p:nvPr userDrawn="1"/>
        </p:nvPicPr>
        <p:blipFill>
          <a:blip r:embed="rId3"/>
          <a:stretch>
            <a:fillRect/>
          </a:stretch>
        </p:blipFill>
        <p:spPr>
          <a:xfrm>
            <a:off x="5324111" y="4992617"/>
            <a:ext cx="1578864" cy="1584198"/>
          </a:xfrm>
          <a:prstGeom prst="rect">
            <a:avLst/>
          </a:prstGeom>
        </p:spPr>
      </p:pic>
    </p:spTree>
    <p:extLst>
      <p:ext uri="{BB962C8B-B14F-4D97-AF65-F5344CB8AC3E}">
        <p14:creationId xmlns:p14="http://schemas.microsoft.com/office/powerpoint/2010/main" val="32438148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8">
    <p:spTree>
      <p:nvGrpSpPr>
        <p:cNvPr id="1" name=""/>
        <p:cNvGrpSpPr/>
        <p:nvPr/>
      </p:nvGrpSpPr>
      <p:grpSpPr>
        <a:xfrm>
          <a:off x="0" y="0"/>
          <a:ext cx="0" cy="0"/>
          <a:chOff x="0" y="0"/>
          <a:chExt cx="0" cy="0"/>
        </a:xfrm>
      </p:grpSpPr>
      <p:pic>
        <p:nvPicPr>
          <p:cNvPr id="16" name="Picture 15" descr="Logo, company name&#10;&#10;Description automatically generated">
            <a:extLst>
              <a:ext uri="{FF2B5EF4-FFF2-40B4-BE49-F238E27FC236}">
                <a16:creationId xmlns:a16="http://schemas.microsoft.com/office/drawing/2014/main" id="{77C81A2E-1A90-8B44-8D9A-EFBB2C945685}"/>
              </a:ext>
            </a:extLst>
          </p:cNvPr>
          <p:cNvPicPr>
            <a:picLocks noChangeAspect="1"/>
          </p:cNvPicPr>
          <p:nvPr userDrawn="1"/>
        </p:nvPicPr>
        <p:blipFill>
          <a:blip r:embed="rId2"/>
          <a:stretch>
            <a:fillRect/>
          </a:stretch>
        </p:blipFill>
        <p:spPr>
          <a:xfrm>
            <a:off x="5324111" y="4992617"/>
            <a:ext cx="1578864" cy="1584198"/>
          </a:xfrm>
          <a:prstGeom prst="rect">
            <a:avLst/>
          </a:prstGeom>
        </p:spPr>
      </p:pic>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5967299"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Neue Haas Grotesk Text Pro" panose="020B0504020202020204" pitchFamily="34" charset="0"/>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5967299" cy="2117073"/>
          </a:xfrm>
          <a:prstGeom prst="rect">
            <a:avLst/>
          </a:prstGeom>
        </p:spPr>
        <p:txBody>
          <a:bodyPr lIns="0" tIns="0" rIns="0" bIns="0">
            <a:noAutofit/>
          </a:bodyPr>
          <a:lstStyle>
            <a:lvl1pPr marL="0" indent="0">
              <a:buFontTx/>
              <a:buNone/>
              <a:defRPr lang="en-US" sz="4000" b="1" i="0" kern="1200" spc="100" dirty="0" smtClean="0">
                <a:solidFill>
                  <a:schemeClr val="accent4"/>
                </a:solidFill>
                <a:latin typeface="Neue Haas Grotesk Text Pro" panose="020B0504020202020204" pitchFamily="34" charset="0"/>
                <a:ea typeface="+mn-ea"/>
                <a:cs typeface="+mn-cs"/>
              </a:defRPr>
            </a:lvl1pPr>
          </a:lstStyle>
          <a:p>
            <a:pPr lvl="0"/>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3"/>
            <a:srcRect/>
            <a:stretch>
              <a:fillRect/>
            </a:stretch>
          </a:blipFill>
        </p:spPr>
        <p:txBody>
          <a:bodyPr anchor="ctr" anchorCtr="0">
            <a:noAutofit/>
          </a:bodyPr>
          <a:lstStyle>
            <a:lvl1pPr marL="0" indent="0" algn="ctr">
              <a:buNone/>
              <a:defRPr b="0" i="0"/>
            </a:lvl1pPr>
          </a:lstStyle>
          <a:p>
            <a:endParaRPr lang="en-US"/>
          </a:p>
        </p:txBody>
      </p: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5967299" cy="596664"/>
          </a:xfrm>
        </p:spPr>
        <p:txBody>
          <a:bodyPr>
            <a:noAutofit/>
          </a:bodyPr>
          <a:lstStyle>
            <a:lvl1pPr marL="0" indent="0">
              <a:buNone/>
              <a:defRPr lang="en-US" sz="1300" b="0" i="0" kern="1200" cap="all" spc="330" baseline="0" dirty="0" smtClean="0">
                <a:solidFill>
                  <a:schemeClr val="tx1"/>
                </a:solidFill>
                <a:latin typeface="Neue Haas Grotesk Text Pro" panose="020B0504020202020204" pitchFamily="34" charset="0"/>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Neue Haas Grotesk Text Pro" panose="020B0504020202020204" pitchFamily="34" charset="0"/>
              </a:defRPr>
            </a:lvl1pPr>
          </a:lstStyle>
          <a:p>
            <a:r>
              <a:rPr lang="en-US"/>
              <a:t>FOR INFORMATIONAL PURPOSES ONLY. SEE IMPORTANT DISCLOSURES AT THE END OF THE PRESENTATION.</a:t>
            </a:r>
          </a:p>
        </p:txBody>
      </p:sp>
      <p:sp>
        <p:nvSpPr>
          <p:cNvPr id="11" name="Freeform 10">
            <a:extLst>
              <a:ext uri="{FF2B5EF4-FFF2-40B4-BE49-F238E27FC236}">
                <a16:creationId xmlns:a16="http://schemas.microsoft.com/office/drawing/2014/main" id="{894B0DDD-4029-5545-9C9B-6F8BB79F7A22}"/>
              </a:ext>
            </a:extLst>
          </p:cNvPr>
          <p:cNvSpPr/>
          <p:nvPr userDrawn="1"/>
        </p:nvSpPr>
        <p:spPr>
          <a:xfrm>
            <a:off x="6845301" y="-1"/>
            <a:ext cx="4889498"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17E70352-96D4-9249-A003-1718A850F64D}"/>
              </a:ext>
            </a:extLst>
          </p:cNvPr>
          <p:cNvSpPr/>
          <p:nvPr userDrawn="1"/>
        </p:nvSpPr>
        <p:spPr>
          <a:xfrm flipH="1">
            <a:off x="5030379" y="-1"/>
            <a:ext cx="357906"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760381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F Divider slide">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ABFA2C08-60F0-EF44-A8E8-77E1E690D0A3}"/>
              </a:ext>
            </a:extLst>
          </p:cNvPr>
          <p:cNvPicPr>
            <a:picLocks noChangeAspect="1"/>
          </p:cNvPicPr>
          <p:nvPr userDrawn="1"/>
        </p:nvPicPr>
        <p:blipFill>
          <a:blip r:embed="rId2"/>
          <a:stretch>
            <a:fillRect/>
          </a:stretch>
        </p:blipFill>
        <p:spPr>
          <a:xfrm>
            <a:off x="981323" y="2163844"/>
            <a:ext cx="2074394" cy="2081402"/>
          </a:xfrm>
          <a:prstGeom prst="rect">
            <a:avLst/>
          </a:prstGeom>
        </p:spPr>
      </p:pic>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3725478" y="3864628"/>
            <a:ext cx="8009321" cy="2117072"/>
          </a:xfrm>
          <a:prstGeom prst="rect">
            <a:avLst/>
          </a:prstGeom>
        </p:spPr>
        <p:txBody>
          <a:bodyPr lIns="0" tIns="0" rIns="0" bIns="0">
            <a:noAutofit/>
          </a:bodyPr>
          <a:lstStyle>
            <a:lvl1pPr marL="0" indent="0">
              <a:buFontTx/>
              <a:buNone/>
              <a:defRPr lang="en-US" sz="4000" b="1" i="0" kern="1200" spc="100" dirty="0" smtClean="0">
                <a:solidFill>
                  <a:schemeClr val="accent4"/>
                </a:solidFill>
                <a:latin typeface="Neue Haas Grotesk Text Pro" panose="020B0504020202020204" pitchFamily="34" charset="0"/>
                <a:ea typeface="+mn-ea"/>
                <a:cs typeface="+mn-cs"/>
              </a:defRPr>
            </a:lvl1pPr>
          </a:lstStyle>
          <a:p>
            <a:pPr lvl="0"/>
            <a:r>
              <a:rPr lang="en-US"/>
              <a:t>Click to edit divider slide title</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3725478" y="6383842"/>
            <a:ext cx="8009321" cy="312233"/>
          </a:xfrm>
        </p:spPr>
        <p:txBody>
          <a:bodyPr/>
          <a:lstStyle>
            <a:lvl1pPr algn="l">
              <a:defRPr b="0" i="0">
                <a:latin typeface="Neue Haas Grotesk Text Pro" panose="020B0504020202020204" pitchFamily="34" charset="0"/>
              </a:defRPr>
            </a:lvl1pPr>
          </a:lstStyle>
          <a:p>
            <a:r>
              <a:rPr lang="en-US"/>
              <a:t>FOR INFORMATIONAL PURPOSES ONLY. SEE IMPORTANT DISCLOSURES AT THE END OF THE PRESENTATION.</a:t>
            </a:r>
          </a:p>
        </p:txBody>
      </p:sp>
      <p:sp>
        <p:nvSpPr>
          <p:cNvPr id="16" name="Rectangle 15">
            <a:extLst>
              <a:ext uri="{FF2B5EF4-FFF2-40B4-BE49-F238E27FC236}">
                <a16:creationId xmlns:a16="http://schemas.microsoft.com/office/drawing/2014/main" id="{5EACFC15-0882-3B41-B2AD-9D302B3E9CF7}"/>
              </a:ext>
            </a:extLst>
          </p:cNvPr>
          <p:cNvSpPr/>
          <p:nvPr userDrawn="1"/>
        </p:nvSpPr>
        <p:spPr>
          <a:xfrm>
            <a:off x="3711575" y="3449782"/>
            <a:ext cx="8480425" cy="1703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49565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F 1_Single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1322"/>
            <a:ext cx="9643044" cy="424478"/>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0" i="0" kern="1200" dirty="0">
                <a:solidFill>
                  <a:schemeClr val="accent4"/>
                </a:solidFill>
                <a:latin typeface="Neue Haas Grotesk Text Pro" panose="020B0504020202020204" pitchFamily="34" charset="0"/>
                <a:ea typeface="+mj-ea"/>
                <a:cs typeface="Arial" panose="020B0604020202020204" pitchFamily="34" charset="0"/>
              </a:defRPr>
            </a:lvl1pPr>
          </a:lstStyle>
          <a:p>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11271818" cy="4381500"/>
          </a:xfrm>
          <a:prstGeom prst="rect">
            <a:avLst/>
          </a:prstGeom>
        </p:spPr>
        <p:txBody>
          <a:bodyPr vert="horz" lIns="0" tIns="0" rIns="0" bIns="0" rtlCol="0">
            <a:noAutofit/>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r>
              <a:rPr 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Neue Haas Grotesk Text Pro" panose="020B0504020202020204" pitchFamily="34" charset="0"/>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b="0" i="0">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b="0" i="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Tree>
    <p:extLst>
      <p:ext uri="{BB962C8B-B14F-4D97-AF65-F5344CB8AC3E}">
        <p14:creationId xmlns:p14="http://schemas.microsoft.com/office/powerpoint/2010/main" val="1120803635"/>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Single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1322"/>
            <a:ext cx="9643044" cy="424478"/>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4000" b="0" i="0">
                <a:solidFill>
                  <a:schemeClr val="accent4"/>
                </a:solidFill>
                <a:latin typeface="Neue Haas Grotesk Text Pro" panose="020B0504020202020204" pitchFamily="34" charset="0"/>
              </a:defRPr>
            </a:lvl1pPr>
          </a:lstStyle>
          <a:p>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11271818" cy="4381500"/>
          </a:xfrm>
          <a:prstGeom prst="rect">
            <a:avLst/>
          </a:prstGeom>
        </p:spPr>
        <p:txBody>
          <a:bodyPr vert="horz" lIns="0" tIns="0" rIns="0" bIns="0" rtlCol="0">
            <a:noAutofit/>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r>
              <a:rPr 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Neue Haas Grotesk Text Pro" panose="020B0504020202020204" pitchFamily="34" charset="0"/>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a:solidFill>
                  <a:schemeClr val="accent1"/>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Tree>
    <p:extLst>
      <p:ext uri="{BB962C8B-B14F-4D97-AF65-F5344CB8AC3E}">
        <p14:creationId xmlns:p14="http://schemas.microsoft.com/office/powerpoint/2010/main" val="252837303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F 2 content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1322"/>
            <a:ext cx="9643044" cy="424478"/>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0" i="0" kern="1200" dirty="0">
                <a:solidFill>
                  <a:schemeClr val="accent4"/>
                </a:solidFill>
                <a:latin typeface="Neue Haas Grotesk Text Pro" panose="020B0504020202020204" pitchFamily="34" charset="0"/>
                <a:ea typeface="+mj-ea"/>
                <a:cs typeface="Arial" panose="020B0604020202020204" pitchFamily="34" charset="0"/>
              </a:defRPr>
            </a:lvl1pPr>
          </a:lstStyle>
          <a:p>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4761482" cy="4381500"/>
          </a:xfrm>
          <a:prstGeom prst="rect">
            <a:avLst/>
          </a:prstGeom>
        </p:spPr>
        <p:txBody>
          <a:bodyPr vert="horz" lIns="0" tIns="0" rIns="0" bIns="0" rtlCol="0">
            <a:noAutofit/>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r>
              <a:rPr 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Neue Haas Grotesk Text Pro" panose="020B0504020202020204" pitchFamily="34" charset="0"/>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b="0" i="0">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7" name="Content Placeholder 6">
            <a:extLst>
              <a:ext uri="{FF2B5EF4-FFF2-40B4-BE49-F238E27FC236}">
                <a16:creationId xmlns:a16="http://schemas.microsoft.com/office/drawing/2014/main" id="{A7783AD4-9251-774F-B5FB-58F5F84403C2}"/>
              </a:ext>
            </a:extLst>
          </p:cNvPr>
          <p:cNvSpPr>
            <a:spLocks noGrp="1"/>
          </p:cNvSpPr>
          <p:nvPr>
            <p:ph sz="quarter" idx="13"/>
          </p:nvPr>
        </p:nvSpPr>
        <p:spPr>
          <a:xfrm>
            <a:off x="5338763" y="1600201"/>
            <a:ext cx="6396037" cy="4381500"/>
          </a:xfrm>
        </p:spPr>
        <p:txBody>
          <a:bodyPr>
            <a:noAutofit/>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b="0" i="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Tree>
    <p:extLst>
      <p:ext uri="{BB962C8B-B14F-4D97-AF65-F5344CB8AC3E}">
        <p14:creationId xmlns:p14="http://schemas.microsoft.com/office/powerpoint/2010/main" val="1263943168"/>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F 3 content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1322"/>
            <a:ext cx="9643044" cy="424478"/>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0" i="0" kern="1200" dirty="0">
                <a:solidFill>
                  <a:schemeClr val="accent4"/>
                </a:solidFill>
                <a:latin typeface="Neue Haas Grotesk Text Pro" panose="020B0504020202020204" pitchFamily="34" charset="0"/>
                <a:ea typeface="+mj-ea"/>
                <a:cs typeface="Arial" panose="020B0604020202020204" pitchFamily="34" charset="0"/>
              </a:defRPr>
            </a:lvl1pPr>
          </a:lstStyle>
          <a:p>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3134293" cy="4381500"/>
          </a:xfrm>
          <a:prstGeom prst="rect">
            <a:avLst/>
          </a:prstGeom>
        </p:spPr>
        <p:txBody>
          <a:bodyPr vert="horz" lIns="0" tIns="0" rIns="0" bIns="0" rtlCol="0">
            <a:noAutofit/>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r>
              <a:rPr 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Neue Haas Grotesk Text Pro" panose="020B0504020202020204" pitchFamily="34" charset="0"/>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b="0" i="0">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7" name="Content Placeholder 6">
            <a:extLst>
              <a:ext uri="{FF2B5EF4-FFF2-40B4-BE49-F238E27FC236}">
                <a16:creationId xmlns:a16="http://schemas.microsoft.com/office/drawing/2014/main" id="{A7783AD4-9251-774F-B5FB-58F5F84403C2}"/>
              </a:ext>
            </a:extLst>
          </p:cNvPr>
          <p:cNvSpPr>
            <a:spLocks noGrp="1"/>
          </p:cNvSpPr>
          <p:nvPr>
            <p:ph sz="quarter" idx="13"/>
          </p:nvPr>
        </p:nvSpPr>
        <p:spPr>
          <a:xfrm>
            <a:off x="3711576" y="1600201"/>
            <a:ext cx="3134293" cy="4381500"/>
          </a:xfrm>
        </p:spPr>
        <p:txBody>
          <a:bodyPr>
            <a:noAutofit/>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b="0" i="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
        <p:nvSpPr>
          <p:cNvPr id="8" name="Content Placeholder 7">
            <a:extLst>
              <a:ext uri="{FF2B5EF4-FFF2-40B4-BE49-F238E27FC236}">
                <a16:creationId xmlns:a16="http://schemas.microsoft.com/office/drawing/2014/main" id="{3D0F8C08-180A-8149-8102-BB3F2C55541C}"/>
              </a:ext>
            </a:extLst>
          </p:cNvPr>
          <p:cNvSpPr>
            <a:spLocks noGrp="1"/>
          </p:cNvSpPr>
          <p:nvPr>
            <p:ph sz="quarter" idx="15"/>
          </p:nvPr>
        </p:nvSpPr>
        <p:spPr>
          <a:xfrm>
            <a:off x="6965950" y="1600200"/>
            <a:ext cx="4762500" cy="4381500"/>
          </a:xfrm>
        </p:spPr>
        <p:txBody>
          <a:bodyPr>
            <a:noAutofit/>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153045"/>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F Highlighted Sta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1322"/>
            <a:ext cx="9643044" cy="424478"/>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0" i="0" kern="1200" dirty="0">
                <a:solidFill>
                  <a:schemeClr val="accent4"/>
                </a:solidFill>
                <a:latin typeface="Neue Haas Grotesk Text Pro" panose="020B0504020202020204" pitchFamily="34" charset="0"/>
                <a:ea typeface="+mj-ea"/>
                <a:cs typeface="Arial" panose="020B0604020202020204" pitchFamily="34" charset="0"/>
              </a:defRPr>
            </a:lvl1pPr>
          </a:lstStyle>
          <a:p>
            <a:r>
              <a:rPr lang="en-US"/>
              <a:t>Slide Title</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r>
              <a:rPr 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Neue Haas Grotesk Text Pro" panose="020B0504020202020204" pitchFamily="34" charset="0"/>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b="0" i="0">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7" name="Content Placeholder 6">
            <a:extLst>
              <a:ext uri="{FF2B5EF4-FFF2-40B4-BE49-F238E27FC236}">
                <a16:creationId xmlns:a16="http://schemas.microsoft.com/office/drawing/2014/main" id="{A7783AD4-9251-774F-B5FB-58F5F84403C2}"/>
              </a:ext>
            </a:extLst>
          </p:cNvPr>
          <p:cNvSpPr>
            <a:spLocks noGrp="1"/>
          </p:cNvSpPr>
          <p:nvPr>
            <p:ph sz="quarter" idx="13"/>
          </p:nvPr>
        </p:nvSpPr>
        <p:spPr>
          <a:xfrm>
            <a:off x="5338763" y="1600200"/>
            <a:ext cx="6396037" cy="4381501"/>
          </a:xfrm>
        </p:spPr>
        <p:txBody>
          <a:bodyPr>
            <a:noAutofit/>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b="0" i="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
        <p:nvSpPr>
          <p:cNvPr id="10" name="Text Placeholder 9">
            <a:extLst>
              <a:ext uri="{FF2B5EF4-FFF2-40B4-BE49-F238E27FC236}">
                <a16:creationId xmlns:a16="http://schemas.microsoft.com/office/drawing/2014/main" id="{9C18C896-5F6A-5445-87A2-945DB8F13043}"/>
              </a:ext>
            </a:extLst>
          </p:cNvPr>
          <p:cNvSpPr>
            <a:spLocks noGrp="1"/>
          </p:cNvSpPr>
          <p:nvPr>
            <p:ph type="body" sz="quarter" idx="15" hasCustomPrompt="1"/>
          </p:nvPr>
        </p:nvSpPr>
        <p:spPr>
          <a:xfrm>
            <a:off x="457200" y="1600201"/>
            <a:ext cx="4767263" cy="4459176"/>
          </a:xfrm>
        </p:spPr>
        <p:txBody>
          <a:bodyPr>
            <a:noAutofit/>
          </a:bodyPr>
          <a:lstStyle>
            <a:lvl1pPr marL="0" indent="0">
              <a:lnSpc>
                <a:spcPct val="80000"/>
              </a:lnSpc>
              <a:buNone/>
              <a:defRPr sz="20000" b="0" i="0" cap="all" spc="-500" baseline="0">
                <a:solidFill>
                  <a:schemeClr val="accent4"/>
                </a:solidFill>
                <a:latin typeface="Univers Condensed Light" panose="020B0306020202040204" pitchFamily="34" charset="0"/>
              </a:defRPr>
            </a:lvl1pPr>
            <a:lvl2pPr marL="233362" indent="0">
              <a:buNone/>
              <a:defRPr/>
            </a:lvl2pPr>
            <a:lvl3pPr marL="460375" indent="0">
              <a:buNone/>
              <a:defRPr/>
            </a:lvl3pPr>
            <a:lvl4pPr marL="695325" indent="0">
              <a:buNone/>
              <a:defRPr/>
            </a:lvl4pPr>
            <a:lvl5pPr marL="920750" indent="0">
              <a:buNone/>
              <a:defRPr/>
            </a:lvl5pPr>
          </a:lstStyle>
          <a:p>
            <a:pPr lvl="0"/>
            <a:r>
              <a:rPr lang="en-US"/>
              <a:t>$X</a:t>
            </a:r>
            <a:br>
              <a:rPr lang="en-US"/>
            </a:br>
            <a:r>
              <a:rPr lang="en-US"/>
              <a:t>X%</a:t>
            </a:r>
          </a:p>
        </p:txBody>
      </p:sp>
    </p:spTree>
    <p:extLst>
      <p:ext uri="{BB962C8B-B14F-4D97-AF65-F5344CB8AC3E}">
        <p14:creationId xmlns:p14="http://schemas.microsoft.com/office/powerpoint/2010/main" val="2941449242"/>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F 2_Titles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59644"/>
            <a:ext cx="9643044" cy="426156"/>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0" i="0" kern="1200" dirty="0">
                <a:solidFill>
                  <a:schemeClr val="accent4"/>
                </a:solidFill>
                <a:latin typeface="Neue Haas Grotesk Text Pro" panose="020B0504020202020204" pitchFamily="34" charset="0"/>
                <a:ea typeface="+mj-ea"/>
                <a:cs typeface="Arial" panose="020B0604020202020204" pitchFamily="34" charset="0"/>
              </a:defRPr>
            </a:lvl1pPr>
          </a:lstStyle>
          <a:p>
            <a:r>
              <a:rPr lang="en-US"/>
              <a:t>Slide Title</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r>
              <a:rPr 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Neue Haas Grotesk Text Pro" panose="020B0504020202020204" pitchFamily="34" charset="0"/>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b="0" i="0">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Tree>
    <p:extLst>
      <p:ext uri="{BB962C8B-B14F-4D97-AF65-F5344CB8AC3E}">
        <p14:creationId xmlns:p14="http://schemas.microsoft.com/office/powerpoint/2010/main" val="1966561219"/>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2 content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1323"/>
            <a:ext cx="9643044" cy="424477"/>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4000" b="0" i="0">
                <a:solidFill>
                  <a:schemeClr val="accent4"/>
                </a:solidFill>
                <a:latin typeface="Neue Haas Grotesk Text Pro" panose="020B0504020202020204" pitchFamily="34" charset="0"/>
              </a:defRPr>
            </a:lvl1pPr>
          </a:lstStyle>
          <a:p>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6388668" cy="4381500"/>
          </a:xfrm>
          <a:prstGeom prst="rect">
            <a:avLst/>
          </a:prstGeom>
        </p:spPr>
        <p:txBody>
          <a:bodyPr vert="horz" lIns="0" tIns="0" rIns="0" bIns="0" rtlCol="0">
            <a:noAutofit/>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Neue Haas Grotesk Text Pro" panose="020B0504020202020204" pitchFamily="34" charset="0"/>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0"/>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b="0" i="0">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b="0" i="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
        <p:nvSpPr>
          <p:cNvPr id="6" name="Picture Placeholder 14">
            <a:extLst>
              <a:ext uri="{FF2B5EF4-FFF2-40B4-BE49-F238E27FC236}">
                <a16:creationId xmlns:a16="http://schemas.microsoft.com/office/drawing/2014/main" id="{08B4F21F-9D98-E077-D002-4A4168591727}"/>
              </a:ext>
            </a:extLst>
          </p:cNvPr>
          <p:cNvSpPr>
            <a:spLocks noGrp="1"/>
          </p:cNvSpPr>
          <p:nvPr>
            <p:ph type="pic" sz="quarter" idx="15"/>
          </p:nvPr>
        </p:nvSpPr>
        <p:spPr>
          <a:xfrm>
            <a:off x="6965950" y="798623"/>
            <a:ext cx="6802806" cy="6802807"/>
          </a:xfrm>
          <a:prstGeom prst="ellipse">
            <a:avLst/>
          </a:prstGeom>
          <a:solidFill>
            <a:schemeClr val="bg1"/>
          </a:solidFill>
        </p:spPr>
        <p:txBody>
          <a:bodyPr anchor="ctr">
            <a:noAutofit/>
          </a:bodyPr>
          <a:lstStyle>
            <a:lvl1pPr marL="0" indent="0" algn="ctr">
              <a:buNone/>
              <a:defRPr b="0" i="0"/>
            </a:lvl1pPr>
          </a:lstStyle>
          <a:p>
            <a:endParaRPr lang="en-US"/>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r>
              <a:rPr lang="en-US"/>
              <a:t>FOR INFORMATIONAL PURPOSES ONLY. SEE IMPORTANT DISCLOSURES AT THE END OF THE PRESENTATION.</a:t>
            </a:r>
          </a:p>
        </p:txBody>
      </p:sp>
    </p:spTree>
    <p:extLst>
      <p:ext uri="{BB962C8B-B14F-4D97-AF65-F5344CB8AC3E}">
        <p14:creationId xmlns:p14="http://schemas.microsoft.com/office/powerpoint/2010/main" val="1194269479"/>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XC-PF_2 content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1323"/>
            <a:ext cx="9643044" cy="424477"/>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4000" b="0" i="0">
                <a:solidFill>
                  <a:schemeClr val="accent4"/>
                </a:solidFill>
                <a:latin typeface="Neue Haas Grotesk Text Pro" panose="020B0504020202020204" pitchFamily="34" charset="0"/>
              </a:defRPr>
            </a:lvl1pPr>
          </a:lstStyle>
          <a:p>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6388668" cy="4381500"/>
          </a:xfrm>
          <a:prstGeom prst="rect">
            <a:avLst/>
          </a:prstGeom>
        </p:spPr>
        <p:txBody>
          <a:bodyPr vert="horz" lIns="0" tIns="0" rIns="0" bIns="0" rtlCol="0">
            <a:noAutofit/>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Neue Haas Grotesk Text Pro" panose="020B05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3DAFE14-7A0B-5947-9BC6-2596D2D26B76}" type="slidenum">
              <a:rPr kumimoji="0" lang="en-US" sz="800" b="1" i="0" u="none" strike="noStrike" kern="1200" cap="all" spc="50" normalizeH="0" baseline="0" noProof="0" smtClean="0">
                <a:ln>
                  <a:noFill/>
                </a:ln>
                <a:solidFill>
                  <a:srgbClr val="595959"/>
                </a:solidFill>
                <a:effectLst/>
                <a:uLnTx/>
                <a:uFillTx/>
                <a:latin typeface="Neue Haas Grotesk Text Pro" panose="020B05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800" b="1" i="0" u="none" strike="noStrike" kern="1200" cap="all" spc="50" normalizeH="0" baseline="0" noProof="0">
              <a:ln>
                <a:noFill/>
              </a:ln>
              <a:solidFill>
                <a:srgbClr val="595959"/>
              </a:solidFill>
              <a:effectLst/>
              <a:uLnTx/>
              <a:uFillTx/>
              <a:latin typeface="Neue Haas Grotesk Text Pro" panose="020B0504020202020204" pitchFamily="34" charset="0"/>
              <a:ea typeface="+mn-ea"/>
              <a:cs typeface="+mn-cs"/>
            </a:endParaRPr>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0"/>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b="0" i="0">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b="0" i="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
        <p:nvSpPr>
          <p:cNvPr id="6" name="Picture Placeholder 14">
            <a:extLst>
              <a:ext uri="{FF2B5EF4-FFF2-40B4-BE49-F238E27FC236}">
                <a16:creationId xmlns:a16="http://schemas.microsoft.com/office/drawing/2014/main" id="{08B4F21F-9D98-E077-D002-4A4168591727}"/>
              </a:ext>
            </a:extLst>
          </p:cNvPr>
          <p:cNvSpPr>
            <a:spLocks noGrp="1"/>
          </p:cNvSpPr>
          <p:nvPr>
            <p:ph type="pic" sz="quarter" idx="15"/>
          </p:nvPr>
        </p:nvSpPr>
        <p:spPr>
          <a:xfrm>
            <a:off x="6965950" y="798623"/>
            <a:ext cx="6802806" cy="6802807"/>
          </a:xfrm>
          <a:prstGeom prst="ellipse">
            <a:avLst/>
          </a:prstGeom>
          <a:solidFill>
            <a:schemeClr val="bg1"/>
          </a:solidFill>
        </p:spPr>
        <p:txBody>
          <a:bodyPr anchor="ctr">
            <a:noAutofit/>
          </a:bodyPr>
          <a:lstStyle>
            <a:lvl1pPr marL="0" indent="0" algn="ctr">
              <a:buNone/>
              <a:defRPr b="0" i="0"/>
            </a:lvl1pPr>
          </a:lstStyle>
          <a:p>
            <a:endParaRPr lang="en-US"/>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50" normalizeH="0" baseline="0" noProof="0">
                <a:ln>
                  <a:noFill/>
                </a:ln>
                <a:solidFill>
                  <a:srgbClr val="595959"/>
                </a:solidFill>
                <a:effectLst/>
                <a:uLnTx/>
                <a:uFillTx/>
                <a:latin typeface="Neue Haas Grotesk Text Pro" panose="020B0504020202020204" pitchFamily="34" charset="0"/>
                <a:ea typeface="+mn-ea"/>
                <a:cs typeface="+mn-cs"/>
              </a:rPr>
              <a:t>FOR INFORMATIONAL PURPOSES ONLY. SEE IMPORTANT DISCLOSURES AT THE END OF THE PRESENTATION.</a:t>
            </a:r>
          </a:p>
        </p:txBody>
      </p:sp>
    </p:spTree>
    <p:extLst>
      <p:ext uri="{BB962C8B-B14F-4D97-AF65-F5344CB8AC3E}">
        <p14:creationId xmlns:p14="http://schemas.microsoft.com/office/powerpoint/2010/main" val="2108866166"/>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6">
    <p:spTree>
      <p:nvGrpSpPr>
        <p:cNvPr id="1" name=""/>
        <p:cNvGrpSpPr/>
        <p:nvPr/>
      </p:nvGrpSpPr>
      <p:grpSpPr>
        <a:xfrm>
          <a:off x="0" y="0"/>
          <a:ext cx="0" cy="0"/>
          <a:chOff x="0" y="0"/>
          <a:chExt cx="0" cy="0"/>
        </a:xfrm>
      </p:grpSpPr>
      <p:pic>
        <p:nvPicPr>
          <p:cNvPr id="15" name="Picture 14" descr="Logo, company name&#10;&#10;Description automatically generated">
            <a:extLst>
              <a:ext uri="{FF2B5EF4-FFF2-40B4-BE49-F238E27FC236}">
                <a16:creationId xmlns:a16="http://schemas.microsoft.com/office/drawing/2014/main" id="{9BB51426-3189-D746-8294-D606F1C5D593}"/>
              </a:ext>
            </a:extLst>
          </p:cNvPr>
          <p:cNvPicPr>
            <a:picLocks noChangeAspect="1"/>
          </p:cNvPicPr>
          <p:nvPr userDrawn="1"/>
        </p:nvPicPr>
        <p:blipFill>
          <a:blip r:embed="rId2"/>
          <a:stretch>
            <a:fillRect/>
          </a:stretch>
        </p:blipFill>
        <p:spPr>
          <a:xfrm>
            <a:off x="5324111" y="4992617"/>
            <a:ext cx="1578864" cy="1584198"/>
          </a:xfrm>
          <a:prstGeom prst="rect">
            <a:avLst/>
          </a:prstGeom>
        </p:spPr>
      </p:pic>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5967299"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Neue Haas Grotesk Text Pro" panose="020B0504020202020204" pitchFamily="34" charset="0"/>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5967299" cy="2117073"/>
          </a:xfrm>
          <a:prstGeom prst="rect">
            <a:avLst/>
          </a:prstGeom>
        </p:spPr>
        <p:txBody>
          <a:bodyPr lIns="0" tIns="0" rIns="0" bIns="0">
            <a:noAutofit/>
          </a:bodyPr>
          <a:lstStyle>
            <a:lvl1pPr marL="0" indent="0">
              <a:buFontTx/>
              <a:buNone/>
              <a:defRPr lang="en-US" sz="4000" b="1" i="0" kern="1200" spc="-150" dirty="0">
                <a:solidFill>
                  <a:schemeClr val="accent4"/>
                </a:solidFill>
                <a:latin typeface="Neue Haas Grotesk Text Pro" panose="020B0504020202020204" pitchFamily="34" charset="0"/>
                <a:ea typeface="+mj-ea"/>
                <a:cs typeface="Arial" panose="020B0604020202020204" pitchFamily="34" charset="0"/>
              </a:defRPr>
            </a:lvl1pPr>
          </a:lstStyle>
          <a:p>
            <a:pPr lvl="0"/>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3"/>
            <a:srcRect/>
            <a:stretch>
              <a:fillRect/>
            </a:stretch>
          </a:blipFill>
        </p:spPr>
        <p:txBody>
          <a:bodyPr anchor="ctr" anchorCtr="0">
            <a:noAutofit/>
          </a:bodyPr>
          <a:lstStyle>
            <a:lvl1pPr marL="0" indent="0" algn="ctr">
              <a:buNone/>
              <a:defRPr b="0" i="0"/>
            </a:lvl1pPr>
          </a:lstStyle>
          <a:p>
            <a:endParaRPr lang="en-US"/>
          </a:p>
        </p:txBody>
      </p: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5967299" cy="596664"/>
          </a:xfrm>
        </p:spPr>
        <p:txBody>
          <a:bodyPr>
            <a:noAutofit/>
          </a:bodyPr>
          <a:lstStyle>
            <a:lvl1pPr marL="0" indent="0">
              <a:buNone/>
              <a:defRPr lang="en-US" sz="1300" b="0" i="0" kern="1200" cap="all" spc="330" baseline="0" dirty="0" smtClean="0">
                <a:solidFill>
                  <a:schemeClr val="tx1"/>
                </a:solidFill>
                <a:latin typeface="Neue Haas Grotesk Text Pro" panose="020B0504020202020204" pitchFamily="34" charset="0"/>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Neue Haas Grotesk Text Pro" panose="020B0504020202020204" pitchFamily="34" charset="0"/>
              </a:defRPr>
            </a:lvl1pPr>
          </a:lstStyle>
          <a:p>
            <a:r>
              <a:rPr lang="en-US"/>
              <a:t>FOR INFORMATIONAL PURPOSES ONLY. </a:t>
            </a:r>
            <a:br>
              <a:rPr lang="en-US"/>
            </a:br>
            <a:r>
              <a:rPr lang="en-US"/>
              <a:t>SEE IMPORTANT DISCLOSURES AT THE END OF THE PRESENTATION.</a:t>
            </a:r>
          </a:p>
        </p:txBody>
      </p:sp>
      <p:sp>
        <p:nvSpPr>
          <p:cNvPr id="11" name="Freeform 10">
            <a:extLst>
              <a:ext uri="{FF2B5EF4-FFF2-40B4-BE49-F238E27FC236}">
                <a16:creationId xmlns:a16="http://schemas.microsoft.com/office/drawing/2014/main" id="{894B0DDD-4029-5545-9C9B-6F8BB79F7A22}"/>
              </a:ext>
            </a:extLst>
          </p:cNvPr>
          <p:cNvSpPr/>
          <p:nvPr userDrawn="1"/>
        </p:nvSpPr>
        <p:spPr>
          <a:xfrm>
            <a:off x="6845301" y="-1"/>
            <a:ext cx="4889498"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17E70352-96D4-9249-A003-1718A850F64D}"/>
              </a:ext>
            </a:extLst>
          </p:cNvPr>
          <p:cNvSpPr/>
          <p:nvPr userDrawn="1"/>
        </p:nvSpPr>
        <p:spPr>
          <a:xfrm flipH="1">
            <a:off x="5030379" y="-1"/>
            <a:ext cx="357906"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90003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2 content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1323"/>
            <a:ext cx="9643044" cy="424477"/>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4000" b="0" i="0">
                <a:solidFill>
                  <a:schemeClr val="accent4"/>
                </a:solidFill>
                <a:latin typeface="Neue Haas Grotesk Text Pro" panose="020B0504020202020204" pitchFamily="34" charset="0"/>
              </a:defRPr>
            </a:lvl1pPr>
          </a:lstStyle>
          <a:p>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4761482" cy="4381500"/>
          </a:xfrm>
          <a:prstGeom prst="rect">
            <a:avLst/>
          </a:prstGeom>
        </p:spPr>
        <p:txBody>
          <a:bodyPr vert="horz" lIns="0" tIns="0" rIns="0" bIns="0" rtlCol="0">
            <a:noAutofit/>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r>
              <a:rPr 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Neue Haas Grotesk Text Pro" panose="020B0504020202020204" pitchFamily="34" charset="0"/>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0"/>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b="0" i="0">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b="0" i="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
        <p:nvSpPr>
          <p:cNvPr id="6" name="Picture Placeholder 14">
            <a:extLst>
              <a:ext uri="{FF2B5EF4-FFF2-40B4-BE49-F238E27FC236}">
                <a16:creationId xmlns:a16="http://schemas.microsoft.com/office/drawing/2014/main" id="{08B4F21F-9D98-E077-D002-4A4168591727}"/>
              </a:ext>
            </a:extLst>
          </p:cNvPr>
          <p:cNvSpPr>
            <a:spLocks noGrp="1"/>
          </p:cNvSpPr>
          <p:nvPr>
            <p:ph type="pic" sz="quarter" idx="15"/>
          </p:nvPr>
        </p:nvSpPr>
        <p:spPr>
          <a:xfrm>
            <a:off x="8593138" y="1447800"/>
            <a:ext cx="4939982" cy="4939983"/>
          </a:xfrm>
          <a:prstGeom prst="ellipse">
            <a:avLst/>
          </a:prstGeom>
          <a:solidFill>
            <a:schemeClr val="bg1"/>
          </a:solidFill>
        </p:spPr>
        <p:txBody>
          <a:bodyPr anchor="ctr">
            <a:noAutofit/>
          </a:bodyPr>
          <a:lstStyle>
            <a:lvl1pPr marL="0" indent="0" algn="ctr">
              <a:buNone/>
              <a:defRPr b="0" i="0"/>
            </a:lvl1pPr>
          </a:lstStyle>
          <a:p>
            <a:endParaRPr lang="en-US"/>
          </a:p>
        </p:txBody>
      </p:sp>
      <p:sp>
        <p:nvSpPr>
          <p:cNvPr id="8" name="Content Placeholder 6">
            <a:extLst>
              <a:ext uri="{FF2B5EF4-FFF2-40B4-BE49-F238E27FC236}">
                <a16:creationId xmlns:a16="http://schemas.microsoft.com/office/drawing/2014/main" id="{33D48EEF-9688-DDB7-2FC7-50E4E751279E}"/>
              </a:ext>
            </a:extLst>
          </p:cNvPr>
          <p:cNvSpPr>
            <a:spLocks noGrp="1"/>
          </p:cNvSpPr>
          <p:nvPr>
            <p:ph sz="quarter" idx="13" hasCustomPrompt="1"/>
          </p:nvPr>
        </p:nvSpPr>
        <p:spPr>
          <a:xfrm>
            <a:off x="5338763" y="1600200"/>
            <a:ext cx="3140075" cy="4381501"/>
          </a:xfrm>
        </p:spPr>
        <p:txBody>
          <a:bodyPr anchor="b" anchorCtr="0">
            <a:noAutofit/>
          </a:bodyPr>
          <a:lstStyle>
            <a:lvl1pPr marL="0" indent="0">
              <a:buNone/>
              <a:defRPr sz="2000" b="0" i="0">
                <a:solidFill>
                  <a:schemeClr val="accent1"/>
                </a:solidFill>
              </a:defRPr>
            </a:lvl1pPr>
            <a:lvl2pPr marL="233362" indent="0">
              <a:buNone/>
              <a:defRPr/>
            </a:lvl2pPr>
            <a:lvl3pPr marL="460375" indent="0">
              <a:buNone/>
              <a:defRPr/>
            </a:lvl3pPr>
            <a:lvl4pPr marL="695325" indent="0">
              <a:buNone/>
              <a:defRPr/>
            </a:lvl4pPr>
            <a:lvl5pPr marL="920750" indent="0">
              <a:buNone/>
              <a:defRPr/>
            </a:lvl5pPr>
          </a:lstStyle>
          <a:p>
            <a:pPr lvl="0"/>
            <a:r>
              <a:rPr lang="en-US"/>
              <a:t>Click to edit callout, sentence case only.</a:t>
            </a:r>
          </a:p>
        </p:txBody>
      </p:sp>
    </p:spTree>
    <p:extLst>
      <p:ext uri="{BB962C8B-B14F-4D97-AF65-F5344CB8AC3E}">
        <p14:creationId xmlns:p14="http://schemas.microsoft.com/office/powerpoint/2010/main" val="1898932983"/>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F Disclos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56902"/>
            <a:ext cx="9643044" cy="428898"/>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0" i="0" kern="1200" dirty="0">
                <a:solidFill>
                  <a:schemeClr val="accent4"/>
                </a:solidFill>
                <a:latin typeface="Neue Haas Grotesk Text Pro" panose="020B0504020202020204" pitchFamily="34" charset="0"/>
                <a:ea typeface="+mj-ea"/>
                <a:cs typeface="Arial" panose="020B0604020202020204" pitchFamily="34" charset="0"/>
              </a:defRPr>
            </a:lvl1pPr>
          </a:lstStyle>
          <a:p>
            <a:r>
              <a:rPr lang="en-US"/>
              <a:t>Disclosures</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r>
              <a:rPr 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Neue Haas Grotesk Text Pro" panose="020B0504020202020204" pitchFamily="34" charset="0"/>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3191EE5D-0BDD-9F4B-B0FD-DD83127D06DC}"/>
              </a:ext>
            </a:extLst>
          </p:cNvPr>
          <p:cNvSpPr>
            <a:spLocks noGrp="1"/>
          </p:cNvSpPr>
          <p:nvPr>
            <p:ph type="body" sz="quarter" idx="13"/>
          </p:nvPr>
        </p:nvSpPr>
        <p:spPr>
          <a:xfrm>
            <a:off x="457199" y="1600200"/>
            <a:ext cx="9643043" cy="4686300"/>
          </a:xfrm>
        </p:spPr>
        <p:txBody>
          <a:bodyPr>
            <a:normAutofit/>
          </a:bodyPr>
          <a:lstStyle>
            <a:lvl1pPr marL="0" indent="0">
              <a:buNone/>
              <a:defRPr sz="1400" b="0" i="0"/>
            </a:lvl1pPr>
          </a:lstStyle>
          <a:p>
            <a:pPr lvl="0"/>
            <a:r>
              <a:rPr lang="en-US"/>
              <a:t>Click to edit Master text styles</a:t>
            </a:r>
          </a:p>
        </p:txBody>
      </p:sp>
      <p:sp>
        <p:nvSpPr>
          <p:cNvPr id="8" name="TextBox 7">
            <a:extLst>
              <a:ext uri="{FF2B5EF4-FFF2-40B4-BE49-F238E27FC236}">
                <a16:creationId xmlns:a16="http://schemas.microsoft.com/office/drawing/2014/main" id="{ED905931-DD55-854C-B89D-F495EB214ACE}"/>
              </a:ext>
            </a:extLst>
          </p:cNvPr>
          <p:cNvSpPr txBox="1"/>
          <p:nvPr userDrawn="1"/>
        </p:nvSpPr>
        <p:spPr>
          <a:xfrm>
            <a:off x="10220325" y="3758084"/>
            <a:ext cx="1675188" cy="2223616"/>
          </a:xfrm>
          <a:prstGeom prst="rect">
            <a:avLst/>
          </a:prstGeom>
          <a:noFill/>
        </p:spPr>
        <p:txBody>
          <a:bodyPr wrap="square" lIns="0" tIns="0" rIns="0" bIns="0" rtlCol="0" anchor="b" anchorCtr="0">
            <a:noAutofit/>
          </a:bodyPr>
          <a:lstStyle/>
          <a:p>
            <a:pPr>
              <a:lnSpc>
                <a:spcPct val="90000"/>
              </a:lnSpc>
              <a:spcAft>
                <a:spcPts val="600"/>
              </a:spcAft>
            </a:pPr>
            <a:r>
              <a:rPr lang="en-US" sz="1200" b="1"/>
              <a:t>Meeder Investment Management</a:t>
            </a:r>
            <a:endParaRPr lang="en-US" sz="1200"/>
          </a:p>
          <a:p>
            <a:pPr>
              <a:lnSpc>
                <a:spcPct val="90000"/>
              </a:lnSpc>
              <a:spcAft>
                <a:spcPts val="600"/>
              </a:spcAft>
            </a:pPr>
            <a:r>
              <a:rPr lang="en-US" sz="1100"/>
              <a:t>6125 Memorial Drive</a:t>
            </a:r>
            <a:br>
              <a:rPr lang="en-US" sz="1100"/>
            </a:br>
            <a:r>
              <a:rPr lang="en-US" sz="1100"/>
              <a:t>Dublin, OH 43017</a:t>
            </a:r>
          </a:p>
          <a:p>
            <a:pPr>
              <a:lnSpc>
                <a:spcPct val="90000"/>
              </a:lnSpc>
              <a:spcAft>
                <a:spcPts val="600"/>
              </a:spcAft>
            </a:pPr>
            <a:r>
              <a:rPr lang="en-US" sz="1100"/>
              <a:t>866.633.3371</a:t>
            </a:r>
          </a:p>
          <a:p>
            <a:pPr>
              <a:lnSpc>
                <a:spcPct val="90000"/>
              </a:lnSpc>
              <a:spcAft>
                <a:spcPts val="600"/>
              </a:spcAft>
            </a:pPr>
            <a:r>
              <a:rPr lang="en-US" sz="1100"/>
              <a:t>MeederInvestment.com</a:t>
            </a:r>
            <a:endParaRPr lang="en-US" sz="1200"/>
          </a:p>
        </p:txBody>
      </p:sp>
      <p:sp>
        <p:nvSpPr>
          <p:cNvPr id="9" name="Text Placeholder 5">
            <a:extLst>
              <a:ext uri="{FF2B5EF4-FFF2-40B4-BE49-F238E27FC236}">
                <a16:creationId xmlns:a16="http://schemas.microsoft.com/office/drawing/2014/main" id="{2586B041-DFCB-DE46-A39F-83A63A7FD525}"/>
              </a:ext>
            </a:extLst>
          </p:cNvPr>
          <p:cNvSpPr>
            <a:spLocks noGrp="1"/>
          </p:cNvSpPr>
          <p:nvPr>
            <p:ph type="body" sz="quarter" idx="14" hasCustomPrompt="1"/>
          </p:nvPr>
        </p:nvSpPr>
        <p:spPr>
          <a:xfrm>
            <a:off x="9291320" y="6434518"/>
            <a:ext cx="2443480" cy="166580"/>
          </a:xfrm>
        </p:spPr>
        <p:txBody>
          <a:bodyPr anchor="b" anchorCtr="0">
            <a:noAutofit/>
          </a:bodyPr>
          <a:lstStyle>
            <a:lvl1pPr marL="0" indent="0" algn="r">
              <a:buNone/>
              <a:defRPr sz="800" b="0" i="0" cap="all" baseline="0"/>
            </a:lvl1pPr>
            <a:lvl2pPr marL="233362" indent="0">
              <a:buNone/>
              <a:defRPr sz="800" cap="all" baseline="0"/>
            </a:lvl2pPr>
            <a:lvl3pPr marL="460375" indent="0">
              <a:buNone/>
              <a:defRPr sz="800" cap="all" baseline="0"/>
            </a:lvl3pPr>
            <a:lvl4pPr marL="695325" indent="0">
              <a:buNone/>
              <a:defRPr sz="800" cap="all" baseline="0"/>
            </a:lvl4pPr>
            <a:lvl5pPr marL="920750" indent="0">
              <a:buNone/>
              <a:defRPr sz="800" cap="all" baseline="0"/>
            </a:lvl5pPr>
          </a:lstStyle>
          <a:p>
            <a:pPr lvl="0"/>
            <a:r>
              <a:rPr lang="en-US"/>
              <a:t>Compliance/Project code</a:t>
            </a:r>
          </a:p>
        </p:txBody>
      </p:sp>
    </p:spTree>
    <p:extLst>
      <p:ext uri="{BB962C8B-B14F-4D97-AF65-F5344CB8AC3E}">
        <p14:creationId xmlns:p14="http://schemas.microsoft.com/office/powerpoint/2010/main" val="1879220080"/>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PF Final Slide">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C6F3FCE4-791E-2147-B030-4A306FC30BF3}"/>
              </a:ext>
            </a:extLst>
          </p:cNvPr>
          <p:cNvPicPr>
            <a:picLocks noChangeAspect="1"/>
          </p:cNvPicPr>
          <p:nvPr userDrawn="1"/>
        </p:nvPicPr>
        <p:blipFill>
          <a:blip r:embed="rId2"/>
          <a:stretch>
            <a:fillRect/>
          </a:stretch>
        </p:blipFill>
        <p:spPr>
          <a:xfrm>
            <a:off x="5048291" y="2250701"/>
            <a:ext cx="2074394" cy="2081402"/>
          </a:xfrm>
          <a:prstGeom prst="rect">
            <a:avLst/>
          </a:prstGeom>
        </p:spPr>
      </p:pic>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r>
              <a:rPr lang="en-US"/>
              <a:t>FOR INFORMATIONAL PURPOSES ONLY. SEE IMPORTANT DISCLOSURES AT THE END OF THE PRESENTATION.</a:t>
            </a:r>
          </a:p>
        </p:txBody>
      </p:sp>
      <p:sp>
        <p:nvSpPr>
          <p:cNvPr id="7" name="TextBox 6">
            <a:extLst>
              <a:ext uri="{FF2B5EF4-FFF2-40B4-BE49-F238E27FC236}">
                <a16:creationId xmlns:a16="http://schemas.microsoft.com/office/drawing/2014/main" id="{C7C712E4-E3FD-F447-80F1-38F5BC3E7256}"/>
              </a:ext>
            </a:extLst>
          </p:cNvPr>
          <p:cNvSpPr txBox="1"/>
          <p:nvPr userDrawn="1"/>
        </p:nvSpPr>
        <p:spPr>
          <a:xfrm>
            <a:off x="5443951" y="4201298"/>
            <a:ext cx="1320874" cy="130805"/>
          </a:xfrm>
          <a:prstGeom prst="rect">
            <a:avLst/>
          </a:prstGeom>
          <a:noFill/>
        </p:spPr>
        <p:txBody>
          <a:bodyPr wrap="none" lIns="0" tIns="0" rIns="0" bIns="0" rtlCol="0">
            <a:spAutoFit/>
          </a:bodyPr>
          <a:lstStyle/>
          <a:p>
            <a:pPr algn="ctr"/>
            <a:r>
              <a:rPr lang="en-US" sz="850" b="0" i="0" spc="50">
                <a:solidFill>
                  <a:schemeClr val="tx2"/>
                </a:solidFill>
                <a:latin typeface="Neue Haas Grotesk Text Pro" panose="020B0504020202020204" pitchFamily="34" charset="0"/>
              </a:rPr>
              <a:t>MeederInvestment.com</a:t>
            </a:r>
          </a:p>
        </p:txBody>
      </p:sp>
    </p:spTree>
    <p:extLst>
      <p:ext uri="{BB962C8B-B14F-4D97-AF65-F5344CB8AC3E}">
        <p14:creationId xmlns:p14="http://schemas.microsoft.com/office/powerpoint/2010/main" val="3167171635"/>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XC-PF 2_Titles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59644"/>
            <a:ext cx="9643044" cy="426156"/>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0" i="0" kern="1200" dirty="0">
                <a:solidFill>
                  <a:schemeClr val="accent4"/>
                </a:solidFill>
                <a:latin typeface="Neue Haas Grotesk Text Pro" panose="020B0504020202020204" pitchFamily="34" charset="0"/>
                <a:ea typeface="+mj-ea"/>
                <a:cs typeface="Arial" panose="020B0604020202020204" pitchFamily="34" charset="0"/>
              </a:defRPr>
            </a:lvl1pPr>
          </a:lstStyle>
          <a:p>
            <a:r>
              <a:rPr lang="en-US"/>
              <a:t>Slide Title</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50" normalizeH="0" baseline="0" noProof="0">
                <a:ln>
                  <a:noFill/>
                </a:ln>
                <a:solidFill>
                  <a:srgbClr val="595959"/>
                </a:solidFill>
                <a:effectLst/>
                <a:uLnTx/>
                <a:uFillTx/>
                <a:latin typeface="Neue Haas Grotesk Text Pro" panose="020B0504020202020204" pitchFamily="34" charset="0"/>
                <a:ea typeface="+mn-ea"/>
                <a:cs typeface="+mn-cs"/>
              </a:rPr>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Neue Haas Grotesk Text Pro" panose="020B05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3DAFE14-7A0B-5947-9BC6-2596D2D26B76}" type="slidenum">
              <a:rPr kumimoji="0" lang="en-US" sz="800" b="1" i="0" u="none" strike="noStrike" kern="1200" cap="all" spc="50" normalizeH="0" baseline="0" noProof="0" smtClean="0">
                <a:ln>
                  <a:noFill/>
                </a:ln>
                <a:solidFill>
                  <a:srgbClr val="595959"/>
                </a:solidFill>
                <a:effectLst/>
                <a:uLnTx/>
                <a:uFillTx/>
                <a:latin typeface="Neue Haas Grotesk Text Pro" panose="020B05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800" b="1" i="0" u="none" strike="noStrike" kern="1200" cap="all" spc="50" normalizeH="0" baseline="0" noProof="0">
              <a:ln>
                <a:noFill/>
              </a:ln>
              <a:solidFill>
                <a:srgbClr val="595959"/>
              </a:solidFill>
              <a:effectLst/>
              <a:uLnTx/>
              <a:uFillTx/>
              <a:latin typeface="Neue Haas Grotesk Text Pro" panose="020B0504020202020204" pitchFamily="34" charset="0"/>
              <a:ea typeface="+mn-ea"/>
              <a:cs typeface="+mn-cs"/>
            </a:endParaRPr>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b="0" i="0">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Tree>
    <p:extLst>
      <p:ext uri="{BB962C8B-B14F-4D97-AF65-F5344CB8AC3E}">
        <p14:creationId xmlns:p14="http://schemas.microsoft.com/office/powerpoint/2010/main" val="493709328"/>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1">
    <p:spTree>
      <p:nvGrpSpPr>
        <p:cNvPr id="1" name=""/>
        <p:cNvGrpSpPr/>
        <p:nvPr/>
      </p:nvGrpSpPr>
      <p:grpSpPr>
        <a:xfrm>
          <a:off x="0" y="0"/>
          <a:ext cx="0" cy="0"/>
          <a:chOff x="0" y="0"/>
          <a:chExt cx="0" cy="0"/>
        </a:xfrm>
      </p:grpSpPr>
      <p:pic>
        <p:nvPicPr>
          <p:cNvPr id="11" name="Picture 10" descr="Logo, company name&#10;&#10;Description automatically generated">
            <a:extLst>
              <a:ext uri="{FF2B5EF4-FFF2-40B4-BE49-F238E27FC236}">
                <a16:creationId xmlns:a16="http://schemas.microsoft.com/office/drawing/2014/main" id="{CAB27EF0-F825-AA48-8C2C-332F4F48DDDC}"/>
              </a:ext>
            </a:extLst>
          </p:cNvPr>
          <p:cNvPicPr>
            <a:picLocks noChangeAspect="1"/>
          </p:cNvPicPr>
          <p:nvPr userDrawn="1"/>
        </p:nvPicPr>
        <p:blipFill>
          <a:blip r:embed="rId2"/>
          <a:stretch>
            <a:fillRect/>
          </a:stretch>
        </p:blipFill>
        <p:spPr>
          <a:xfrm>
            <a:off x="5324111" y="4992617"/>
            <a:ext cx="1578864" cy="1584198"/>
          </a:xfrm>
          <a:prstGeom prst="rect">
            <a:avLst/>
          </a:prstGeom>
        </p:spPr>
      </p:pic>
      <p:sp>
        <p:nvSpPr>
          <p:cNvPr id="15" name="Freeform 14">
            <a:extLst>
              <a:ext uri="{FF2B5EF4-FFF2-40B4-BE49-F238E27FC236}">
                <a16:creationId xmlns:a16="http://schemas.microsoft.com/office/drawing/2014/main" id="{5B3B1518-5232-B242-97E4-9F0FE6776556}"/>
              </a:ext>
            </a:extLst>
          </p:cNvPr>
          <p:cNvSpPr/>
          <p:nvPr userDrawn="1"/>
        </p:nvSpPr>
        <p:spPr>
          <a:xfrm>
            <a:off x="5029199" y="812800"/>
            <a:ext cx="7169149" cy="5232400"/>
          </a:xfrm>
          <a:custGeom>
            <a:avLst/>
            <a:gdLst>
              <a:gd name="connsiteX0" fmla="*/ 7391400 w 7391400"/>
              <a:gd name="connsiteY0" fmla="*/ 0 h 5232400"/>
              <a:gd name="connsiteX1" fmla="*/ 0 w 7391400"/>
              <a:gd name="connsiteY1" fmla="*/ 0 h 5232400"/>
              <a:gd name="connsiteX2" fmla="*/ 0 w 7391400"/>
              <a:gd name="connsiteY2" fmla="*/ 139700 h 5232400"/>
              <a:gd name="connsiteX3" fmla="*/ 0 w 7391400"/>
              <a:gd name="connsiteY3" fmla="*/ 5232400 h 5232400"/>
              <a:gd name="connsiteX4" fmla="*/ 317500 w 739140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17500 w 672975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38363 w 6729750"/>
              <a:gd name="connsiteY4" fmla="*/ 5232400 h 523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9750" h="5232400">
                <a:moveTo>
                  <a:pt x="6729750" y="0"/>
                </a:moveTo>
                <a:lnTo>
                  <a:pt x="0" y="0"/>
                </a:lnTo>
                <a:lnTo>
                  <a:pt x="0" y="139700"/>
                </a:lnTo>
                <a:lnTo>
                  <a:pt x="0" y="5232400"/>
                </a:lnTo>
                <a:lnTo>
                  <a:pt x="338363" y="523240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6276537"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mn-lt"/>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6276537" cy="2117073"/>
          </a:xfrm>
          <a:prstGeom prst="rect">
            <a:avLst/>
          </a:prstGeom>
        </p:spPr>
        <p:txBody>
          <a:bodyPr lIns="0" tIns="0" rIns="0" bIns="0">
            <a:noAutofit/>
          </a:bodyPr>
          <a:lstStyle>
            <a:lvl1pPr marL="0" indent="0">
              <a:buFontTx/>
              <a:buNone/>
              <a:defRPr lang="en-US" sz="4000" b="1" i="0" kern="1200" spc="-100" baseline="0" dirty="0" smtClean="0">
                <a:solidFill>
                  <a:schemeClr val="accent4"/>
                </a:solidFill>
                <a:latin typeface="+mn-lt"/>
                <a:ea typeface="+mn-ea"/>
                <a:cs typeface="+mn-cs"/>
              </a:defRPr>
            </a:lvl1pPr>
          </a:lstStyle>
          <a:p>
            <a:pPr lvl="0"/>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3"/>
            <a:srcRect/>
            <a:stretch>
              <a:fillRect/>
            </a:stretch>
          </a:blipFill>
        </p:spPr>
        <p:txBody>
          <a:bodyPr anchor="ctr" anchorCtr="0">
            <a:noAutofit/>
          </a:bodyPr>
          <a:lstStyle>
            <a:lvl1pPr marL="0" indent="0" algn="ctr">
              <a:buNone/>
              <a:defRPr b="0" i="0">
                <a:latin typeface="+mn-lt"/>
              </a:defRPr>
            </a:lvl1pPr>
          </a:lstStyle>
          <a:p>
            <a:endParaRPr lang="en-US"/>
          </a:p>
        </p:txBody>
      </p:sp>
      <p:cxnSp>
        <p:nvCxnSpPr>
          <p:cNvPr id="16" name="Straight Connector 15">
            <a:extLst>
              <a:ext uri="{FF2B5EF4-FFF2-40B4-BE49-F238E27FC236}">
                <a16:creationId xmlns:a16="http://schemas.microsoft.com/office/drawing/2014/main" id="{E336EB85-3CBC-3A4B-8625-B6DBA15C7285}"/>
              </a:ext>
            </a:extLst>
          </p:cNvPr>
          <p:cNvCxnSpPr>
            <a:cxnSpLocks/>
          </p:cNvCxnSpPr>
          <p:nvPr userDrawn="1"/>
        </p:nvCxnSpPr>
        <p:spPr>
          <a:xfrm>
            <a:off x="6845300" y="6045200"/>
            <a:ext cx="5346700" cy="0"/>
          </a:xfrm>
          <a:prstGeom prst="line">
            <a:avLst/>
          </a:prstGeom>
          <a:ln w="161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6276538" cy="596664"/>
          </a:xfrm>
        </p:spPr>
        <p:txBody>
          <a:bodyPr>
            <a:noAutofit/>
          </a:bodyPr>
          <a:lstStyle>
            <a:lvl1pPr marL="0" indent="0">
              <a:buNone/>
              <a:defRPr lang="en-US" sz="1300" b="0" i="0" kern="1200" cap="all" spc="330" baseline="0" dirty="0" smtClean="0">
                <a:solidFill>
                  <a:schemeClr val="tx1"/>
                </a:solidFill>
                <a:latin typeface="+mn-lt"/>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mn-lt"/>
              </a:defRPr>
            </a:lvl1pPr>
          </a:lstStyle>
          <a:p>
            <a:r>
              <a:rPr lang="en-US" altLang="en-US"/>
              <a:t>FOR INFORMATIONAL PURPOSES ONLY. SEE IMPORTANT DISCLOSURES AT THE END OF THE PRESENTATION.</a:t>
            </a:r>
          </a:p>
        </p:txBody>
      </p:sp>
    </p:spTree>
    <p:extLst>
      <p:ext uri="{BB962C8B-B14F-4D97-AF65-F5344CB8AC3E}">
        <p14:creationId xmlns:p14="http://schemas.microsoft.com/office/powerpoint/2010/main" val="1415151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3">
    <p:spTree>
      <p:nvGrpSpPr>
        <p:cNvPr id="1" name=""/>
        <p:cNvGrpSpPr/>
        <p:nvPr/>
      </p:nvGrpSpPr>
      <p:grpSpPr>
        <a:xfrm>
          <a:off x="0" y="0"/>
          <a:ext cx="0" cy="0"/>
          <a:chOff x="0" y="0"/>
          <a:chExt cx="0" cy="0"/>
        </a:xfrm>
      </p:grpSpPr>
      <p:pic>
        <p:nvPicPr>
          <p:cNvPr id="11" name="Picture 10" descr="Logo, company name&#10;&#10;Description automatically generated">
            <a:extLst>
              <a:ext uri="{FF2B5EF4-FFF2-40B4-BE49-F238E27FC236}">
                <a16:creationId xmlns:a16="http://schemas.microsoft.com/office/drawing/2014/main" id="{18B6D114-C999-A54F-BCBD-32DDDA656365}"/>
              </a:ext>
            </a:extLst>
          </p:cNvPr>
          <p:cNvPicPr>
            <a:picLocks noChangeAspect="1"/>
          </p:cNvPicPr>
          <p:nvPr userDrawn="1"/>
        </p:nvPicPr>
        <p:blipFill>
          <a:blip r:embed="rId2"/>
          <a:stretch>
            <a:fillRect/>
          </a:stretch>
        </p:blipFill>
        <p:spPr>
          <a:xfrm>
            <a:off x="5324111" y="4992617"/>
            <a:ext cx="1578864" cy="1584198"/>
          </a:xfrm>
          <a:prstGeom prst="rect">
            <a:avLst/>
          </a:prstGeom>
        </p:spPr>
      </p:pic>
      <p:sp>
        <p:nvSpPr>
          <p:cNvPr id="15" name="Freeform 14">
            <a:extLst>
              <a:ext uri="{FF2B5EF4-FFF2-40B4-BE49-F238E27FC236}">
                <a16:creationId xmlns:a16="http://schemas.microsoft.com/office/drawing/2014/main" id="{5B3B1518-5232-B242-97E4-9F0FE6776556}"/>
              </a:ext>
            </a:extLst>
          </p:cNvPr>
          <p:cNvSpPr/>
          <p:nvPr userDrawn="1"/>
        </p:nvSpPr>
        <p:spPr>
          <a:xfrm>
            <a:off x="5029199" y="812800"/>
            <a:ext cx="7169149" cy="5232400"/>
          </a:xfrm>
          <a:custGeom>
            <a:avLst/>
            <a:gdLst>
              <a:gd name="connsiteX0" fmla="*/ 7391400 w 7391400"/>
              <a:gd name="connsiteY0" fmla="*/ 0 h 5232400"/>
              <a:gd name="connsiteX1" fmla="*/ 0 w 7391400"/>
              <a:gd name="connsiteY1" fmla="*/ 0 h 5232400"/>
              <a:gd name="connsiteX2" fmla="*/ 0 w 7391400"/>
              <a:gd name="connsiteY2" fmla="*/ 139700 h 5232400"/>
              <a:gd name="connsiteX3" fmla="*/ 0 w 7391400"/>
              <a:gd name="connsiteY3" fmla="*/ 5232400 h 5232400"/>
              <a:gd name="connsiteX4" fmla="*/ 317500 w 739140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17500 w 672975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38363 w 6729750"/>
              <a:gd name="connsiteY4" fmla="*/ 5232400 h 523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9750" h="5232400">
                <a:moveTo>
                  <a:pt x="6729750" y="0"/>
                </a:moveTo>
                <a:lnTo>
                  <a:pt x="0" y="0"/>
                </a:lnTo>
                <a:lnTo>
                  <a:pt x="0" y="139700"/>
                </a:lnTo>
                <a:lnTo>
                  <a:pt x="0" y="5232400"/>
                </a:lnTo>
                <a:lnTo>
                  <a:pt x="338363" y="523240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6276537"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mn-lt"/>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6276537" cy="2117073"/>
          </a:xfrm>
          <a:prstGeom prst="rect">
            <a:avLst/>
          </a:prstGeom>
        </p:spPr>
        <p:txBody>
          <a:bodyPr lIns="0" tIns="0" rIns="0" bIns="0">
            <a:noAutofit/>
          </a:bodyPr>
          <a:lstStyle>
            <a:lvl1pPr marL="0" indent="0">
              <a:buFontTx/>
              <a:buNone/>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3"/>
            <a:srcRect/>
            <a:stretch>
              <a:fillRect/>
            </a:stretch>
          </a:blipFill>
        </p:spPr>
        <p:txBody>
          <a:bodyPr anchor="ctr" anchorCtr="0">
            <a:noAutofit/>
          </a:bodyPr>
          <a:lstStyle>
            <a:lvl1pPr marL="0" indent="0" algn="ctr">
              <a:buNone/>
              <a:defRPr b="0" i="0">
                <a:latin typeface="+mn-lt"/>
              </a:defRPr>
            </a:lvl1pPr>
          </a:lstStyle>
          <a:p>
            <a:endParaRPr lang="en-US"/>
          </a:p>
        </p:txBody>
      </p:sp>
      <p:cxnSp>
        <p:nvCxnSpPr>
          <p:cNvPr id="16" name="Straight Connector 15">
            <a:extLst>
              <a:ext uri="{FF2B5EF4-FFF2-40B4-BE49-F238E27FC236}">
                <a16:creationId xmlns:a16="http://schemas.microsoft.com/office/drawing/2014/main" id="{E336EB85-3CBC-3A4B-8625-B6DBA15C7285}"/>
              </a:ext>
            </a:extLst>
          </p:cNvPr>
          <p:cNvCxnSpPr>
            <a:cxnSpLocks/>
          </p:cNvCxnSpPr>
          <p:nvPr userDrawn="1"/>
        </p:nvCxnSpPr>
        <p:spPr>
          <a:xfrm>
            <a:off x="6845300" y="6045200"/>
            <a:ext cx="5346700" cy="0"/>
          </a:xfrm>
          <a:prstGeom prst="line">
            <a:avLst/>
          </a:prstGeom>
          <a:ln w="161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6276538" cy="596664"/>
          </a:xfrm>
        </p:spPr>
        <p:txBody>
          <a:bodyPr>
            <a:noAutofit/>
          </a:bodyPr>
          <a:lstStyle>
            <a:lvl1pPr marL="0" indent="0">
              <a:buNone/>
              <a:defRPr lang="en-US" sz="1300" b="0" i="0" kern="1200" cap="all" spc="330" baseline="0" dirty="0" smtClean="0">
                <a:solidFill>
                  <a:schemeClr val="tx1"/>
                </a:solidFill>
                <a:latin typeface="+mn-lt"/>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mn-lt"/>
              </a:defRPr>
            </a:lvl1pPr>
          </a:lstStyle>
          <a:p>
            <a:r>
              <a:rPr lang="en-US" altLang="en-US"/>
              <a:t>FOR INFORMATIONAL PURPOSES ONLY. SEE IMPORTANT DISCLOSURES AT THE END OF THE PRESENTATION.</a:t>
            </a:r>
          </a:p>
        </p:txBody>
      </p:sp>
    </p:spTree>
    <p:extLst>
      <p:ext uri="{BB962C8B-B14F-4D97-AF65-F5344CB8AC3E}">
        <p14:creationId xmlns:p14="http://schemas.microsoft.com/office/powerpoint/2010/main" val="17733361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2">
    <p:spTree>
      <p:nvGrpSpPr>
        <p:cNvPr id="1" name=""/>
        <p:cNvGrpSpPr/>
        <p:nvPr/>
      </p:nvGrpSpPr>
      <p:grpSpPr>
        <a:xfrm>
          <a:off x="0" y="0"/>
          <a:ext cx="0" cy="0"/>
          <a:chOff x="0" y="0"/>
          <a:chExt cx="0" cy="0"/>
        </a:xfrm>
      </p:grpSpPr>
      <p:pic>
        <p:nvPicPr>
          <p:cNvPr id="11" name="Picture 10" descr="Logo, company name&#10;&#10;Description automatically generated">
            <a:extLst>
              <a:ext uri="{FF2B5EF4-FFF2-40B4-BE49-F238E27FC236}">
                <a16:creationId xmlns:a16="http://schemas.microsoft.com/office/drawing/2014/main" id="{9C20923C-31CE-5A46-8D92-DA7A1E0F53AE}"/>
              </a:ext>
            </a:extLst>
          </p:cNvPr>
          <p:cNvPicPr>
            <a:picLocks noChangeAspect="1"/>
          </p:cNvPicPr>
          <p:nvPr userDrawn="1"/>
        </p:nvPicPr>
        <p:blipFill>
          <a:blip r:embed="rId2"/>
          <a:stretch>
            <a:fillRect/>
          </a:stretch>
        </p:blipFill>
        <p:spPr>
          <a:xfrm>
            <a:off x="5324111" y="4992617"/>
            <a:ext cx="1578864" cy="1584198"/>
          </a:xfrm>
          <a:prstGeom prst="rect">
            <a:avLst/>
          </a:prstGeom>
        </p:spPr>
      </p:pic>
      <p:sp>
        <p:nvSpPr>
          <p:cNvPr id="15" name="Freeform 14">
            <a:extLst>
              <a:ext uri="{FF2B5EF4-FFF2-40B4-BE49-F238E27FC236}">
                <a16:creationId xmlns:a16="http://schemas.microsoft.com/office/drawing/2014/main" id="{5B3B1518-5232-B242-97E4-9F0FE6776556}"/>
              </a:ext>
            </a:extLst>
          </p:cNvPr>
          <p:cNvSpPr/>
          <p:nvPr userDrawn="1"/>
        </p:nvSpPr>
        <p:spPr>
          <a:xfrm>
            <a:off x="5029199" y="812800"/>
            <a:ext cx="7169149" cy="5232400"/>
          </a:xfrm>
          <a:custGeom>
            <a:avLst/>
            <a:gdLst>
              <a:gd name="connsiteX0" fmla="*/ 7391400 w 7391400"/>
              <a:gd name="connsiteY0" fmla="*/ 0 h 5232400"/>
              <a:gd name="connsiteX1" fmla="*/ 0 w 7391400"/>
              <a:gd name="connsiteY1" fmla="*/ 0 h 5232400"/>
              <a:gd name="connsiteX2" fmla="*/ 0 w 7391400"/>
              <a:gd name="connsiteY2" fmla="*/ 139700 h 5232400"/>
              <a:gd name="connsiteX3" fmla="*/ 0 w 7391400"/>
              <a:gd name="connsiteY3" fmla="*/ 5232400 h 5232400"/>
              <a:gd name="connsiteX4" fmla="*/ 317500 w 739140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17500 w 672975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38363 w 6729750"/>
              <a:gd name="connsiteY4" fmla="*/ 5232400 h 523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9750" h="5232400">
                <a:moveTo>
                  <a:pt x="6729750" y="0"/>
                </a:moveTo>
                <a:lnTo>
                  <a:pt x="0" y="0"/>
                </a:lnTo>
                <a:lnTo>
                  <a:pt x="0" y="139700"/>
                </a:lnTo>
                <a:lnTo>
                  <a:pt x="0" y="5232400"/>
                </a:lnTo>
                <a:lnTo>
                  <a:pt x="338363" y="523240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6276537"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mn-lt"/>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6276537" cy="2117073"/>
          </a:xfrm>
          <a:prstGeom prst="rect">
            <a:avLst/>
          </a:prstGeom>
        </p:spPr>
        <p:txBody>
          <a:bodyPr lIns="0" tIns="0" rIns="0" bIns="0">
            <a:noAutofit/>
          </a:bodyPr>
          <a:lstStyle>
            <a:lvl1pPr marL="0" indent="0">
              <a:buFontTx/>
              <a:buNone/>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3"/>
            <a:srcRect/>
            <a:stretch>
              <a:fillRect/>
            </a:stretch>
          </a:blipFill>
        </p:spPr>
        <p:txBody>
          <a:bodyPr anchor="ctr" anchorCtr="0">
            <a:noAutofit/>
          </a:bodyPr>
          <a:lstStyle>
            <a:lvl1pPr marL="0" indent="0" algn="ctr">
              <a:buNone/>
              <a:defRPr b="0" i="0">
                <a:latin typeface="+mn-lt"/>
              </a:defRPr>
            </a:lvl1pPr>
          </a:lstStyle>
          <a:p>
            <a:endParaRPr lang="en-US"/>
          </a:p>
        </p:txBody>
      </p:sp>
      <p:cxnSp>
        <p:nvCxnSpPr>
          <p:cNvPr id="16" name="Straight Connector 15">
            <a:extLst>
              <a:ext uri="{FF2B5EF4-FFF2-40B4-BE49-F238E27FC236}">
                <a16:creationId xmlns:a16="http://schemas.microsoft.com/office/drawing/2014/main" id="{E336EB85-3CBC-3A4B-8625-B6DBA15C7285}"/>
              </a:ext>
            </a:extLst>
          </p:cNvPr>
          <p:cNvCxnSpPr>
            <a:cxnSpLocks/>
          </p:cNvCxnSpPr>
          <p:nvPr userDrawn="1"/>
        </p:nvCxnSpPr>
        <p:spPr>
          <a:xfrm>
            <a:off x="6845300" y="6045200"/>
            <a:ext cx="5346700" cy="0"/>
          </a:xfrm>
          <a:prstGeom prst="line">
            <a:avLst/>
          </a:prstGeom>
          <a:ln w="161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6276538" cy="596664"/>
          </a:xfrm>
        </p:spPr>
        <p:txBody>
          <a:bodyPr>
            <a:noAutofit/>
          </a:bodyPr>
          <a:lstStyle>
            <a:lvl1pPr marL="0" indent="0">
              <a:buNone/>
              <a:defRPr lang="en-US" sz="1300" b="0" i="0" kern="1200" cap="all" spc="330" baseline="0" dirty="0" smtClean="0">
                <a:solidFill>
                  <a:schemeClr val="tx1"/>
                </a:solidFill>
                <a:latin typeface="+mn-lt"/>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mn-lt"/>
              </a:defRPr>
            </a:lvl1pPr>
          </a:lstStyle>
          <a:p>
            <a:r>
              <a:rPr lang="en-US" altLang="en-US"/>
              <a:t>FOR INFORMATIONAL PURPOSES ONLY. SEE IMPORTANT DISCLOSURES AT THE END OF THE PRESENTATION.</a:t>
            </a:r>
          </a:p>
        </p:txBody>
      </p:sp>
    </p:spTree>
    <p:extLst>
      <p:ext uri="{BB962C8B-B14F-4D97-AF65-F5344CB8AC3E}">
        <p14:creationId xmlns:p14="http://schemas.microsoft.com/office/powerpoint/2010/main" val="30566649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PF Title Slide Opt 4">
    <p:spTree>
      <p:nvGrpSpPr>
        <p:cNvPr id="1" name=""/>
        <p:cNvGrpSpPr/>
        <p:nvPr/>
      </p:nvGrpSpPr>
      <p:grpSpPr>
        <a:xfrm>
          <a:off x="0" y="0"/>
          <a:ext cx="0" cy="0"/>
          <a:chOff x="0" y="0"/>
          <a:chExt cx="0" cy="0"/>
        </a:xfrm>
      </p:grpSpPr>
      <p:pic>
        <p:nvPicPr>
          <p:cNvPr id="11" name="Picture 10" descr="Logo, company name&#10;&#10;Description automatically generated">
            <a:extLst>
              <a:ext uri="{FF2B5EF4-FFF2-40B4-BE49-F238E27FC236}">
                <a16:creationId xmlns:a16="http://schemas.microsoft.com/office/drawing/2014/main" id="{A45EEB0F-F7B7-3F4B-B3C2-98185ABD8FAB}"/>
              </a:ext>
            </a:extLst>
          </p:cNvPr>
          <p:cNvPicPr>
            <a:picLocks noChangeAspect="1"/>
          </p:cNvPicPr>
          <p:nvPr userDrawn="1"/>
        </p:nvPicPr>
        <p:blipFill>
          <a:blip r:embed="rId2"/>
          <a:stretch>
            <a:fillRect/>
          </a:stretch>
        </p:blipFill>
        <p:spPr>
          <a:xfrm>
            <a:off x="5324111" y="4992617"/>
            <a:ext cx="1578864" cy="1584198"/>
          </a:xfrm>
          <a:prstGeom prst="rect">
            <a:avLst/>
          </a:prstGeom>
        </p:spPr>
      </p:pic>
      <p:sp>
        <p:nvSpPr>
          <p:cNvPr id="15" name="Freeform 14">
            <a:extLst>
              <a:ext uri="{FF2B5EF4-FFF2-40B4-BE49-F238E27FC236}">
                <a16:creationId xmlns:a16="http://schemas.microsoft.com/office/drawing/2014/main" id="{5B3B1518-5232-B242-97E4-9F0FE6776556}"/>
              </a:ext>
            </a:extLst>
          </p:cNvPr>
          <p:cNvSpPr/>
          <p:nvPr userDrawn="1"/>
        </p:nvSpPr>
        <p:spPr>
          <a:xfrm>
            <a:off x="5029199" y="812800"/>
            <a:ext cx="7169149" cy="5232400"/>
          </a:xfrm>
          <a:custGeom>
            <a:avLst/>
            <a:gdLst>
              <a:gd name="connsiteX0" fmla="*/ 7391400 w 7391400"/>
              <a:gd name="connsiteY0" fmla="*/ 0 h 5232400"/>
              <a:gd name="connsiteX1" fmla="*/ 0 w 7391400"/>
              <a:gd name="connsiteY1" fmla="*/ 0 h 5232400"/>
              <a:gd name="connsiteX2" fmla="*/ 0 w 7391400"/>
              <a:gd name="connsiteY2" fmla="*/ 139700 h 5232400"/>
              <a:gd name="connsiteX3" fmla="*/ 0 w 7391400"/>
              <a:gd name="connsiteY3" fmla="*/ 5232400 h 5232400"/>
              <a:gd name="connsiteX4" fmla="*/ 317500 w 739140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17500 w 672975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38363 w 6729750"/>
              <a:gd name="connsiteY4" fmla="*/ 5232400 h 523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9750" h="5232400">
                <a:moveTo>
                  <a:pt x="6729750" y="0"/>
                </a:moveTo>
                <a:lnTo>
                  <a:pt x="0" y="0"/>
                </a:lnTo>
                <a:lnTo>
                  <a:pt x="0" y="139700"/>
                </a:lnTo>
                <a:lnTo>
                  <a:pt x="0" y="5232400"/>
                </a:lnTo>
                <a:lnTo>
                  <a:pt x="338363" y="523240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6276537"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Neue Haas Grotesk Text Pro" panose="020B0504020202020204" pitchFamily="34" charset="0"/>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6276537" cy="2117073"/>
          </a:xfrm>
          <a:prstGeom prst="rect">
            <a:avLst/>
          </a:prstGeom>
        </p:spPr>
        <p:txBody>
          <a:bodyPr lIns="0" tIns="0" rIns="0" bIns="0">
            <a:noAutofit/>
          </a:bodyPr>
          <a:lstStyle>
            <a:lvl1pPr marL="0" indent="0">
              <a:buFontTx/>
              <a:buNone/>
              <a:defRPr lang="en-US" sz="4000" b="1" i="0" kern="1200" spc="100" dirty="0" smtClean="0">
                <a:solidFill>
                  <a:schemeClr val="accent4"/>
                </a:solidFill>
                <a:latin typeface="Neue Haas Grotesk Text Pro" panose="020B0504020202020204" pitchFamily="34" charset="0"/>
                <a:ea typeface="+mn-ea"/>
                <a:cs typeface="+mn-cs"/>
              </a:defRPr>
            </a:lvl1pPr>
          </a:lstStyle>
          <a:p>
            <a:pPr lvl="0"/>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3"/>
            <a:srcRect/>
            <a:stretch>
              <a:fillRect/>
            </a:stretch>
          </a:blipFill>
        </p:spPr>
        <p:txBody>
          <a:bodyPr anchor="ctr" anchorCtr="0">
            <a:noAutofit/>
          </a:bodyPr>
          <a:lstStyle>
            <a:lvl1pPr marL="0" indent="0" algn="ctr">
              <a:buNone/>
              <a:defRPr b="0" i="0"/>
            </a:lvl1pPr>
          </a:lstStyle>
          <a:p>
            <a:endParaRPr lang="en-US"/>
          </a:p>
        </p:txBody>
      </p:sp>
      <p:cxnSp>
        <p:nvCxnSpPr>
          <p:cNvPr id="16" name="Straight Connector 15">
            <a:extLst>
              <a:ext uri="{FF2B5EF4-FFF2-40B4-BE49-F238E27FC236}">
                <a16:creationId xmlns:a16="http://schemas.microsoft.com/office/drawing/2014/main" id="{E336EB85-3CBC-3A4B-8625-B6DBA15C7285}"/>
              </a:ext>
            </a:extLst>
          </p:cNvPr>
          <p:cNvCxnSpPr>
            <a:cxnSpLocks/>
          </p:cNvCxnSpPr>
          <p:nvPr userDrawn="1"/>
        </p:nvCxnSpPr>
        <p:spPr>
          <a:xfrm>
            <a:off x="6845300" y="6045200"/>
            <a:ext cx="5346700" cy="0"/>
          </a:xfrm>
          <a:prstGeom prst="line">
            <a:avLst/>
          </a:prstGeom>
          <a:ln w="161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6276538" cy="596664"/>
          </a:xfrm>
        </p:spPr>
        <p:txBody>
          <a:bodyPr>
            <a:noAutofit/>
          </a:bodyPr>
          <a:lstStyle>
            <a:lvl1pPr marL="0" indent="0">
              <a:buNone/>
              <a:defRPr lang="en-US" sz="1300" b="0" i="0" kern="1200" cap="all" spc="330" baseline="0" dirty="0" smtClean="0">
                <a:solidFill>
                  <a:schemeClr val="tx1"/>
                </a:solidFill>
                <a:latin typeface="Neue Haas Grotesk Text Pro" panose="020B0504020202020204" pitchFamily="34" charset="0"/>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Neue Haas Grotesk Text Pro" panose="020B0504020202020204" pitchFamily="34" charset="0"/>
              </a:defRPr>
            </a:lvl1pPr>
          </a:lstStyle>
          <a:p>
            <a:r>
              <a:rPr lang="en-US"/>
              <a:t>FOR INFORMATIONAL PURPOSES ONLY. SEE IMPORTANT DISCLOSURES AT THE END OF THE PRESENTATION.</a:t>
            </a:r>
          </a:p>
        </p:txBody>
      </p:sp>
    </p:spTree>
    <p:extLst>
      <p:ext uri="{BB962C8B-B14F-4D97-AF65-F5344CB8AC3E}">
        <p14:creationId xmlns:p14="http://schemas.microsoft.com/office/powerpoint/2010/main" val="30306829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5">
    <p:spTree>
      <p:nvGrpSpPr>
        <p:cNvPr id="1" name=""/>
        <p:cNvGrpSpPr/>
        <p:nvPr/>
      </p:nvGrpSpPr>
      <p:grpSpPr>
        <a:xfrm>
          <a:off x="0" y="0"/>
          <a:ext cx="0" cy="0"/>
          <a:chOff x="0" y="0"/>
          <a:chExt cx="0" cy="0"/>
        </a:xfrm>
      </p:grpSpPr>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5967299"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mn-lt"/>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5967299" cy="2117073"/>
          </a:xfrm>
          <a:prstGeom prst="rect">
            <a:avLst/>
          </a:prstGeom>
        </p:spPr>
        <p:txBody>
          <a:bodyPr lIns="0" tIns="0" rIns="0" bIns="0">
            <a:noAutofit/>
          </a:bodyPr>
          <a:lstStyle>
            <a:lvl1pPr marL="0" indent="0">
              <a:buFontTx/>
              <a:buNone/>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2"/>
            <a:srcRect/>
            <a:stretch>
              <a:fillRect/>
            </a:stretch>
          </a:blipFill>
        </p:spPr>
        <p:txBody>
          <a:bodyPr anchor="ctr" anchorCtr="0">
            <a:noAutofit/>
          </a:bodyPr>
          <a:lstStyle>
            <a:lvl1pPr marL="0" indent="0" algn="ctr">
              <a:buNone/>
              <a:defRPr b="0" i="0">
                <a:latin typeface="+mn-lt"/>
              </a:defRPr>
            </a:lvl1pPr>
          </a:lstStyle>
          <a:p>
            <a:endParaRPr lang="en-US"/>
          </a:p>
        </p:txBody>
      </p: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5967299" cy="596664"/>
          </a:xfrm>
        </p:spPr>
        <p:txBody>
          <a:bodyPr>
            <a:noAutofit/>
          </a:bodyPr>
          <a:lstStyle>
            <a:lvl1pPr marL="0" indent="0">
              <a:buNone/>
              <a:defRPr lang="en-US" sz="1300" b="0" i="0" kern="1200" cap="all" spc="330" baseline="0" dirty="0" smtClean="0">
                <a:solidFill>
                  <a:schemeClr val="tx1"/>
                </a:solidFill>
                <a:latin typeface="+mn-lt"/>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mn-lt"/>
              </a:defRPr>
            </a:lvl1pPr>
          </a:lstStyle>
          <a:p>
            <a:r>
              <a:rPr lang="en-US" altLang="en-US"/>
              <a:t>FOR INFORMATIONAL PURPOSES ONLY. SEE IMPORTANT DISCLOSURES AT THE END OF THE PRESENTATION.</a:t>
            </a:r>
          </a:p>
        </p:txBody>
      </p:sp>
      <p:sp>
        <p:nvSpPr>
          <p:cNvPr id="11" name="Freeform 10">
            <a:extLst>
              <a:ext uri="{FF2B5EF4-FFF2-40B4-BE49-F238E27FC236}">
                <a16:creationId xmlns:a16="http://schemas.microsoft.com/office/drawing/2014/main" id="{894B0DDD-4029-5545-9C9B-6F8BB79F7A22}"/>
              </a:ext>
            </a:extLst>
          </p:cNvPr>
          <p:cNvSpPr/>
          <p:nvPr userDrawn="1"/>
        </p:nvSpPr>
        <p:spPr>
          <a:xfrm>
            <a:off x="6845301" y="-1"/>
            <a:ext cx="4889498"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Freeform 12">
            <a:extLst>
              <a:ext uri="{FF2B5EF4-FFF2-40B4-BE49-F238E27FC236}">
                <a16:creationId xmlns:a16="http://schemas.microsoft.com/office/drawing/2014/main" id="{17E70352-96D4-9249-A003-1718A850F64D}"/>
              </a:ext>
            </a:extLst>
          </p:cNvPr>
          <p:cNvSpPr/>
          <p:nvPr userDrawn="1"/>
        </p:nvSpPr>
        <p:spPr>
          <a:xfrm flipH="1">
            <a:off x="5030379" y="-1"/>
            <a:ext cx="357906"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15" name="Picture 14" descr="Logo, company name&#10;&#10;Description automatically generated">
            <a:extLst>
              <a:ext uri="{FF2B5EF4-FFF2-40B4-BE49-F238E27FC236}">
                <a16:creationId xmlns:a16="http://schemas.microsoft.com/office/drawing/2014/main" id="{5974F129-9D51-2446-9DC2-933E3829FBC2}"/>
              </a:ext>
            </a:extLst>
          </p:cNvPr>
          <p:cNvPicPr>
            <a:picLocks noChangeAspect="1"/>
          </p:cNvPicPr>
          <p:nvPr userDrawn="1"/>
        </p:nvPicPr>
        <p:blipFill>
          <a:blip r:embed="rId3"/>
          <a:stretch>
            <a:fillRect/>
          </a:stretch>
        </p:blipFill>
        <p:spPr>
          <a:xfrm>
            <a:off x="5324111" y="4992617"/>
            <a:ext cx="1578864" cy="1584198"/>
          </a:xfrm>
          <a:prstGeom prst="rect">
            <a:avLst/>
          </a:prstGeom>
        </p:spPr>
      </p:pic>
    </p:spTree>
    <p:extLst>
      <p:ext uri="{BB962C8B-B14F-4D97-AF65-F5344CB8AC3E}">
        <p14:creationId xmlns:p14="http://schemas.microsoft.com/office/powerpoint/2010/main" val="40911537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6">
    <p:spTree>
      <p:nvGrpSpPr>
        <p:cNvPr id="1" name=""/>
        <p:cNvGrpSpPr/>
        <p:nvPr/>
      </p:nvGrpSpPr>
      <p:grpSpPr>
        <a:xfrm>
          <a:off x="0" y="0"/>
          <a:ext cx="0" cy="0"/>
          <a:chOff x="0" y="0"/>
          <a:chExt cx="0" cy="0"/>
        </a:xfrm>
      </p:grpSpPr>
      <p:pic>
        <p:nvPicPr>
          <p:cNvPr id="15" name="Picture 14" descr="Logo, company name&#10;&#10;Description automatically generated">
            <a:extLst>
              <a:ext uri="{FF2B5EF4-FFF2-40B4-BE49-F238E27FC236}">
                <a16:creationId xmlns:a16="http://schemas.microsoft.com/office/drawing/2014/main" id="{9BB51426-3189-D746-8294-D606F1C5D593}"/>
              </a:ext>
            </a:extLst>
          </p:cNvPr>
          <p:cNvPicPr>
            <a:picLocks noChangeAspect="1"/>
          </p:cNvPicPr>
          <p:nvPr userDrawn="1"/>
        </p:nvPicPr>
        <p:blipFill>
          <a:blip r:embed="rId2"/>
          <a:stretch>
            <a:fillRect/>
          </a:stretch>
        </p:blipFill>
        <p:spPr>
          <a:xfrm>
            <a:off x="5324111" y="4992617"/>
            <a:ext cx="1578864" cy="1584198"/>
          </a:xfrm>
          <a:prstGeom prst="rect">
            <a:avLst/>
          </a:prstGeom>
        </p:spPr>
      </p:pic>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5967299"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mn-lt"/>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5967299" cy="2117073"/>
          </a:xfrm>
          <a:prstGeom prst="rect">
            <a:avLst/>
          </a:prstGeom>
        </p:spPr>
        <p:txBody>
          <a:bodyPr lIns="0" tIns="0" rIns="0" bIns="0">
            <a:noAutofit/>
          </a:bodyPr>
          <a:lstStyle>
            <a:lvl1pPr marL="0" indent="0">
              <a:buFontTx/>
              <a:buNone/>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3"/>
            <a:srcRect/>
            <a:stretch>
              <a:fillRect/>
            </a:stretch>
          </a:blipFill>
        </p:spPr>
        <p:txBody>
          <a:bodyPr anchor="ctr" anchorCtr="0">
            <a:noAutofit/>
          </a:bodyPr>
          <a:lstStyle>
            <a:lvl1pPr marL="0" indent="0" algn="ctr">
              <a:buNone/>
              <a:defRPr b="0" i="0">
                <a:latin typeface="+mn-lt"/>
              </a:defRPr>
            </a:lvl1pPr>
          </a:lstStyle>
          <a:p>
            <a:endParaRPr lang="en-US"/>
          </a:p>
        </p:txBody>
      </p: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5967299" cy="596664"/>
          </a:xfrm>
        </p:spPr>
        <p:txBody>
          <a:bodyPr>
            <a:noAutofit/>
          </a:bodyPr>
          <a:lstStyle>
            <a:lvl1pPr marL="0" indent="0">
              <a:buNone/>
              <a:defRPr lang="en-US" sz="1300" b="0" i="0" kern="1200" cap="all" spc="330" baseline="0" dirty="0" smtClean="0">
                <a:solidFill>
                  <a:schemeClr val="tx1"/>
                </a:solidFill>
                <a:latin typeface="+mn-lt"/>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mn-lt"/>
              </a:defRPr>
            </a:lvl1pPr>
          </a:lstStyle>
          <a:p>
            <a:r>
              <a:rPr lang="en-US" altLang="en-US"/>
              <a:t>FOR INFORMATIONAL PURPOSES ONLY. SEE IMPORTANT DISCLOSURES AT THE END OF THE PRESENTATION.</a:t>
            </a:r>
          </a:p>
        </p:txBody>
      </p:sp>
      <p:sp>
        <p:nvSpPr>
          <p:cNvPr id="11" name="Freeform 10">
            <a:extLst>
              <a:ext uri="{FF2B5EF4-FFF2-40B4-BE49-F238E27FC236}">
                <a16:creationId xmlns:a16="http://schemas.microsoft.com/office/drawing/2014/main" id="{894B0DDD-4029-5545-9C9B-6F8BB79F7A22}"/>
              </a:ext>
            </a:extLst>
          </p:cNvPr>
          <p:cNvSpPr/>
          <p:nvPr userDrawn="1"/>
        </p:nvSpPr>
        <p:spPr>
          <a:xfrm>
            <a:off x="6845301" y="-1"/>
            <a:ext cx="4889498"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Freeform 12">
            <a:extLst>
              <a:ext uri="{FF2B5EF4-FFF2-40B4-BE49-F238E27FC236}">
                <a16:creationId xmlns:a16="http://schemas.microsoft.com/office/drawing/2014/main" id="{17E70352-96D4-9249-A003-1718A850F64D}"/>
              </a:ext>
            </a:extLst>
          </p:cNvPr>
          <p:cNvSpPr/>
          <p:nvPr userDrawn="1"/>
        </p:nvSpPr>
        <p:spPr>
          <a:xfrm flipH="1">
            <a:off x="5030379" y="-1"/>
            <a:ext cx="357906"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Tree>
    <p:extLst>
      <p:ext uri="{BB962C8B-B14F-4D97-AF65-F5344CB8AC3E}">
        <p14:creationId xmlns:p14="http://schemas.microsoft.com/office/powerpoint/2010/main" val="3847198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7">
    <p:spTree>
      <p:nvGrpSpPr>
        <p:cNvPr id="1" name=""/>
        <p:cNvGrpSpPr/>
        <p:nvPr/>
      </p:nvGrpSpPr>
      <p:grpSpPr>
        <a:xfrm>
          <a:off x="0" y="0"/>
          <a:ext cx="0" cy="0"/>
          <a:chOff x="0" y="0"/>
          <a:chExt cx="0" cy="0"/>
        </a:xfrm>
      </p:grpSpPr>
      <p:pic>
        <p:nvPicPr>
          <p:cNvPr id="15" name="Picture 14" descr="Logo, company name&#10;&#10;Description automatically generated">
            <a:extLst>
              <a:ext uri="{FF2B5EF4-FFF2-40B4-BE49-F238E27FC236}">
                <a16:creationId xmlns:a16="http://schemas.microsoft.com/office/drawing/2014/main" id="{12370C1B-CCC6-ED4F-AE19-E3304E677AFA}"/>
              </a:ext>
            </a:extLst>
          </p:cNvPr>
          <p:cNvPicPr>
            <a:picLocks noChangeAspect="1"/>
          </p:cNvPicPr>
          <p:nvPr userDrawn="1"/>
        </p:nvPicPr>
        <p:blipFill>
          <a:blip r:embed="rId2"/>
          <a:stretch>
            <a:fillRect/>
          </a:stretch>
        </p:blipFill>
        <p:spPr>
          <a:xfrm>
            <a:off x="5324111" y="4992617"/>
            <a:ext cx="1578864" cy="1584198"/>
          </a:xfrm>
          <a:prstGeom prst="rect">
            <a:avLst/>
          </a:prstGeom>
        </p:spPr>
      </p:pic>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5967299"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Neue Haas Grotesk Text Pro" panose="020B0504020202020204" pitchFamily="34" charset="0"/>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5967299" cy="2117073"/>
          </a:xfrm>
          <a:prstGeom prst="rect">
            <a:avLst/>
          </a:prstGeom>
        </p:spPr>
        <p:txBody>
          <a:bodyPr lIns="0" tIns="0" rIns="0" bIns="0">
            <a:noAutofit/>
          </a:bodyPr>
          <a:lstStyle>
            <a:lvl1pPr marL="0" indent="0">
              <a:buFontTx/>
              <a:buNone/>
              <a:defRPr lang="en-US" sz="4000" b="1" i="0" kern="1200" spc="-150" dirty="0">
                <a:solidFill>
                  <a:schemeClr val="accent4"/>
                </a:solidFill>
                <a:latin typeface="Neue Haas Grotesk Text Pro" panose="020B0504020202020204" pitchFamily="34" charset="0"/>
                <a:ea typeface="+mj-ea"/>
                <a:cs typeface="Arial" panose="020B0604020202020204" pitchFamily="34" charset="0"/>
              </a:defRPr>
            </a:lvl1pPr>
          </a:lstStyle>
          <a:p>
            <a:pPr lvl="0"/>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3"/>
            <a:srcRect/>
            <a:stretch>
              <a:fillRect/>
            </a:stretch>
          </a:blipFill>
        </p:spPr>
        <p:txBody>
          <a:bodyPr anchor="ctr" anchorCtr="0">
            <a:noAutofit/>
          </a:bodyPr>
          <a:lstStyle>
            <a:lvl1pPr marL="0" indent="0" algn="ctr">
              <a:buNone/>
              <a:defRPr b="0" i="0"/>
            </a:lvl1pPr>
          </a:lstStyle>
          <a:p>
            <a:endParaRPr lang="en-US"/>
          </a:p>
        </p:txBody>
      </p: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5967299" cy="596664"/>
          </a:xfrm>
        </p:spPr>
        <p:txBody>
          <a:bodyPr>
            <a:noAutofit/>
          </a:bodyPr>
          <a:lstStyle>
            <a:lvl1pPr marL="0" indent="0">
              <a:buNone/>
              <a:defRPr lang="en-US" sz="1300" b="0" i="0" kern="1200" cap="all" spc="330" baseline="0" dirty="0" smtClean="0">
                <a:solidFill>
                  <a:schemeClr val="tx1"/>
                </a:solidFill>
                <a:latin typeface="Neue Haas Grotesk Text Pro" panose="020B0504020202020204" pitchFamily="34" charset="0"/>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Neue Haas Grotesk Text Pro" panose="020B0504020202020204" pitchFamily="34" charset="0"/>
              </a:defRPr>
            </a:lvl1pPr>
          </a:lstStyle>
          <a:p>
            <a:r>
              <a:rPr lang="en-US"/>
              <a:t>FOR INFORMATIONAL PURPOSES ONLY. </a:t>
            </a:r>
            <a:br>
              <a:rPr lang="en-US"/>
            </a:br>
            <a:r>
              <a:rPr lang="en-US"/>
              <a:t>SEE IMPORTANT DISCLOSURES AT THE END OF THE PRESENTATION.</a:t>
            </a:r>
          </a:p>
        </p:txBody>
      </p:sp>
      <p:sp>
        <p:nvSpPr>
          <p:cNvPr id="11" name="Freeform 10">
            <a:extLst>
              <a:ext uri="{FF2B5EF4-FFF2-40B4-BE49-F238E27FC236}">
                <a16:creationId xmlns:a16="http://schemas.microsoft.com/office/drawing/2014/main" id="{894B0DDD-4029-5545-9C9B-6F8BB79F7A22}"/>
              </a:ext>
            </a:extLst>
          </p:cNvPr>
          <p:cNvSpPr/>
          <p:nvPr userDrawn="1"/>
        </p:nvSpPr>
        <p:spPr>
          <a:xfrm>
            <a:off x="6845301" y="-1"/>
            <a:ext cx="4889498"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17E70352-96D4-9249-A003-1718A850F64D}"/>
              </a:ext>
            </a:extLst>
          </p:cNvPr>
          <p:cNvSpPr/>
          <p:nvPr userDrawn="1"/>
        </p:nvSpPr>
        <p:spPr>
          <a:xfrm flipH="1">
            <a:off x="5030379" y="-1"/>
            <a:ext cx="357906"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5382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7">
    <p:spTree>
      <p:nvGrpSpPr>
        <p:cNvPr id="1" name=""/>
        <p:cNvGrpSpPr/>
        <p:nvPr/>
      </p:nvGrpSpPr>
      <p:grpSpPr>
        <a:xfrm>
          <a:off x="0" y="0"/>
          <a:ext cx="0" cy="0"/>
          <a:chOff x="0" y="0"/>
          <a:chExt cx="0" cy="0"/>
        </a:xfrm>
      </p:grpSpPr>
      <p:pic>
        <p:nvPicPr>
          <p:cNvPr id="15" name="Picture 14" descr="Logo, company name&#10;&#10;Description automatically generated">
            <a:extLst>
              <a:ext uri="{FF2B5EF4-FFF2-40B4-BE49-F238E27FC236}">
                <a16:creationId xmlns:a16="http://schemas.microsoft.com/office/drawing/2014/main" id="{12370C1B-CCC6-ED4F-AE19-E3304E677AFA}"/>
              </a:ext>
            </a:extLst>
          </p:cNvPr>
          <p:cNvPicPr>
            <a:picLocks noChangeAspect="1"/>
          </p:cNvPicPr>
          <p:nvPr userDrawn="1"/>
        </p:nvPicPr>
        <p:blipFill>
          <a:blip r:embed="rId2"/>
          <a:stretch>
            <a:fillRect/>
          </a:stretch>
        </p:blipFill>
        <p:spPr>
          <a:xfrm>
            <a:off x="5324111" y="4992617"/>
            <a:ext cx="1578864" cy="1584198"/>
          </a:xfrm>
          <a:prstGeom prst="rect">
            <a:avLst/>
          </a:prstGeom>
        </p:spPr>
      </p:pic>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5967299"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mn-lt"/>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5967299" cy="2117073"/>
          </a:xfrm>
          <a:prstGeom prst="rect">
            <a:avLst/>
          </a:prstGeom>
        </p:spPr>
        <p:txBody>
          <a:bodyPr lIns="0" tIns="0" rIns="0" bIns="0">
            <a:noAutofit/>
          </a:bodyPr>
          <a:lstStyle>
            <a:lvl1pPr marL="0" indent="0">
              <a:buFontTx/>
              <a:buNone/>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3"/>
            <a:srcRect/>
            <a:stretch>
              <a:fillRect/>
            </a:stretch>
          </a:blipFill>
        </p:spPr>
        <p:txBody>
          <a:bodyPr anchor="ctr" anchorCtr="0">
            <a:noAutofit/>
          </a:bodyPr>
          <a:lstStyle>
            <a:lvl1pPr marL="0" indent="0" algn="ctr">
              <a:buNone/>
              <a:defRPr b="0" i="0">
                <a:latin typeface="+mn-lt"/>
              </a:defRPr>
            </a:lvl1pPr>
          </a:lstStyle>
          <a:p>
            <a:endParaRPr lang="en-US"/>
          </a:p>
        </p:txBody>
      </p: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5967299" cy="596664"/>
          </a:xfrm>
        </p:spPr>
        <p:txBody>
          <a:bodyPr>
            <a:noAutofit/>
          </a:bodyPr>
          <a:lstStyle>
            <a:lvl1pPr marL="0" indent="0">
              <a:buNone/>
              <a:defRPr lang="en-US" sz="1300" b="0" i="0" kern="1200" cap="all" spc="330" baseline="0" dirty="0" smtClean="0">
                <a:solidFill>
                  <a:schemeClr val="tx1"/>
                </a:solidFill>
                <a:latin typeface="+mn-lt"/>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mn-lt"/>
              </a:defRPr>
            </a:lvl1pPr>
          </a:lstStyle>
          <a:p>
            <a:r>
              <a:rPr lang="en-US" altLang="en-US"/>
              <a:t>FOR INFORMATIONAL PURPOSES ONLY. SEE IMPORTANT DISCLOSURES AT THE END OF THE PRESENTATION.</a:t>
            </a:r>
          </a:p>
        </p:txBody>
      </p:sp>
      <p:sp>
        <p:nvSpPr>
          <p:cNvPr id="11" name="Freeform 10">
            <a:extLst>
              <a:ext uri="{FF2B5EF4-FFF2-40B4-BE49-F238E27FC236}">
                <a16:creationId xmlns:a16="http://schemas.microsoft.com/office/drawing/2014/main" id="{894B0DDD-4029-5545-9C9B-6F8BB79F7A22}"/>
              </a:ext>
            </a:extLst>
          </p:cNvPr>
          <p:cNvSpPr/>
          <p:nvPr userDrawn="1"/>
        </p:nvSpPr>
        <p:spPr>
          <a:xfrm>
            <a:off x="6845301" y="-1"/>
            <a:ext cx="4889498"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Freeform 12">
            <a:extLst>
              <a:ext uri="{FF2B5EF4-FFF2-40B4-BE49-F238E27FC236}">
                <a16:creationId xmlns:a16="http://schemas.microsoft.com/office/drawing/2014/main" id="{17E70352-96D4-9249-A003-1718A850F64D}"/>
              </a:ext>
            </a:extLst>
          </p:cNvPr>
          <p:cNvSpPr/>
          <p:nvPr userDrawn="1"/>
        </p:nvSpPr>
        <p:spPr>
          <a:xfrm flipH="1">
            <a:off x="5030379" y="-1"/>
            <a:ext cx="357906"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Tree>
    <p:extLst>
      <p:ext uri="{BB962C8B-B14F-4D97-AF65-F5344CB8AC3E}">
        <p14:creationId xmlns:p14="http://schemas.microsoft.com/office/powerpoint/2010/main" val="2284876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8">
    <p:spTree>
      <p:nvGrpSpPr>
        <p:cNvPr id="1" name=""/>
        <p:cNvGrpSpPr/>
        <p:nvPr/>
      </p:nvGrpSpPr>
      <p:grpSpPr>
        <a:xfrm>
          <a:off x="0" y="0"/>
          <a:ext cx="0" cy="0"/>
          <a:chOff x="0" y="0"/>
          <a:chExt cx="0" cy="0"/>
        </a:xfrm>
      </p:grpSpPr>
      <p:pic>
        <p:nvPicPr>
          <p:cNvPr id="16" name="Picture 15" descr="Logo, company name&#10;&#10;Description automatically generated">
            <a:extLst>
              <a:ext uri="{FF2B5EF4-FFF2-40B4-BE49-F238E27FC236}">
                <a16:creationId xmlns:a16="http://schemas.microsoft.com/office/drawing/2014/main" id="{77C81A2E-1A90-8B44-8D9A-EFBB2C945685}"/>
              </a:ext>
            </a:extLst>
          </p:cNvPr>
          <p:cNvPicPr>
            <a:picLocks noChangeAspect="1"/>
          </p:cNvPicPr>
          <p:nvPr userDrawn="1"/>
        </p:nvPicPr>
        <p:blipFill>
          <a:blip r:embed="rId2"/>
          <a:stretch>
            <a:fillRect/>
          </a:stretch>
        </p:blipFill>
        <p:spPr>
          <a:xfrm>
            <a:off x="5324111" y="4992617"/>
            <a:ext cx="1578864" cy="1584198"/>
          </a:xfrm>
          <a:prstGeom prst="rect">
            <a:avLst/>
          </a:prstGeom>
        </p:spPr>
      </p:pic>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5967299"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mn-lt"/>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5967299" cy="2117073"/>
          </a:xfrm>
          <a:prstGeom prst="rect">
            <a:avLst/>
          </a:prstGeom>
        </p:spPr>
        <p:txBody>
          <a:bodyPr lIns="0" tIns="0" rIns="0" bIns="0">
            <a:noAutofit/>
          </a:bodyPr>
          <a:lstStyle>
            <a:lvl1pPr marL="0" indent="0">
              <a:buFontTx/>
              <a:buNone/>
              <a:defRPr lang="en-US" sz="4000" b="1" i="0" kern="1200" spc="100" dirty="0" smtClean="0">
                <a:solidFill>
                  <a:schemeClr val="accent4"/>
                </a:solidFill>
                <a:latin typeface="+mn-lt"/>
                <a:ea typeface="+mn-ea"/>
                <a:cs typeface="+mn-cs"/>
              </a:defRPr>
            </a:lvl1pPr>
          </a:lstStyle>
          <a:p>
            <a:pPr lvl="0"/>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3"/>
            <a:srcRect/>
            <a:stretch>
              <a:fillRect/>
            </a:stretch>
          </a:blipFill>
        </p:spPr>
        <p:txBody>
          <a:bodyPr anchor="ctr" anchorCtr="0">
            <a:noAutofit/>
          </a:bodyPr>
          <a:lstStyle>
            <a:lvl1pPr marL="0" indent="0" algn="ctr">
              <a:buNone/>
              <a:defRPr b="0" i="0">
                <a:latin typeface="+mn-lt"/>
              </a:defRPr>
            </a:lvl1pPr>
          </a:lstStyle>
          <a:p>
            <a:endParaRPr lang="en-US"/>
          </a:p>
        </p:txBody>
      </p: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5967299" cy="596664"/>
          </a:xfrm>
        </p:spPr>
        <p:txBody>
          <a:bodyPr>
            <a:noAutofit/>
          </a:bodyPr>
          <a:lstStyle>
            <a:lvl1pPr marL="0" indent="0">
              <a:buNone/>
              <a:defRPr lang="en-US" sz="1300" b="0" i="0" kern="1200" cap="all" spc="330" baseline="0" dirty="0" smtClean="0">
                <a:solidFill>
                  <a:schemeClr val="tx1"/>
                </a:solidFill>
                <a:latin typeface="+mn-lt"/>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mn-lt"/>
              </a:defRPr>
            </a:lvl1pPr>
          </a:lstStyle>
          <a:p>
            <a:r>
              <a:rPr lang="en-US" altLang="en-US"/>
              <a:t>FOR INFORMATIONAL PURPOSES ONLY. SEE IMPORTANT DISCLOSURES AT THE END OF THE PRESENTATION.</a:t>
            </a:r>
          </a:p>
        </p:txBody>
      </p:sp>
      <p:sp>
        <p:nvSpPr>
          <p:cNvPr id="11" name="Freeform 10">
            <a:extLst>
              <a:ext uri="{FF2B5EF4-FFF2-40B4-BE49-F238E27FC236}">
                <a16:creationId xmlns:a16="http://schemas.microsoft.com/office/drawing/2014/main" id="{894B0DDD-4029-5545-9C9B-6F8BB79F7A22}"/>
              </a:ext>
            </a:extLst>
          </p:cNvPr>
          <p:cNvSpPr/>
          <p:nvPr userDrawn="1"/>
        </p:nvSpPr>
        <p:spPr>
          <a:xfrm>
            <a:off x="6845301" y="-1"/>
            <a:ext cx="4889498"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Freeform 12">
            <a:extLst>
              <a:ext uri="{FF2B5EF4-FFF2-40B4-BE49-F238E27FC236}">
                <a16:creationId xmlns:a16="http://schemas.microsoft.com/office/drawing/2014/main" id="{17E70352-96D4-9249-A003-1718A850F64D}"/>
              </a:ext>
            </a:extLst>
          </p:cNvPr>
          <p:cNvSpPr/>
          <p:nvPr userDrawn="1"/>
        </p:nvSpPr>
        <p:spPr>
          <a:xfrm flipH="1">
            <a:off x="5030379" y="-1"/>
            <a:ext cx="357906"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Tree>
    <p:extLst>
      <p:ext uri="{BB962C8B-B14F-4D97-AF65-F5344CB8AC3E}">
        <p14:creationId xmlns:p14="http://schemas.microsoft.com/office/powerpoint/2010/main" val="35127740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PF Divider slide">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ABFA2C08-60F0-EF44-A8E8-77E1E690D0A3}"/>
              </a:ext>
            </a:extLst>
          </p:cNvPr>
          <p:cNvPicPr>
            <a:picLocks noChangeAspect="1"/>
          </p:cNvPicPr>
          <p:nvPr userDrawn="1"/>
        </p:nvPicPr>
        <p:blipFill>
          <a:blip r:embed="rId2"/>
          <a:stretch>
            <a:fillRect/>
          </a:stretch>
        </p:blipFill>
        <p:spPr>
          <a:xfrm>
            <a:off x="981323" y="2163844"/>
            <a:ext cx="2074394" cy="2081402"/>
          </a:xfrm>
          <a:prstGeom prst="rect">
            <a:avLst/>
          </a:prstGeom>
        </p:spPr>
      </p:pic>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3725478" y="3864628"/>
            <a:ext cx="8009321" cy="2117072"/>
          </a:xfrm>
          <a:prstGeom prst="rect">
            <a:avLst/>
          </a:prstGeom>
        </p:spPr>
        <p:txBody>
          <a:bodyPr lIns="0" tIns="0" rIns="0" bIns="0">
            <a:noAutofit/>
          </a:bodyPr>
          <a:lstStyle>
            <a:lvl1pPr marL="0" indent="0">
              <a:buFontTx/>
              <a:buNone/>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Click to edit divider slide title</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3725478" y="6383842"/>
            <a:ext cx="8009321" cy="312233"/>
          </a:xfrm>
        </p:spPr>
        <p:txBody>
          <a:bodyPr/>
          <a:lstStyle>
            <a:lvl1pPr algn="l">
              <a:defRPr>
                <a:latin typeface="+mn-lt"/>
              </a:defRPr>
            </a:lvl1pPr>
          </a:lstStyle>
          <a:p>
            <a:r>
              <a:rPr lang="en-US" altLang="en-US"/>
              <a:t>FOR INFORMATIONAL PURPOSES ONLY. SEE IMPORTANT DISCLOSURES AT THE END OF THE PRESENTATION.</a:t>
            </a:r>
          </a:p>
        </p:txBody>
      </p:sp>
      <p:sp>
        <p:nvSpPr>
          <p:cNvPr id="16" name="Rectangle 15">
            <a:extLst>
              <a:ext uri="{FF2B5EF4-FFF2-40B4-BE49-F238E27FC236}">
                <a16:creationId xmlns:a16="http://schemas.microsoft.com/office/drawing/2014/main" id="{5EACFC15-0882-3B41-B2AD-9D302B3E9CF7}"/>
              </a:ext>
            </a:extLst>
          </p:cNvPr>
          <p:cNvSpPr/>
          <p:nvPr userDrawn="1"/>
        </p:nvSpPr>
        <p:spPr>
          <a:xfrm>
            <a:off x="3711575" y="3449782"/>
            <a:ext cx="8480425" cy="170330"/>
          </a:xfrm>
          <a:prstGeom prst="rect">
            <a:avLst/>
          </a:prstGeom>
          <a:solidFill>
            <a:srgbClr val="00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84509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Next Presenter">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9963527C-6697-5AA9-37AF-F23DB61EBEB9}"/>
              </a:ext>
            </a:extLst>
          </p:cNvPr>
          <p:cNvPicPr>
            <a:picLocks noChangeAspect="1"/>
          </p:cNvPicPr>
          <p:nvPr userDrawn="1"/>
        </p:nvPicPr>
        <p:blipFill>
          <a:blip r:embed="rId2"/>
          <a:stretch>
            <a:fillRect/>
          </a:stretch>
        </p:blipFill>
        <p:spPr>
          <a:xfrm>
            <a:off x="1373230" y="4995952"/>
            <a:ext cx="1578864" cy="1584198"/>
          </a:xfrm>
          <a:prstGeom prst="rect">
            <a:avLst/>
          </a:prstGeom>
        </p:spPr>
      </p:pic>
      <p:sp>
        <p:nvSpPr>
          <p:cNvPr id="15" name="Freeform 14">
            <a:extLst>
              <a:ext uri="{FF2B5EF4-FFF2-40B4-BE49-F238E27FC236}">
                <a16:creationId xmlns:a16="http://schemas.microsoft.com/office/drawing/2014/main" id="{5B3B1518-5232-B242-97E4-9F0FE6776556}"/>
              </a:ext>
            </a:extLst>
          </p:cNvPr>
          <p:cNvSpPr/>
          <p:nvPr userDrawn="1"/>
        </p:nvSpPr>
        <p:spPr>
          <a:xfrm>
            <a:off x="863599" y="812800"/>
            <a:ext cx="11328401" cy="5232400"/>
          </a:xfrm>
          <a:custGeom>
            <a:avLst/>
            <a:gdLst>
              <a:gd name="connsiteX0" fmla="*/ 7391400 w 7391400"/>
              <a:gd name="connsiteY0" fmla="*/ 0 h 5232400"/>
              <a:gd name="connsiteX1" fmla="*/ 0 w 7391400"/>
              <a:gd name="connsiteY1" fmla="*/ 0 h 5232400"/>
              <a:gd name="connsiteX2" fmla="*/ 0 w 7391400"/>
              <a:gd name="connsiteY2" fmla="*/ 139700 h 5232400"/>
              <a:gd name="connsiteX3" fmla="*/ 0 w 7391400"/>
              <a:gd name="connsiteY3" fmla="*/ 5232400 h 5232400"/>
              <a:gd name="connsiteX4" fmla="*/ 317500 w 739140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17500 w 672975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38363 w 6729750"/>
              <a:gd name="connsiteY4" fmla="*/ 5232400 h 523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9750" h="5232400">
                <a:moveTo>
                  <a:pt x="6729750" y="0"/>
                </a:moveTo>
                <a:lnTo>
                  <a:pt x="0" y="0"/>
                </a:lnTo>
                <a:lnTo>
                  <a:pt x="0" y="139700"/>
                </a:lnTo>
                <a:lnTo>
                  <a:pt x="0" y="5232400"/>
                </a:lnTo>
                <a:lnTo>
                  <a:pt x="338363" y="523240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1292662" y="2075737"/>
            <a:ext cx="5121954" cy="2145304"/>
          </a:xfrm>
          <a:prstGeom prst="rect">
            <a:avLst/>
          </a:prstGeom>
        </p:spPr>
        <p:txBody>
          <a:bodyPr lIns="0" tIns="0" rIns="0" bIns="0" anchor="b" anchorCtr="0">
            <a:noAutofit/>
          </a:bodyPr>
          <a:lstStyle>
            <a:lvl1pPr marL="0" indent="0">
              <a:spcBef>
                <a:spcPts val="0"/>
              </a:spcBef>
              <a:spcAft>
                <a:spcPts val="600"/>
              </a:spcAft>
              <a:buFontTx/>
              <a:buNone/>
              <a:defRPr lang="en-US" sz="6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Click to edit Name</a:t>
            </a:r>
          </a:p>
        </p:txBody>
      </p:sp>
      <p:cxnSp>
        <p:nvCxnSpPr>
          <p:cNvPr id="16" name="Straight Connector 15">
            <a:extLst>
              <a:ext uri="{FF2B5EF4-FFF2-40B4-BE49-F238E27FC236}">
                <a16:creationId xmlns:a16="http://schemas.microsoft.com/office/drawing/2014/main" id="{E336EB85-3CBC-3A4B-8625-B6DBA15C7285}"/>
              </a:ext>
            </a:extLst>
          </p:cNvPr>
          <p:cNvCxnSpPr>
            <a:cxnSpLocks/>
          </p:cNvCxnSpPr>
          <p:nvPr userDrawn="1"/>
        </p:nvCxnSpPr>
        <p:spPr>
          <a:xfrm>
            <a:off x="2868843" y="6045200"/>
            <a:ext cx="9323157" cy="0"/>
          </a:xfrm>
          <a:prstGeom prst="line">
            <a:avLst/>
          </a:prstGeom>
          <a:ln w="161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4">
            <a:extLst>
              <a:ext uri="{FF2B5EF4-FFF2-40B4-BE49-F238E27FC236}">
                <a16:creationId xmlns:a16="http://schemas.microsoft.com/office/drawing/2014/main" id="{B681C9FD-88BC-4562-86EA-3FDF67B2B9CF}"/>
              </a:ext>
            </a:extLst>
          </p:cNvPr>
          <p:cNvSpPr>
            <a:spLocks noGrp="1"/>
          </p:cNvSpPr>
          <p:nvPr>
            <p:ph type="pic" sz="quarter" idx="15"/>
          </p:nvPr>
        </p:nvSpPr>
        <p:spPr>
          <a:xfrm>
            <a:off x="6414616" y="-116114"/>
            <a:ext cx="5383684" cy="5383684"/>
          </a:xfrm>
          <a:prstGeom prst="ellipse">
            <a:avLst/>
          </a:prstGeom>
          <a:blipFill dpi="0" rotWithShape="1">
            <a:blip r:embed="rId3"/>
            <a:srcRect/>
            <a:stretch>
              <a:fillRect/>
            </a:stretch>
          </a:blipFill>
        </p:spPr>
        <p:txBody>
          <a:bodyPr anchor="ctr" anchorCtr="0">
            <a:noAutofit/>
          </a:bodyPr>
          <a:lstStyle>
            <a:lvl1pPr marL="0" indent="0" algn="ctr">
              <a:buNone/>
              <a:defRPr b="0" i="0"/>
            </a:lvl1pPr>
          </a:lstStyle>
          <a:p>
            <a:endParaRPr lang="en-US"/>
          </a:p>
        </p:txBody>
      </p:sp>
      <p:sp>
        <p:nvSpPr>
          <p:cNvPr id="10" name="Text Placeholder 10">
            <a:extLst>
              <a:ext uri="{FF2B5EF4-FFF2-40B4-BE49-F238E27FC236}">
                <a16:creationId xmlns:a16="http://schemas.microsoft.com/office/drawing/2014/main" id="{1A9A0784-210D-4CCC-A765-AA212A78B7D1}"/>
              </a:ext>
            </a:extLst>
          </p:cNvPr>
          <p:cNvSpPr>
            <a:spLocks noGrp="1"/>
          </p:cNvSpPr>
          <p:nvPr>
            <p:ph type="body" sz="quarter" idx="12" hasCustomPrompt="1"/>
          </p:nvPr>
        </p:nvSpPr>
        <p:spPr>
          <a:xfrm>
            <a:off x="1292662" y="1627039"/>
            <a:ext cx="6276537" cy="237018"/>
          </a:xfrm>
          <a:prstGeom prst="rect">
            <a:avLst/>
          </a:prstGeom>
        </p:spPr>
        <p:txBody>
          <a:bodyPr lIns="0" tIns="0" rIns="0" bIns="0">
            <a:noAutofit/>
          </a:bodyPr>
          <a:lstStyle>
            <a:lvl1pPr marL="0" indent="0" algn="l" defTabSz="457200" rtl="0" eaLnBrk="1" latinLnBrk="0" hangingPunct="1">
              <a:buNone/>
              <a:defRPr lang="en-US" sz="1600" b="0" i="0" kern="1200" cap="all" spc="330" baseline="0" dirty="0" smtClean="0">
                <a:solidFill>
                  <a:schemeClr val="accent1"/>
                </a:solidFill>
                <a:latin typeface="+mn-lt"/>
                <a:ea typeface="+mn-ea"/>
                <a:cs typeface="+mn-cs"/>
              </a:defRPr>
            </a:lvl1pPr>
          </a:lstStyle>
          <a:p>
            <a:pPr lvl="0"/>
            <a:r>
              <a:rPr lang="en-US"/>
              <a:t>NEXT PRESENTER:</a:t>
            </a:r>
          </a:p>
        </p:txBody>
      </p:sp>
      <p:sp>
        <p:nvSpPr>
          <p:cNvPr id="11" name="Text Placeholder 9">
            <a:extLst>
              <a:ext uri="{FF2B5EF4-FFF2-40B4-BE49-F238E27FC236}">
                <a16:creationId xmlns:a16="http://schemas.microsoft.com/office/drawing/2014/main" id="{C0E2255D-2203-4F67-A677-36A21660958C}"/>
              </a:ext>
            </a:extLst>
          </p:cNvPr>
          <p:cNvSpPr>
            <a:spLocks noGrp="1"/>
          </p:cNvSpPr>
          <p:nvPr>
            <p:ph type="body" sz="quarter" idx="16" hasCustomPrompt="1"/>
          </p:nvPr>
        </p:nvSpPr>
        <p:spPr>
          <a:xfrm>
            <a:off x="1292662" y="4358752"/>
            <a:ext cx="5558988" cy="1046529"/>
          </a:xfrm>
        </p:spPr>
        <p:txBody>
          <a:bodyPr>
            <a:noAutofit/>
          </a:bodyPr>
          <a:lstStyle>
            <a:lvl1pPr marL="0" indent="0">
              <a:buNone/>
              <a:defRPr lang="en-US" sz="1300" b="0" i="0" kern="1200" cap="all" spc="0" baseline="0" dirty="0" smtClean="0">
                <a:solidFill>
                  <a:schemeClr val="tx1"/>
                </a:solidFill>
                <a:latin typeface="+mn-lt"/>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Presenter Title </a:t>
            </a:r>
          </a:p>
        </p:txBody>
      </p:sp>
      <p:sp>
        <p:nvSpPr>
          <p:cNvPr id="2" name="Footer Placeholder 2">
            <a:extLst>
              <a:ext uri="{FF2B5EF4-FFF2-40B4-BE49-F238E27FC236}">
                <a16:creationId xmlns:a16="http://schemas.microsoft.com/office/drawing/2014/main" id="{9079FB30-5B54-53E2-4B6E-794BB518D241}"/>
              </a:ext>
            </a:extLst>
          </p:cNvPr>
          <p:cNvSpPr>
            <a:spLocks noGrp="1"/>
          </p:cNvSpPr>
          <p:nvPr>
            <p:ph type="ftr" sz="quarter" idx="10"/>
          </p:nvPr>
        </p:nvSpPr>
        <p:spPr>
          <a:xfrm>
            <a:off x="2084388" y="6383842"/>
            <a:ext cx="8021636" cy="312233"/>
          </a:xfrm>
        </p:spPr>
        <p:txBody>
          <a:bodyPr>
            <a:noAutofit/>
          </a:bodyPr>
          <a:lstStyle>
            <a:lvl1pPr>
              <a:defRPr b="0" i="0">
                <a:latin typeface="Neue Haas Grotesk Text Pro" panose="020B0504020202020204" pitchFamily="34" charset="0"/>
              </a:defRPr>
            </a:lvl1pPr>
          </a:lstStyle>
          <a:p>
            <a:r>
              <a:rPr lang="en-US" altLang="en-US"/>
              <a:t>FOR INFORMATIONAL PURPOSES ONLY. SEE IMPORTANT DISCLOSURES AT THE END OF THE PRESENTATION.</a:t>
            </a:r>
          </a:p>
        </p:txBody>
      </p:sp>
    </p:spTree>
    <p:extLst>
      <p:ext uri="{BB962C8B-B14F-4D97-AF65-F5344CB8AC3E}">
        <p14:creationId xmlns:p14="http://schemas.microsoft.com/office/powerpoint/2010/main" val="28118192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F 1_Single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1322"/>
            <a:ext cx="9643044" cy="424478"/>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11271818" cy="4381500"/>
          </a:xfrm>
          <a:prstGeom prst="rect">
            <a:avLst/>
          </a:prstGeom>
        </p:spPr>
        <p:txBody>
          <a:bodyPr vert="horz" lIns="0" tIns="0" rIns="0" bIns="0" rtlCol="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a:latin typeface="+mn-lt"/>
              </a:defRPr>
            </a:lvl1pPr>
          </a:lstStyle>
          <a:p>
            <a:r>
              <a:rPr lang="en-US" alt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a:latin typeface="+mn-lt"/>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rgbClr val="00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Tree>
    <p:extLst>
      <p:ext uri="{BB962C8B-B14F-4D97-AF65-F5344CB8AC3E}">
        <p14:creationId xmlns:p14="http://schemas.microsoft.com/office/powerpoint/2010/main" val="252877635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F_Single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1322"/>
            <a:ext cx="9643044" cy="424478"/>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11271818" cy="4381500"/>
          </a:xfrm>
          <a:prstGeom prst="rect">
            <a:avLst/>
          </a:prstGeom>
        </p:spPr>
        <p:txBody>
          <a:bodyPr vert="horz" lIns="0" tIns="0" rIns="0" bIns="0" rtlCol="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a:latin typeface="+mn-lt"/>
              </a:defRPr>
            </a:lvl1pPr>
          </a:lstStyle>
          <a:p>
            <a:r>
              <a:rPr lang="en-US" alt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a:latin typeface="+mn-lt"/>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rgbClr val="00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Tree>
    <p:extLst>
      <p:ext uri="{BB962C8B-B14F-4D97-AF65-F5344CB8AC3E}">
        <p14:creationId xmlns:p14="http://schemas.microsoft.com/office/powerpoint/2010/main" val="338622693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PF 1_Single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1322"/>
            <a:ext cx="9643044" cy="424478"/>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4000" b="1">
                <a:solidFill>
                  <a:schemeClr val="accent4"/>
                </a:solidFill>
                <a:latin typeface="+mn-lt"/>
              </a:defRPr>
            </a:lvl1pPr>
          </a:lstStyle>
          <a:p>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11271818" cy="4381500"/>
          </a:xfrm>
          <a:prstGeom prst="rect">
            <a:avLst/>
          </a:prstGeom>
        </p:spPr>
        <p:txBody>
          <a:bodyPr vert="horz" lIns="0" tIns="0" rIns="0" bIns="0" rtlCol="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a:latin typeface="+mn-lt"/>
              </a:defRPr>
            </a:lvl1pPr>
          </a:lstStyle>
          <a:p>
            <a:r>
              <a:rPr lang="en-US" cap="none" spc="0">
                <a:solidFill>
                  <a:prstClr val="black">
                    <a:tint val="75000"/>
                  </a:prstClr>
                </a:solidFill>
              </a:rPr>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a:latin typeface="+mn-lt"/>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Tree>
    <p:extLst>
      <p:ext uri="{BB962C8B-B14F-4D97-AF65-F5344CB8AC3E}">
        <p14:creationId xmlns:p14="http://schemas.microsoft.com/office/powerpoint/2010/main" val="115568561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F 2 content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1322"/>
            <a:ext cx="9643044" cy="424478"/>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4761482" cy="4381500"/>
          </a:xfrm>
          <a:prstGeom prst="rect">
            <a:avLst/>
          </a:prstGeom>
        </p:spPr>
        <p:txBody>
          <a:bodyPr vert="horz" lIns="0" tIns="0" rIns="0" bIns="0" rtlCol="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mn-lt"/>
              </a:defRPr>
            </a:lvl1pPr>
          </a:lstStyle>
          <a:p>
            <a:r>
              <a:rPr lang="en-US" alt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mn-lt"/>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rgbClr val="00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b="0" i="0">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7" name="Content Placeholder 6">
            <a:extLst>
              <a:ext uri="{FF2B5EF4-FFF2-40B4-BE49-F238E27FC236}">
                <a16:creationId xmlns:a16="http://schemas.microsoft.com/office/drawing/2014/main" id="{A7783AD4-9251-774F-B5FB-58F5F84403C2}"/>
              </a:ext>
            </a:extLst>
          </p:cNvPr>
          <p:cNvSpPr>
            <a:spLocks noGrp="1"/>
          </p:cNvSpPr>
          <p:nvPr>
            <p:ph sz="quarter" idx="13"/>
          </p:nvPr>
        </p:nvSpPr>
        <p:spPr>
          <a:xfrm>
            <a:off x="5338763" y="1600201"/>
            <a:ext cx="6396037" cy="4381500"/>
          </a:xfrm>
        </p:spPr>
        <p:txBody>
          <a:bodyPr>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b="0" i="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Tree>
    <p:extLst>
      <p:ext uri="{BB962C8B-B14F-4D97-AF65-F5344CB8AC3E}">
        <p14:creationId xmlns:p14="http://schemas.microsoft.com/office/powerpoint/2010/main" val="307961719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PF 2 content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1322"/>
            <a:ext cx="9643044" cy="424478"/>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1" i="0" kern="1200" dirty="0">
                <a:solidFill>
                  <a:schemeClr val="accent4"/>
                </a:solidFill>
                <a:latin typeface="+mn-lt"/>
                <a:ea typeface="+mj-ea"/>
                <a:cs typeface="Arial" panose="020B0604020202020204" pitchFamily="34" charset="0"/>
              </a:defRPr>
            </a:lvl1pPr>
          </a:lstStyle>
          <a:p>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4761482" cy="4381500"/>
          </a:xfrm>
          <a:prstGeom prst="rect">
            <a:avLst/>
          </a:prstGeom>
        </p:spPr>
        <p:txBody>
          <a:bodyPr vert="horz" lIns="0" tIns="0" rIns="0" bIns="0" rtlCol="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a:latin typeface="+mn-lt"/>
              </a:defRPr>
            </a:lvl1pPr>
          </a:lstStyle>
          <a:p>
            <a:r>
              <a:rPr lang="en-US" cap="none" spc="0">
                <a:solidFill>
                  <a:prstClr val="black">
                    <a:tint val="75000"/>
                  </a:prstClr>
                </a:solidFill>
              </a:rPr>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a:latin typeface="+mn-lt"/>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7" name="Content Placeholder 6">
            <a:extLst>
              <a:ext uri="{FF2B5EF4-FFF2-40B4-BE49-F238E27FC236}">
                <a16:creationId xmlns:a16="http://schemas.microsoft.com/office/drawing/2014/main" id="{A7783AD4-9251-774F-B5FB-58F5F84403C2}"/>
              </a:ext>
            </a:extLst>
          </p:cNvPr>
          <p:cNvSpPr>
            <a:spLocks noGrp="1"/>
          </p:cNvSpPr>
          <p:nvPr>
            <p:ph sz="quarter" idx="13"/>
          </p:nvPr>
        </p:nvSpPr>
        <p:spPr>
          <a:xfrm>
            <a:off x="5338763" y="1600201"/>
            <a:ext cx="6396037" cy="4381500"/>
          </a:xfrm>
        </p:spPr>
        <p:txBody>
          <a:bodyPr>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Tree>
    <p:extLst>
      <p:ext uri="{BB962C8B-B14F-4D97-AF65-F5344CB8AC3E}">
        <p14:creationId xmlns:p14="http://schemas.microsoft.com/office/powerpoint/2010/main" val="372622218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F 3 content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1322"/>
            <a:ext cx="9643044" cy="424478"/>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3134293" cy="4381500"/>
          </a:xfrm>
          <a:prstGeom prst="rect">
            <a:avLst/>
          </a:prstGeom>
        </p:spPr>
        <p:txBody>
          <a:bodyPr vert="horz" lIns="0" tIns="0" rIns="0" bIns="0" rtlCol="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mn-lt"/>
              </a:defRPr>
            </a:lvl1pPr>
          </a:lstStyle>
          <a:p>
            <a:r>
              <a:rPr lang="en-US" alt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mn-lt"/>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rgbClr val="00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b="0" i="0">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7" name="Content Placeholder 6">
            <a:extLst>
              <a:ext uri="{FF2B5EF4-FFF2-40B4-BE49-F238E27FC236}">
                <a16:creationId xmlns:a16="http://schemas.microsoft.com/office/drawing/2014/main" id="{A7783AD4-9251-774F-B5FB-58F5F84403C2}"/>
              </a:ext>
            </a:extLst>
          </p:cNvPr>
          <p:cNvSpPr>
            <a:spLocks noGrp="1"/>
          </p:cNvSpPr>
          <p:nvPr>
            <p:ph sz="quarter" idx="13"/>
          </p:nvPr>
        </p:nvSpPr>
        <p:spPr>
          <a:xfrm>
            <a:off x="3711576" y="1600201"/>
            <a:ext cx="3134293" cy="4381500"/>
          </a:xfrm>
        </p:spPr>
        <p:txBody>
          <a:bodyPr>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b="0" i="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
        <p:nvSpPr>
          <p:cNvPr id="8" name="Content Placeholder 7">
            <a:extLst>
              <a:ext uri="{FF2B5EF4-FFF2-40B4-BE49-F238E27FC236}">
                <a16:creationId xmlns:a16="http://schemas.microsoft.com/office/drawing/2014/main" id="{3D0F8C08-180A-8149-8102-BB3F2C55541C}"/>
              </a:ext>
            </a:extLst>
          </p:cNvPr>
          <p:cNvSpPr>
            <a:spLocks noGrp="1"/>
          </p:cNvSpPr>
          <p:nvPr>
            <p:ph sz="quarter" idx="15"/>
          </p:nvPr>
        </p:nvSpPr>
        <p:spPr>
          <a:xfrm>
            <a:off x="6965950" y="1600200"/>
            <a:ext cx="4762500" cy="4381500"/>
          </a:xfrm>
        </p:spPr>
        <p:txBody>
          <a:bodyPr>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701949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8">
    <p:spTree>
      <p:nvGrpSpPr>
        <p:cNvPr id="1" name=""/>
        <p:cNvGrpSpPr/>
        <p:nvPr/>
      </p:nvGrpSpPr>
      <p:grpSpPr>
        <a:xfrm>
          <a:off x="0" y="0"/>
          <a:ext cx="0" cy="0"/>
          <a:chOff x="0" y="0"/>
          <a:chExt cx="0" cy="0"/>
        </a:xfrm>
      </p:grpSpPr>
      <p:pic>
        <p:nvPicPr>
          <p:cNvPr id="16" name="Picture 15" descr="Logo, company name&#10;&#10;Description automatically generated">
            <a:extLst>
              <a:ext uri="{FF2B5EF4-FFF2-40B4-BE49-F238E27FC236}">
                <a16:creationId xmlns:a16="http://schemas.microsoft.com/office/drawing/2014/main" id="{77C81A2E-1A90-8B44-8D9A-EFBB2C945685}"/>
              </a:ext>
            </a:extLst>
          </p:cNvPr>
          <p:cNvPicPr>
            <a:picLocks noChangeAspect="1"/>
          </p:cNvPicPr>
          <p:nvPr userDrawn="1"/>
        </p:nvPicPr>
        <p:blipFill>
          <a:blip r:embed="rId2"/>
          <a:stretch>
            <a:fillRect/>
          </a:stretch>
        </p:blipFill>
        <p:spPr>
          <a:xfrm>
            <a:off x="5324111" y="4992617"/>
            <a:ext cx="1578864" cy="1584198"/>
          </a:xfrm>
          <a:prstGeom prst="rect">
            <a:avLst/>
          </a:prstGeom>
        </p:spPr>
      </p:pic>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5967299"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Neue Haas Grotesk Text Pro" panose="020B0504020202020204" pitchFamily="34" charset="0"/>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5967299" cy="2117073"/>
          </a:xfrm>
          <a:prstGeom prst="rect">
            <a:avLst/>
          </a:prstGeom>
        </p:spPr>
        <p:txBody>
          <a:bodyPr lIns="0" tIns="0" rIns="0" bIns="0">
            <a:noAutofit/>
          </a:bodyPr>
          <a:lstStyle>
            <a:lvl1pPr marL="0" indent="0">
              <a:buFontTx/>
              <a:buNone/>
              <a:defRPr lang="en-US" sz="4000" b="1" i="0" kern="1200" spc="-150" dirty="0">
                <a:solidFill>
                  <a:schemeClr val="accent4"/>
                </a:solidFill>
                <a:latin typeface="Neue Haas Grotesk Text Pro" panose="020B0504020202020204" pitchFamily="34" charset="0"/>
                <a:ea typeface="+mj-ea"/>
                <a:cs typeface="Arial" panose="020B0604020202020204" pitchFamily="34" charset="0"/>
              </a:defRPr>
            </a:lvl1pPr>
          </a:lstStyle>
          <a:p>
            <a:pPr lvl="0"/>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3"/>
            <a:srcRect/>
            <a:stretch>
              <a:fillRect/>
            </a:stretch>
          </a:blipFill>
        </p:spPr>
        <p:txBody>
          <a:bodyPr anchor="ctr" anchorCtr="0">
            <a:noAutofit/>
          </a:bodyPr>
          <a:lstStyle>
            <a:lvl1pPr marL="0" indent="0" algn="ctr">
              <a:buNone/>
              <a:defRPr b="0" i="0"/>
            </a:lvl1pPr>
          </a:lstStyle>
          <a:p>
            <a:endParaRPr lang="en-US"/>
          </a:p>
        </p:txBody>
      </p: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5967299" cy="596664"/>
          </a:xfrm>
        </p:spPr>
        <p:txBody>
          <a:bodyPr>
            <a:noAutofit/>
          </a:bodyPr>
          <a:lstStyle>
            <a:lvl1pPr marL="0" indent="0">
              <a:buNone/>
              <a:defRPr lang="en-US" sz="1300" b="0" i="0" kern="1200" cap="all" spc="330" baseline="0" dirty="0" smtClean="0">
                <a:solidFill>
                  <a:schemeClr val="tx1"/>
                </a:solidFill>
                <a:latin typeface="Neue Haas Grotesk Text Pro" panose="020B0504020202020204" pitchFamily="34" charset="0"/>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Neue Haas Grotesk Text Pro" panose="020B0504020202020204" pitchFamily="34" charset="0"/>
              </a:defRPr>
            </a:lvl1pPr>
          </a:lstStyle>
          <a:p>
            <a:r>
              <a:rPr lang="en-US"/>
              <a:t>FOR INFORMATIONAL PURPOSES ONLY. </a:t>
            </a:r>
            <a:br>
              <a:rPr lang="en-US"/>
            </a:br>
            <a:r>
              <a:rPr lang="en-US"/>
              <a:t>SEE IMPORTANT DISCLOSURES AT THE END OF THE PRESENTATION.</a:t>
            </a:r>
          </a:p>
        </p:txBody>
      </p:sp>
      <p:sp>
        <p:nvSpPr>
          <p:cNvPr id="11" name="Freeform 10">
            <a:extLst>
              <a:ext uri="{FF2B5EF4-FFF2-40B4-BE49-F238E27FC236}">
                <a16:creationId xmlns:a16="http://schemas.microsoft.com/office/drawing/2014/main" id="{894B0DDD-4029-5545-9C9B-6F8BB79F7A22}"/>
              </a:ext>
            </a:extLst>
          </p:cNvPr>
          <p:cNvSpPr/>
          <p:nvPr userDrawn="1"/>
        </p:nvSpPr>
        <p:spPr>
          <a:xfrm>
            <a:off x="6845301" y="-1"/>
            <a:ext cx="4889498"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17E70352-96D4-9249-A003-1718A850F64D}"/>
              </a:ext>
            </a:extLst>
          </p:cNvPr>
          <p:cNvSpPr/>
          <p:nvPr userDrawn="1"/>
        </p:nvSpPr>
        <p:spPr>
          <a:xfrm flipH="1">
            <a:off x="5030379" y="-1"/>
            <a:ext cx="357906"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38266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PF Highlighted Sta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1322"/>
            <a:ext cx="9643044" cy="424478"/>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Slide Title</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mn-lt"/>
              </a:defRPr>
            </a:lvl1pPr>
          </a:lstStyle>
          <a:p>
            <a:r>
              <a:rPr lang="en-US" alt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mn-lt"/>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rgbClr val="00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b="0" i="0">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7" name="Content Placeholder 6">
            <a:extLst>
              <a:ext uri="{FF2B5EF4-FFF2-40B4-BE49-F238E27FC236}">
                <a16:creationId xmlns:a16="http://schemas.microsoft.com/office/drawing/2014/main" id="{A7783AD4-9251-774F-B5FB-58F5F84403C2}"/>
              </a:ext>
            </a:extLst>
          </p:cNvPr>
          <p:cNvSpPr>
            <a:spLocks noGrp="1"/>
          </p:cNvSpPr>
          <p:nvPr>
            <p:ph sz="quarter" idx="13"/>
          </p:nvPr>
        </p:nvSpPr>
        <p:spPr>
          <a:xfrm>
            <a:off x="5338763" y="1600200"/>
            <a:ext cx="6396037" cy="4381501"/>
          </a:xfrm>
        </p:spPr>
        <p:txBody>
          <a:bodyPr>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b="0" i="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
        <p:nvSpPr>
          <p:cNvPr id="10" name="Text Placeholder 9">
            <a:extLst>
              <a:ext uri="{FF2B5EF4-FFF2-40B4-BE49-F238E27FC236}">
                <a16:creationId xmlns:a16="http://schemas.microsoft.com/office/drawing/2014/main" id="{9C18C896-5F6A-5445-87A2-945DB8F13043}"/>
              </a:ext>
            </a:extLst>
          </p:cNvPr>
          <p:cNvSpPr>
            <a:spLocks noGrp="1"/>
          </p:cNvSpPr>
          <p:nvPr>
            <p:ph type="body" sz="quarter" idx="15" hasCustomPrompt="1"/>
          </p:nvPr>
        </p:nvSpPr>
        <p:spPr>
          <a:xfrm>
            <a:off x="457200" y="1600201"/>
            <a:ext cx="4767263" cy="4459176"/>
          </a:xfrm>
        </p:spPr>
        <p:txBody>
          <a:bodyPr>
            <a:noAutofit/>
          </a:bodyPr>
          <a:lstStyle>
            <a:lvl1pPr marL="0" indent="0">
              <a:lnSpc>
                <a:spcPct val="80000"/>
              </a:lnSpc>
              <a:buNone/>
              <a:defRPr sz="20000" b="0" i="0" cap="all" spc="-500" baseline="0">
                <a:solidFill>
                  <a:schemeClr val="accent4"/>
                </a:solidFill>
                <a:latin typeface="Univers Condensed Light" panose="020B0306020202040204" pitchFamily="34" charset="0"/>
              </a:defRPr>
            </a:lvl1pPr>
            <a:lvl2pPr marL="233362" indent="0">
              <a:buNone/>
              <a:defRPr/>
            </a:lvl2pPr>
            <a:lvl3pPr marL="460375" indent="0">
              <a:buNone/>
              <a:defRPr/>
            </a:lvl3pPr>
            <a:lvl4pPr marL="695325" indent="0">
              <a:buNone/>
              <a:defRPr/>
            </a:lvl4pPr>
            <a:lvl5pPr marL="920750" indent="0">
              <a:buNone/>
              <a:defRPr/>
            </a:lvl5pPr>
          </a:lstStyle>
          <a:p>
            <a:pPr lvl="0"/>
            <a:r>
              <a:rPr lang="en-US"/>
              <a:t>$X</a:t>
            </a:r>
            <a:br>
              <a:rPr lang="en-US"/>
            </a:br>
            <a:r>
              <a:rPr lang="en-US"/>
              <a:t>X%</a:t>
            </a:r>
          </a:p>
        </p:txBody>
      </p:sp>
    </p:spTree>
    <p:extLst>
      <p:ext uri="{BB962C8B-B14F-4D97-AF65-F5344CB8AC3E}">
        <p14:creationId xmlns:p14="http://schemas.microsoft.com/office/powerpoint/2010/main" val="336496896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1_2 content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1322"/>
            <a:ext cx="9643044" cy="433523"/>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4000" b="1" i="0">
                <a:solidFill>
                  <a:schemeClr val="accent4"/>
                </a:solidFill>
                <a:latin typeface="+mn-lt"/>
              </a:defRPr>
            </a:lvl1pPr>
          </a:lstStyle>
          <a:p>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6388668" cy="4381500"/>
          </a:xfrm>
          <a:prstGeom prst="rect">
            <a:avLst/>
          </a:prstGeom>
        </p:spPr>
        <p:txBody>
          <a:bodyPr vert="horz" lIns="0" tIns="0" rIns="0" bIns="0" rtlCol="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mn-lt"/>
              </a:defRPr>
            </a:lvl1pPr>
          </a:lstStyle>
          <a:p>
            <a:r>
              <a:rPr 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mn-lt"/>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b="0" i="0">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b="0" i="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
        <p:nvSpPr>
          <p:cNvPr id="6" name="Picture Placeholder 14">
            <a:extLst>
              <a:ext uri="{FF2B5EF4-FFF2-40B4-BE49-F238E27FC236}">
                <a16:creationId xmlns:a16="http://schemas.microsoft.com/office/drawing/2014/main" id="{08B4F21F-9D98-E077-D002-4A4168591727}"/>
              </a:ext>
            </a:extLst>
          </p:cNvPr>
          <p:cNvSpPr>
            <a:spLocks noGrp="1"/>
          </p:cNvSpPr>
          <p:nvPr>
            <p:ph type="pic" sz="quarter" idx="15"/>
          </p:nvPr>
        </p:nvSpPr>
        <p:spPr>
          <a:xfrm>
            <a:off x="6965950" y="798623"/>
            <a:ext cx="6802806" cy="6802807"/>
          </a:xfrm>
          <a:prstGeom prst="ellipse">
            <a:avLst/>
          </a:prstGeom>
          <a:solidFill>
            <a:schemeClr val="bg1"/>
          </a:solidFill>
        </p:spPr>
        <p:txBody>
          <a:bodyPr anchor="ctr">
            <a:noAutofit/>
          </a:bodyPr>
          <a:lstStyle>
            <a:lvl1pPr marL="0" indent="0" algn="ctr">
              <a:buNone/>
              <a:defRPr b="0" i="0">
                <a:latin typeface="+mn-lt"/>
              </a:defRPr>
            </a:lvl1pPr>
          </a:lstStyle>
          <a:p>
            <a:endParaRPr lang="en-US"/>
          </a:p>
        </p:txBody>
      </p:sp>
    </p:spTree>
    <p:extLst>
      <p:ext uri="{BB962C8B-B14F-4D97-AF65-F5344CB8AC3E}">
        <p14:creationId xmlns:p14="http://schemas.microsoft.com/office/powerpoint/2010/main" val="333732569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2 content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1323"/>
            <a:ext cx="9643044" cy="424477"/>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4000" b="0" i="0">
                <a:solidFill>
                  <a:schemeClr val="accent4"/>
                </a:solidFill>
                <a:latin typeface="Neue Haas Grotesk Text Pro" panose="020B0504020202020204" pitchFamily="34" charset="0"/>
              </a:defRPr>
            </a:lvl1pPr>
          </a:lstStyle>
          <a:p>
            <a:r>
              <a:rPr lang="en-US"/>
              <a:t>Slide Title</a:t>
            </a:r>
          </a:p>
        </p:txBody>
      </p:sp>
      <p:sp>
        <p:nvSpPr>
          <p:cNvPr id="5" name="Text Placeholder 2">
            <a:extLst>
              <a:ext uri="{FF2B5EF4-FFF2-40B4-BE49-F238E27FC236}">
                <a16:creationId xmlns:a16="http://schemas.microsoft.com/office/drawing/2014/main" id="{DAA65951-3016-264A-8349-9BF2F121B965}"/>
              </a:ext>
            </a:extLst>
          </p:cNvPr>
          <p:cNvSpPr>
            <a:spLocks noGrp="1"/>
          </p:cNvSpPr>
          <p:nvPr>
            <p:ph idx="1"/>
          </p:nvPr>
        </p:nvSpPr>
        <p:spPr>
          <a:xfrm>
            <a:off x="462982" y="1600201"/>
            <a:ext cx="4761482" cy="4381500"/>
          </a:xfrm>
          <a:prstGeom prst="rect">
            <a:avLst/>
          </a:prstGeom>
        </p:spPr>
        <p:txBody>
          <a:bodyPr vert="horz" lIns="0" tIns="0" rIns="0" bIns="0" rtlCol="0">
            <a:noAutofit/>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r>
              <a:rPr 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Neue Haas Grotesk Text Pro" panose="020B0504020202020204" pitchFamily="34" charset="0"/>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0"/>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b="0" i="0">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
        <p:nvSpPr>
          <p:cNvPr id="9" name="Text Placeholder 8">
            <a:extLst>
              <a:ext uri="{FF2B5EF4-FFF2-40B4-BE49-F238E27FC236}">
                <a16:creationId xmlns:a16="http://schemas.microsoft.com/office/drawing/2014/main" id="{2EDDFD31-D747-EE40-AF8A-ED4BC3D17615}"/>
              </a:ext>
            </a:extLst>
          </p:cNvPr>
          <p:cNvSpPr>
            <a:spLocks noGrp="1"/>
          </p:cNvSpPr>
          <p:nvPr>
            <p:ph type="body" sz="quarter" idx="14" hasCustomPrompt="1"/>
          </p:nvPr>
        </p:nvSpPr>
        <p:spPr>
          <a:xfrm>
            <a:off x="457200" y="6059377"/>
            <a:ext cx="11277599" cy="227123"/>
          </a:xfrm>
        </p:spPr>
        <p:txBody>
          <a:bodyPr anchor="b" anchorCtr="0">
            <a:noAutofit/>
          </a:bodyPr>
          <a:lstStyle>
            <a:lvl1pPr marL="0" indent="0">
              <a:buNone/>
              <a:defRPr lang="en-US" sz="700" b="0" i="0" kern="1200" cap="all" baseline="0" dirty="0">
                <a:solidFill>
                  <a:schemeClr val="tx1"/>
                </a:solidFill>
                <a:latin typeface="+mn-lt"/>
                <a:ea typeface="+mn-ea"/>
                <a:cs typeface="Arial" panose="020B0604020202020204" pitchFamily="34" charset="0"/>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914400" rtl="0" eaLnBrk="1" latinLnBrk="0" hangingPunct="1">
              <a:lnSpc>
                <a:spcPct val="90000"/>
              </a:lnSpc>
              <a:spcBef>
                <a:spcPts val="400"/>
              </a:spcBef>
              <a:buClr>
                <a:schemeClr val="accent1"/>
              </a:buClr>
              <a:buFont typeface="Arial" panose="020B0604020202020204" pitchFamily="34" charset="0"/>
              <a:buNone/>
            </a:pPr>
            <a:r>
              <a:rPr lang="en-US"/>
              <a:t>Source: </a:t>
            </a:r>
          </a:p>
        </p:txBody>
      </p:sp>
      <p:sp>
        <p:nvSpPr>
          <p:cNvPr id="6" name="Picture Placeholder 14">
            <a:extLst>
              <a:ext uri="{FF2B5EF4-FFF2-40B4-BE49-F238E27FC236}">
                <a16:creationId xmlns:a16="http://schemas.microsoft.com/office/drawing/2014/main" id="{08B4F21F-9D98-E077-D002-4A4168591727}"/>
              </a:ext>
            </a:extLst>
          </p:cNvPr>
          <p:cNvSpPr>
            <a:spLocks noGrp="1"/>
          </p:cNvSpPr>
          <p:nvPr>
            <p:ph type="pic" sz="quarter" idx="15"/>
          </p:nvPr>
        </p:nvSpPr>
        <p:spPr>
          <a:xfrm>
            <a:off x="8593138" y="1447800"/>
            <a:ext cx="4939982" cy="4939983"/>
          </a:xfrm>
          <a:prstGeom prst="ellipse">
            <a:avLst/>
          </a:prstGeom>
          <a:solidFill>
            <a:schemeClr val="bg1"/>
          </a:solidFill>
        </p:spPr>
        <p:txBody>
          <a:bodyPr anchor="ctr">
            <a:noAutofit/>
          </a:bodyPr>
          <a:lstStyle>
            <a:lvl1pPr marL="0" indent="0" algn="ctr">
              <a:buNone/>
              <a:defRPr b="0" i="0"/>
            </a:lvl1pPr>
          </a:lstStyle>
          <a:p>
            <a:endParaRPr lang="en-US"/>
          </a:p>
        </p:txBody>
      </p:sp>
      <p:sp>
        <p:nvSpPr>
          <p:cNvPr id="8" name="Content Placeholder 6">
            <a:extLst>
              <a:ext uri="{FF2B5EF4-FFF2-40B4-BE49-F238E27FC236}">
                <a16:creationId xmlns:a16="http://schemas.microsoft.com/office/drawing/2014/main" id="{33D48EEF-9688-DDB7-2FC7-50E4E751279E}"/>
              </a:ext>
            </a:extLst>
          </p:cNvPr>
          <p:cNvSpPr>
            <a:spLocks noGrp="1"/>
          </p:cNvSpPr>
          <p:nvPr>
            <p:ph sz="quarter" idx="13" hasCustomPrompt="1"/>
          </p:nvPr>
        </p:nvSpPr>
        <p:spPr>
          <a:xfrm>
            <a:off x="5338763" y="1600200"/>
            <a:ext cx="3140075" cy="4381501"/>
          </a:xfrm>
        </p:spPr>
        <p:txBody>
          <a:bodyPr anchor="b" anchorCtr="0">
            <a:noAutofit/>
          </a:bodyPr>
          <a:lstStyle>
            <a:lvl1pPr marL="0" indent="0">
              <a:buNone/>
              <a:defRPr sz="2000" b="0" i="0">
                <a:solidFill>
                  <a:schemeClr val="accent1"/>
                </a:solidFill>
              </a:defRPr>
            </a:lvl1pPr>
            <a:lvl2pPr marL="233362" indent="0">
              <a:buNone/>
              <a:defRPr/>
            </a:lvl2pPr>
            <a:lvl3pPr marL="460375" indent="0">
              <a:buNone/>
              <a:defRPr/>
            </a:lvl3pPr>
            <a:lvl4pPr marL="695325" indent="0">
              <a:buNone/>
              <a:defRPr/>
            </a:lvl4pPr>
            <a:lvl5pPr marL="920750" indent="0">
              <a:buNone/>
              <a:defRPr/>
            </a:lvl5pPr>
          </a:lstStyle>
          <a:p>
            <a:pPr lvl="0"/>
            <a:r>
              <a:rPr lang="en-US"/>
              <a:t>Click to edit callout, sentence case only.</a:t>
            </a:r>
          </a:p>
        </p:txBody>
      </p:sp>
    </p:spTree>
    <p:extLst>
      <p:ext uri="{BB962C8B-B14F-4D97-AF65-F5344CB8AC3E}">
        <p14:creationId xmlns:p14="http://schemas.microsoft.com/office/powerpoint/2010/main" val="77590181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F 2_Titles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57908"/>
            <a:ext cx="9643044" cy="427892"/>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Slide Title</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mn-lt"/>
              </a:defRPr>
            </a:lvl1pPr>
          </a:lstStyle>
          <a:p>
            <a:r>
              <a:rPr lang="en-US" alt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mn-lt"/>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1" y="798623"/>
            <a:ext cx="9648825" cy="613748"/>
          </a:xfrm>
        </p:spPr>
        <p:txBody>
          <a:bodyPr/>
          <a:lstStyle>
            <a:lvl1pPr marL="0" indent="0">
              <a:buNone/>
              <a:defRPr b="0" i="0">
                <a:solidFill>
                  <a:schemeClr val="accent4"/>
                </a:solidFill>
                <a:latin typeface="+mn-lt"/>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spTree>
    <p:extLst>
      <p:ext uri="{BB962C8B-B14F-4D97-AF65-F5344CB8AC3E}">
        <p14:creationId xmlns:p14="http://schemas.microsoft.com/office/powerpoint/2010/main" val="331178052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PF Disclosures_HQ addre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56902"/>
            <a:ext cx="9643044" cy="428898"/>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1" i="0" kern="1200" spc="-100" baseline="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Disclosures</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1" i="0">
                <a:latin typeface="+mn-lt"/>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7" name="Text Placeholder 6">
            <a:extLst>
              <a:ext uri="{FF2B5EF4-FFF2-40B4-BE49-F238E27FC236}">
                <a16:creationId xmlns:a16="http://schemas.microsoft.com/office/drawing/2014/main" id="{3191EE5D-0BDD-9F4B-B0FD-DD83127D06DC}"/>
              </a:ext>
            </a:extLst>
          </p:cNvPr>
          <p:cNvSpPr>
            <a:spLocks noGrp="1"/>
          </p:cNvSpPr>
          <p:nvPr>
            <p:ph type="body" sz="quarter" idx="13"/>
          </p:nvPr>
        </p:nvSpPr>
        <p:spPr>
          <a:xfrm>
            <a:off x="457199" y="1600200"/>
            <a:ext cx="9643043" cy="4686300"/>
          </a:xfrm>
        </p:spPr>
        <p:txBody>
          <a:bodyPr>
            <a:normAutofit/>
          </a:bodyPr>
          <a:lstStyle>
            <a:lvl1pPr marL="0" indent="0">
              <a:buNone/>
              <a:defRPr sz="1400" b="0" i="0">
                <a:latin typeface="+mn-lt"/>
              </a:defRPr>
            </a:lvl1pPr>
          </a:lstStyle>
          <a:p>
            <a:pPr lvl="0"/>
            <a:r>
              <a:rPr lang="en-US"/>
              <a:t>Click to edit Master text styles</a:t>
            </a:r>
          </a:p>
        </p:txBody>
      </p:sp>
      <p:sp>
        <p:nvSpPr>
          <p:cNvPr id="8" name="TextBox 7">
            <a:extLst>
              <a:ext uri="{FF2B5EF4-FFF2-40B4-BE49-F238E27FC236}">
                <a16:creationId xmlns:a16="http://schemas.microsoft.com/office/drawing/2014/main" id="{ED905931-DD55-854C-B89D-F495EB214ACE}"/>
              </a:ext>
            </a:extLst>
          </p:cNvPr>
          <p:cNvSpPr txBox="1"/>
          <p:nvPr userDrawn="1"/>
        </p:nvSpPr>
        <p:spPr>
          <a:xfrm>
            <a:off x="10220325" y="3758084"/>
            <a:ext cx="1675188" cy="2223616"/>
          </a:xfrm>
          <a:prstGeom prst="rect">
            <a:avLst/>
          </a:prstGeom>
          <a:noFill/>
        </p:spPr>
        <p:txBody>
          <a:bodyPr wrap="square" lIns="0" tIns="0" rIns="0" bIns="0" rtlCol="0" anchor="b" anchorCtr="0">
            <a:noAutofit/>
          </a:bodyPr>
          <a:lstStyle/>
          <a:p>
            <a:pPr>
              <a:lnSpc>
                <a:spcPct val="90000"/>
              </a:lnSpc>
              <a:spcAft>
                <a:spcPts val="600"/>
              </a:spcAft>
            </a:pPr>
            <a:r>
              <a:rPr lang="en-US" sz="1200" b="1">
                <a:latin typeface="+mn-lt"/>
              </a:rPr>
              <a:t>Meeder Investment Management</a:t>
            </a:r>
            <a:endParaRPr lang="en-US" sz="1200">
              <a:latin typeface="+mn-lt"/>
            </a:endParaRPr>
          </a:p>
          <a:p>
            <a:pPr>
              <a:lnSpc>
                <a:spcPct val="90000"/>
              </a:lnSpc>
              <a:spcAft>
                <a:spcPts val="600"/>
              </a:spcAft>
            </a:pPr>
            <a:r>
              <a:rPr lang="en-US" sz="1100">
                <a:latin typeface="+mn-lt"/>
              </a:rPr>
              <a:t>6125 Memorial Drive</a:t>
            </a:r>
            <a:br>
              <a:rPr lang="en-US" sz="1100">
                <a:latin typeface="+mn-lt"/>
              </a:rPr>
            </a:br>
            <a:r>
              <a:rPr lang="en-US" sz="1100">
                <a:latin typeface="+mn-lt"/>
              </a:rPr>
              <a:t>Dublin, OH 43017</a:t>
            </a:r>
          </a:p>
          <a:p>
            <a:pPr>
              <a:lnSpc>
                <a:spcPct val="90000"/>
              </a:lnSpc>
              <a:spcAft>
                <a:spcPts val="600"/>
              </a:spcAft>
            </a:pPr>
            <a:r>
              <a:rPr lang="en-US" sz="1100">
                <a:latin typeface="+mn-lt"/>
              </a:rPr>
              <a:t>866.633.3371</a:t>
            </a:r>
          </a:p>
          <a:p>
            <a:pPr>
              <a:lnSpc>
                <a:spcPct val="90000"/>
              </a:lnSpc>
              <a:spcAft>
                <a:spcPts val="600"/>
              </a:spcAft>
            </a:pPr>
            <a:r>
              <a:rPr lang="en-US" sz="1100">
                <a:latin typeface="+mn-lt"/>
              </a:rPr>
              <a:t>MeederInvestment.com</a:t>
            </a:r>
            <a:endParaRPr lang="en-US" sz="1200">
              <a:latin typeface="+mn-lt"/>
            </a:endParaRPr>
          </a:p>
        </p:txBody>
      </p:sp>
      <p:sp>
        <p:nvSpPr>
          <p:cNvPr id="9" name="Text Placeholder 5">
            <a:extLst>
              <a:ext uri="{FF2B5EF4-FFF2-40B4-BE49-F238E27FC236}">
                <a16:creationId xmlns:a16="http://schemas.microsoft.com/office/drawing/2014/main" id="{2586B041-DFCB-DE46-A39F-83A63A7FD525}"/>
              </a:ext>
            </a:extLst>
          </p:cNvPr>
          <p:cNvSpPr>
            <a:spLocks noGrp="1"/>
          </p:cNvSpPr>
          <p:nvPr>
            <p:ph type="body" sz="quarter" idx="14" hasCustomPrompt="1"/>
          </p:nvPr>
        </p:nvSpPr>
        <p:spPr>
          <a:xfrm>
            <a:off x="9291320" y="6434518"/>
            <a:ext cx="2443480" cy="166580"/>
          </a:xfrm>
        </p:spPr>
        <p:txBody>
          <a:bodyPr anchor="b" anchorCtr="0">
            <a:noAutofit/>
          </a:bodyPr>
          <a:lstStyle>
            <a:lvl1pPr marL="0" indent="0" algn="r">
              <a:buNone/>
              <a:defRPr sz="800" b="0" i="0" cap="all" baseline="0">
                <a:latin typeface="+mn-lt"/>
              </a:defRPr>
            </a:lvl1pPr>
            <a:lvl2pPr marL="233362" indent="0">
              <a:buNone/>
              <a:defRPr sz="800" cap="all" baseline="0"/>
            </a:lvl2pPr>
            <a:lvl3pPr marL="460375" indent="0">
              <a:buNone/>
              <a:defRPr sz="800" cap="all" baseline="0"/>
            </a:lvl3pPr>
            <a:lvl4pPr marL="695325" indent="0">
              <a:buNone/>
              <a:defRPr sz="800" cap="all" baseline="0"/>
            </a:lvl4pPr>
            <a:lvl5pPr marL="920750" indent="0">
              <a:buNone/>
              <a:defRPr sz="800" cap="all" baseline="0"/>
            </a:lvl5pPr>
          </a:lstStyle>
          <a:p>
            <a:pPr lvl="0"/>
            <a:r>
              <a:rPr lang="en-US"/>
              <a:t>Compliance/Project code</a:t>
            </a:r>
          </a:p>
        </p:txBody>
      </p:sp>
    </p:spTree>
    <p:extLst>
      <p:ext uri="{BB962C8B-B14F-4D97-AF65-F5344CB8AC3E}">
        <p14:creationId xmlns:p14="http://schemas.microsoft.com/office/powerpoint/2010/main" val="155154630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PF Disclosures_PF offi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9264"/>
            <a:ext cx="9643044" cy="404812"/>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Disclosures</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a:latin typeface="+mn-lt"/>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7" name="Text Placeholder 6">
            <a:extLst>
              <a:ext uri="{FF2B5EF4-FFF2-40B4-BE49-F238E27FC236}">
                <a16:creationId xmlns:a16="http://schemas.microsoft.com/office/drawing/2014/main" id="{3191EE5D-0BDD-9F4B-B0FD-DD83127D06DC}"/>
              </a:ext>
            </a:extLst>
          </p:cNvPr>
          <p:cNvSpPr>
            <a:spLocks noGrp="1"/>
          </p:cNvSpPr>
          <p:nvPr>
            <p:ph type="body" sz="quarter" idx="13"/>
          </p:nvPr>
        </p:nvSpPr>
        <p:spPr>
          <a:xfrm>
            <a:off x="457199" y="1600200"/>
            <a:ext cx="9643043" cy="4686300"/>
          </a:xfrm>
        </p:spPr>
        <p:txBody>
          <a:bodyPr>
            <a:normAutofit/>
          </a:bodyPr>
          <a:lstStyle>
            <a:lvl1pPr marL="0" indent="0">
              <a:buNone/>
              <a:defRPr sz="1400">
                <a:latin typeface="+mn-lt"/>
              </a:defRPr>
            </a:lvl1pPr>
          </a:lstStyle>
          <a:p>
            <a:pPr lvl="0"/>
            <a:r>
              <a:rPr lang="en-US"/>
              <a:t>Click to edit Master text styles</a:t>
            </a:r>
          </a:p>
        </p:txBody>
      </p:sp>
      <p:sp>
        <p:nvSpPr>
          <p:cNvPr id="8" name="TextBox 7">
            <a:extLst>
              <a:ext uri="{FF2B5EF4-FFF2-40B4-BE49-F238E27FC236}">
                <a16:creationId xmlns:a16="http://schemas.microsoft.com/office/drawing/2014/main" id="{ED905931-DD55-854C-B89D-F495EB214ACE}"/>
              </a:ext>
            </a:extLst>
          </p:cNvPr>
          <p:cNvSpPr txBox="1"/>
          <p:nvPr userDrawn="1"/>
        </p:nvSpPr>
        <p:spPr>
          <a:xfrm>
            <a:off x="10220325" y="2573215"/>
            <a:ext cx="1707907" cy="3408485"/>
          </a:xfrm>
          <a:prstGeom prst="rect">
            <a:avLst/>
          </a:prstGeom>
          <a:noFill/>
        </p:spPr>
        <p:txBody>
          <a:bodyPr wrap="square" lIns="0" tIns="0" rIns="0" bIns="0" rtlCol="0" anchor="b" anchorCtr="0">
            <a:noAutofit/>
          </a:bodyPr>
          <a:lstStyle/>
          <a:p>
            <a:pPr>
              <a:lnSpc>
                <a:spcPct val="90000"/>
              </a:lnSpc>
              <a:spcAft>
                <a:spcPts val="600"/>
              </a:spcAft>
            </a:pPr>
            <a:r>
              <a:rPr lang="en-US" sz="1000" b="1" spc="-50" baseline="0">
                <a:latin typeface="+mn-lt"/>
              </a:rPr>
              <a:t>Meeder Public Funds</a:t>
            </a:r>
          </a:p>
          <a:p>
            <a:pPr>
              <a:lnSpc>
                <a:spcPct val="90000"/>
              </a:lnSpc>
              <a:spcAft>
                <a:spcPts val="600"/>
              </a:spcAft>
            </a:pPr>
            <a:r>
              <a:rPr lang="en-US" sz="1000" spc="-50" baseline="0">
                <a:latin typeface="+mn-lt"/>
              </a:rPr>
              <a:t>Dublin, Ohio</a:t>
            </a:r>
          </a:p>
          <a:p>
            <a:pPr>
              <a:lnSpc>
                <a:spcPct val="90000"/>
              </a:lnSpc>
              <a:spcAft>
                <a:spcPts val="600"/>
              </a:spcAft>
            </a:pPr>
            <a:r>
              <a:rPr lang="en-US" sz="1000" spc="-50" baseline="0">
                <a:latin typeface="+mn-lt"/>
              </a:rPr>
              <a:t>Austin, Texas</a:t>
            </a:r>
          </a:p>
          <a:p>
            <a:pPr>
              <a:lnSpc>
                <a:spcPct val="90000"/>
              </a:lnSpc>
              <a:spcAft>
                <a:spcPts val="600"/>
              </a:spcAft>
            </a:pPr>
            <a:r>
              <a:rPr lang="en-US" sz="1000" spc="-50" baseline="0">
                <a:latin typeface="+mn-lt"/>
              </a:rPr>
              <a:t>Denver, Colorado</a:t>
            </a:r>
          </a:p>
          <a:p>
            <a:pPr>
              <a:lnSpc>
                <a:spcPct val="90000"/>
              </a:lnSpc>
              <a:spcAft>
                <a:spcPts val="600"/>
              </a:spcAft>
            </a:pPr>
            <a:r>
              <a:rPr lang="en-US" sz="1000" spc="-50" baseline="0">
                <a:latin typeface="+mn-lt"/>
              </a:rPr>
              <a:t>Lansing, Michigan</a:t>
            </a:r>
          </a:p>
          <a:p>
            <a:pPr marL="0" marR="0" lvl="0" indent="0" algn="l" defTabSz="914400" rtl="0" eaLnBrk="1" fontAlgn="auto" latinLnBrk="0" hangingPunct="1">
              <a:lnSpc>
                <a:spcPct val="90000"/>
              </a:lnSpc>
              <a:spcBef>
                <a:spcPts val="0"/>
              </a:spcBef>
              <a:spcAft>
                <a:spcPts val="600"/>
              </a:spcAft>
              <a:buClrTx/>
              <a:buSzTx/>
              <a:buFontTx/>
              <a:buNone/>
              <a:tabLst/>
              <a:defRPr/>
            </a:pPr>
            <a:r>
              <a:rPr lang="en-US" sz="1000" spc="-50" baseline="0">
                <a:latin typeface="+mn-lt"/>
              </a:rPr>
              <a:t>Las Vegas, Nevada</a:t>
            </a:r>
          </a:p>
          <a:p>
            <a:pPr>
              <a:lnSpc>
                <a:spcPct val="90000"/>
              </a:lnSpc>
              <a:spcAft>
                <a:spcPts val="600"/>
              </a:spcAft>
            </a:pPr>
            <a:r>
              <a:rPr lang="en-US" sz="1000" spc="-50" baseline="0">
                <a:latin typeface="+mn-lt"/>
              </a:rPr>
              <a:t>Long Beach, California</a:t>
            </a:r>
          </a:p>
          <a:p>
            <a:pPr>
              <a:lnSpc>
                <a:spcPct val="90000"/>
              </a:lnSpc>
              <a:spcAft>
                <a:spcPts val="600"/>
              </a:spcAft>
            </a:pPr>
            <a:r>
              <a:rPr lang="en-US" sz="1000" spc="-50" baseline="0">
                <a:latin typeface="+mn-lt"/>
              </a:rPr>
              <a:t>Salt Lake City, Utah</a:t>
            </a:r>
          </a:p>
          <a:p>
            <a:pPr>
              <a:lnSpc>
                <a:spcPct val="90000"/>
              </a:lnSpc>
              <a:spcAft>
                <a:spcPts val="600"/>
              </a:spcAft>
            </a:pPr>
            <a:endParaRPr lang="en-US" sz="1000" b="1" spc="-50" baseline="0">
              <a:latin typeface="+mn-lt"/>
            </a:endParaRPr>
          </a:p>
          <a:p>
            <a:pPr>
              <a:lnSpc>
                <a:spcPct val="90000"/>
              </a:lnSpc>
              <a:spcAft>
                <a:spcPts val="600"/>
              </a:spcAft>
            </a:pPr>
            <a:r>
              <a:rPr lang="en-US" sz="1000" b="1" spc="-50" baseline="0">
                <a:latin typeface="+mn-lt"/>
              </a:rPr>
              <a:t>meederpublicfunds.com</a:t>
            </a:r>
            <a:br>
              <a:rPr lang="en-US" sz="1000" b="1" spc="-50" baseline="0">
                <a:latin typeface="+mn-lt"/>
              </a:rPr>
            </a:br>
            <a:r>
              <a:rPr lang="en-US" sz="1000" b="1" spc="-50" baseline="0">
                <a:latin typeface="+mn-lt"/>
              </a:rPr>
              <a:t>866.633.3371</a:t>
            </a:r>
          </a:p>
        </p:txBody>
      </p:sp>
    </p:spTree>
    <p:extLst>
      <p:ext uri="{BB962C8B-B14F-4D97-AF65-F5344CB8AC3E}">
        <p14:creationId xmlns:p14="http://schemas.microsoft.com/office/powerpoint/2010/main" val="261619924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PF Disclosures_PF offices w-addre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69264"/>
            <a:ext cx="9643044" cy="404812"/>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Disclosures</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a:latin typeface="+mn-lt"/>
              </a:defRPr>
            </a:lvl1pPr>
          </a:lstStyle>
          <a:p>
            <a:fld id="{83DAFE14-7A0B-5947-9BC6-2596D2D26B76}" type="slidenum">
              <a:rPr lang="en-US" smtClean="0"/>
              <a:pPr/>
              <a:t>‹#›</a:t>
            </a:fld>
            <a:endParaRPr lang="en-US"/>
          </a:p>
        </p:txBody>
      </p:sp>
      <p:sp>
        <p:nvSpPr>
          <p:cNvPr id="11" name="Rectangle 10">
            <a:extLst>
              <a:ext uri="{FF2B5EF4-FFF2-40B4-BE49-F238E27FC236}">
                <a16:creationId xmlns:a16="http://schemas.microsoft.com/office/drawing/2014/main" id="{2E07DA46-18F7-C54C-8DCB-A385F22152C8}"/>
              </a:ext>
            </a:extLst>
          </p:cNvPr>
          <p:cNvSpPr/>
          <p:nvPr userDrawn="1"/>
        </p:nvSpPr>
        <p:spPr>
          <a:xfrm>
            <a:off x="457200" y="-1"/>
            <a:ext cx="5638800" cy="1836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7" name="Text Placeholder 6">
            <a:extLst>
              <a:ext uri="{FF2B5EF4-FFF2-40B4-BE49-F238E27FC236}">
                <a16:creationId xmlns:a16="http://schemas.microsoft.com/office/drawing/2014/main" id="{3191EE5D-0BDD-9F4B-B0FD-DD83127D06DC}"/>
              </a:ext>
            </a:extLst>
          </p:cNvPr>
          <p:cNvSpPr>
            <a:spLocks noGrp="1"/>
          </p:cNvSpPr>
          <p:nvPr>
            <p:ph type="body" sz="quarter" idx="13"/>
          </p:nvPr>
        </p:nvSpPr>
        <p:spPr>
          <a:xfrm>
            <a:off x="457199" y="1600200"/>
            <a:ext cx="9643043" cy="4686300"/>
          </a:xfrm>
        </p:spPr>
        <p:txBody>
          <a:bodyPr>
            <a:normAutofit/>
          </a:bodyPr>
          <a:lstStyle>
            <a:lvl1pPr marL="0" indent="0">
              <a:buNone/>
              <a:defRPr sz="1400">
                <a:latin typeface="+mn-lt"/>
              </a:defRPr>
            </a:lvl1pPr>
          </a:lstStyle>
          <a:p>
            <a:pPr lvl="0"/>
            <a:r>
              <a:rPr lang="en-US"/>
              <a:t>Click to edit Master text styles</a:t>
            </a:r>
          </a:p>
        </p:txBody>
      </p:sp>
      <p:sp>
        <p:nvSpPr>
          <p:cNvPr id="8" name="TextBox 7">
            <a:extLst>
              <a:ext uri="{FF2B5EF4-FFF2-40B4-BE49-F238E27FC236}">
                <a16:creationId xmlns:a16="http://schemas.microsoft.com/office/drawing/2014/main" id="{ED905931-DD55-854C-B89D-F495EB214ACE}"/>
              </a:ext>
            </a:extLst>
          </p:cNvPr>
          <p:cNvSpPr txBox="1"/>
          <p:nvPr userDrawn="1"/>
        </p:nvSpPr>
        <p:spPr>
          <a:xfrm>
            <a:off x="10220324" y="2573214"/>
            <a:ext cx="1707907" cy="3408485"/>
          </a:xfrm>
          <a:prstGeom prst="rect">
            <a:avLst/>
          </a:prstGeom>
          <a:noFill/>
        </p:spPr>
        <p:txBody>
          <a:bodyPr wrap="square" lIns="0" tIns="0" rIns="0" bIns="0" rtlCol="0" anchor="b" anchorCtr="0">
            <a:noAutofit/>
          </a:bodyPr>
          <a:lstStyle/>
          <a:p>
            <a:pPr>
              <a:lnSpc>
                <a:spcPct val="90000"/>
              </a:lnSpc>
              <a:spcAft>
                <a:spcPts val="600"/>
              </a:spcAft>
            </a:pPr>
            <a:r>
              <a:rPr lang="en-US" sz="1000" b="1" spc="-50" baseline="0">
                <a:latin typeface="+mn-lt"/>
              </a:rPr>
              <a:t>Meeder Public Funds</a:t>
            </a:r>
            <a:endParaRPr lang="en-US" sz="1000" spc="-50" baseline="0">
              <a:latin typeface="+mn-lt"/>
            </a:endParaRPr>
          </a:p>
          <a:p>
            <a:pPr>
              <a:lnSpc>
                <a:spcPct val="90000"/>
              </a:lnSpc>
              <a:spcAft>
                <a:spcPts val="600"/>
              </a:spcAft>
            </a:pPr>
            <a:r>
              <a:rPr lang="en-US" sz="1000" spc="-50" baseline="0">
                <a:latin typeface="+mn-lt"/>
              </a:rPr>
              <a:t>6125 Memorial Drive</a:t>
            </a:r>
            <a:br>
              <a:rPr lang="en-US" sz="1000" spc="-50" baseline="0">
                <a:latin typeface="+mn-lt"/>
              </a:rPr>
            </a:br>
            <a:r>
              <a:rPr lang="en-US" sz="1000" spc="-50" baseline="0">
                <a:latin typeface="+mn-lt"/>
              </a:rPr>
              <a:t>Dublin, OH 43017</a:t>
            </a:r>
          </a:p>
          <a:p>
            <a:pPr>
              <a:lnSpc>
                <a:spcPct val="90000"/>
              </a:lnSpc>
              <a:spcAft>
                <a:spcPts val="600"/>
              </a:spcAft>
            </a:pPr>
            <a:r>
              <a:rPr lang="en-US" sz="1000" spc="-50" baseline="0">
                <a:latin typeface="+mn-lt"/>
              </a:rPr>
              <a:t>901 Mopac Expressway South, Building 1, Suite 300</a:t>
            </a:r>
            <a:br>
              <a:rPr lang="en-US" sz="1000" spc="-50" baseline="0">
                <a:latin typeface="+mn-lt"/>
              </a:rPr>
            </a:br>
            <a:r>
              <a:rPr lang="en-US" sz="1000" spc="-50" baseline="0">
                <a:latin typeface="+mn-lt"/>
              </a:rPr>
              <a:t>Austin, TX 78746</a:t>
            </a:r>
          </a:p>
          <a:p>
            <a:pPr>
              <a:lnSpc>
                <a:spcPct val="90000"/>
              </a:lnSpc>
              <a:spcAft>
                <a:spcPts val="600"/>
              </a:spcAft>
            </a:pPr>
            <a:r>
              <a:rPr lang="en-US" sz="1000" spc="-50" baseline="0">
                <a:latin typeface="+mn-lt"/>
              </a:rPr>
              <a:t>120 North Washington Square Suite 300</a:t>
            </a:r>
            <a:br>
              <a:rPr lang="en-US" sz="1000" spc="-50" baseline="0">
                <a:latin typeface="+mn-lt"/>
              </a:rPr>
            </a:br>
            <a:r>
              <a:rPr lang="en-US" sz="1000" spc="-50" baseline="0">
                <a:latin typeface="+mn-lt"/>
              </a:rPr>
              <a:t>Lansing, MI 48933</a:t>
            </a:r>
          </a:p>
          <a:p>
            <a:pPr>
              <a:lnSpc>
                <a:spcPct val="90000"/>
              </a:lnSpc>
              <a:spcAft>
                <a:spcPts val="600"/>
              </a:spcAft>
            </a:pPr>
            <a:r>
              <a:rPr lang="en-US" sz="1000" spc="-50" baseline="0">
                <a:latin typeface="+mn-lt"/>
              </a:rPr>
              <a:t>111 West Ocean Boulevard </a:t>
            </a:r>
            <a:br>
              <a:rPr lang="en-US" sz="1000" spc="-50" baseline="0">
                <a:latin typeface="+mn-lt"/>
              </a:rPr>
            </a:br>
            <a:r>
              <a:rPr lang="en-US" sz="1000" spc="-50" baseline="0">
                <a:latin typeface="+mn-lt"/>
              </a:rPr>
              <a:t>4th Floor </a:t>
            </a:r>
            <a:br>
              <a:rPr lang="en-US" sz="1000" spc="-50" baseline="0">
                <a:latin typeface="+mn-lt"/>
              </a:rPr>
            </a:br>
            <a:r>
              <a:rPr lang="en-US" sz="1000" spc="-50" baseline="0">
                <a:latin typeface="+mn-lt"/>
              </a:rPr>
              <a:t>Long Beach, CA 90802</a:t>
            </a:r>
          </a:p>
          <a:p>
            <a:pPr>
              <a:lnSpc>
                <a:spcPct val="90000"/>
              </a:lnSpc>
              <a:spcAft>
                <a:spcPts val="600"/>
              </a:spcAft>
            </a:pPr>
            <a:r>
              <a:rPr lang="en-US" sz="1000" spc="-50" baseline="0">
                <a:latin typeface="+mn-lt"/>
              </a:rPr>
              <a:t>222 Main Street, 5th Floor</a:t>
            </a:r>
            <a:br>
              <a:rPr lang="en-US" sz="1000" spc="-50" baseline="0">
                <a:latin typeface="+mn-lt"/>
              </a:rPr>
            </a:br>
            <a:r>
              <a:rPr lang="en-US" sz="1000" spc="-50" baseline="0">
                <a:latin typeface="+mn-lt"/>
              </a:rPr>
              <a:t>Salt Lake City, UT 84101</a:t>
            </a:r>
          </a:p>
          <a:p>
            <a:pPr>
              <a:lnSpc>
                <a:spcPct val="90000"/>
              </a:lnSpc>
              <a:spcAft>
                <a:spcPts val="600"/>
              </a:spcAft>
            </a:pPr>
            <a:r>
              <a:rPr lang="en-US" sz="1000" spc="-50" baseline="0">
                <a:latin typeface="+mn-lt"/>
              </a:rPr>
              <a:t>10655 Park Run Drive</a:t>
            </a:r>
            <a:br>
              <a:rPr lang="en-US" sz="1000" spc="-50" baseline="0">
                <a:latin typeface="+mn-lt"/>
              </a:rPr>
            </a:br>
            <a:r>
              <a:rPr lang="en-US" sz="1000" spc="-50" baseline="0">
                <a:latin typeface="+mn-lt"/>
              </a:rPr>
              <a:t>Suite 120</a:t>
            </a:r>
            <a:br>
              <a:rPr lang="en-US" sz="1000" spc="-50" baseline="0">
                <a:latin typeface="+mn-lt"/>
              </a:rPr>
            </a:br>
            <a:r>
              <a:rPr lang="en-US" sz="1000" spc="-50" baseline="0">
                <a:latin typeface="+mn-lt"/>
              </a:rPr>
              <a:t>Las Vegas, NV 89144</a:t>
            </a:r>
            <a:endParaRPr lang="en-US" sz="1000" b="1" spc="-50" baseline="0">
              <a:latin typeface="+mn-lt"/>
            </a:endParaRPr>
          </a:p>
          <a:p>
            <a:pPr>
              <a:lnSpc>
                <a:spcPct val="90000"/>
              </a:lnSpc>
              <a:spcAft>
                <a:spcPts val="600"/>
              </a:spcAft>
            </a:pPr>
            <a:r>
              <a:rPr lang="en-US" sz="1000" b="1" spc="-50" baseline="0">
                <a:latin typeface="+mn-lt"/>
              </a:rPr>
              <a:t>meederpublicfunds.com</a:t>
            </a:r>
            <a:br>
              <a:rPr lang="en-US" sz="1000" b="1" spc="-50" baseline="0">
                <a:latin typeface="+mn-lt"/>
              </a:rPr>
            </a:br>
            <a:r>
              <a:rPr lang="en-US" sz="1000" b="1" spc="-50" baseline="0">
                <a:latin typeface="+mn-lt"/>
              </a:rPr>
              <a:t>866.633.3371</a:t>
            </a:r>
          </a:p>
        </p:txBody>
      </p:sp>
    </p:spTree>
    <p:extLst>
      <p:ext uri="{BB962C8B-B14F-4D97-AF65-F5344CB8AC3E}">
        <p14:creationId xmlns:p14="http://schemas.microsoft.com/office/powerpoint/2010/main" val="76308929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_PF Final Slide">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C6F3FCE4-791E-2147-B030-4A306FC30BF3}"/>
              </a:ext>
            </a:extLst>
          </p:cNvPr>
          <p:cNvPicPr>
            <a:picLocks noChangeAspect="1"/>
          </p:cNvPicPr>
          <p:nvPr userDrawn="1"/>
        </p:nvPicPr>
        <p:blipFill>
          <a:blip r:embed="rId2"/>
          <a:stretch>
            <a:fillRect/>
          </a:stretch>
        </p:blipFill>
        <p:spPr>
          <a:xfrm>
            <a:off x="5048291" y="2250701"/>
            <a:ext cx="2074394" cy="2081402"/>
          </a:xfrm>
          <a:prstGeom prst="rect">
            <a:avLst/>
          </a:prstGeom>
        </p:spPr>
      </p:pic>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latin typeface="Neue Haas Grotesk Text Pro" panose="020B0504020202020204" pitchFamily="34" charset="0"/>
              </a:defRPr>
            </a:lvl1pPr>
          </a:lstStyle>
          <a:p>
            <a:r>
              <a:rPr lang="en-US" altLang="en-US"/>
              <a:t>FOR INFORMATIONAL PURPOSES ONLY. SEE IMPORTANT DISCLOSURES AT THE END OF THE PRESENTATION.</a:t>
            </a:r>
          </a:p>
        </p:txBody>
      </p:sp>
      <p:sp>
        <p:nvSpPr>
          <p:cNvPr id="7" name="TextBox 6">
            <a:extLst>
              <a:ext uri="{FF2B5EF4-FFF2-40B4-BE49-F238E27FC236}">
                <a16:creationId xmlns:a16="http://schemas.microsoft.com/office/drawing/2014/main" id="{C7C712E4-E3FD-F447-80F1-38F5BC3E7256}"/>
              </a:ext>
            </a:extLst>
          </p:cNvPr>
          <p:cNvSpPr txBox="1"/>
          <p:nvPr userDrawn="1"/>
        </p:nvSpPr>
        <p:spPr>
          <a:xfrm>
            <a:off x="5443951" y="4201298"/>
            <a:ext cx="1320874" cy="130805"/>
          </a:xfrm>
          <a:prstGeom prst="rect">
            <a:avLst/>
          </a:prstGeom>
          <a:noFill/>
        </p:spPr>
        <p:txBody>
          <a:bodyPr wrap="none" lIns="0" tIns="0" rIns="0" bIns="0" rtlCol="0">
            <a:spAutoFit/>
          </a:bodyPr>
          <a:lstStyle/>
          <a:p>
            <a:pPr algn="ctr"/>
            <a:r>
              <a:rPr lang="en-US" sz="850" b="0" i="0" spc="50">
                <a:solidFill>
                  <a:schemeClr val="tx2"/>
                </a:solidFill>
                <a:latin typeface="Neue Haas Grotesk Text Pro" panose="020B0504020202020204" pitchFamily="34" charset="0"/>
              </a:rPr>
              <a:t>MeederInvestment.com</a:t>
            </a:r>
          </a:p>
        </p:txBody>
      </p:sp>
    </p:spTree>
    <p:extLst>
      <p:ext uri="{BB962C8B-B14F-4D97-AF65-F5344CB8AC3E}">
        <p14:creationId xmlns:p14="http://schemas.microsoft.com/office/powerpoint/2010/main" val="413188050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PF Final Slide">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C6F3FCE4-791E-2147-B030-4A306FC30BF3}"/>
              </a:ext>
            </a:extLst>
          </p:cNvPr>
          <p:cNvPicPr>
            <a:picLocks noChangeAspect="1"/>
          </p:cNvPicPr>
          <p:nvPr userDrawn="1"/>
        </p:nvPicPr>
        <p:blipFill>
          <a:blip r:embed="rId2"/>
          <a:stretch>
            <a:fillRect/>
          </a:stretch>
        </p:blipFill>
        <p:spPr>
          <a:xfrm>
            <a:off x="5048291" y="2250701"/>
            <a:ext cx="2074394" cy="2081402"/>
          </a:xfrm>
          <a:prstGeom prst="rect">
            <a:avLst/>
          </a:prstGeom>
        </p:spPr>
      </p:pic>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a:latin typeface="+mn-lt"/>
              </a:defRPr>
            </a:lvl1pPr>
          </a:lstStyle>
          <a:p>
            <a:r>
              <a:rPr lang="en-US" altLang="en-US"/>
              <a:t>FOR INFORMATIONAL PURPOSES ONLY. SEE IMPORTANT DISCLOSURES AT THE END OF THE PRESENTATION.</a:t>
            </a:r>
          </a:p>
        </p:txBody>
      </p:sp>
      <p:sp>
        <p:nvSpPr>
          <p:cNvPr id="7" name="TextBox 6">
            <a:extLst>
              <a:ext uri="{FF2B5EF4-FFF2-40B4-BE49-F238E27FC236}">
                <a16:creationId xmlns:a16="http://schemas.microsoft.com/office/drawing/2014/main" id="{C7C712E4-E3FD-F447-80F1-38F5BC3E7256}"/>
              </a:ext>
            </a:extLst>
          </p:cNvPr>
          <p:cNvSpPr txBox="1"/>
          <p:nvPr userDrawn="1"/>
        </p:nvSpPr>
        <p:spPr>
          <a:xfrm>
            <a:off x="5411890" y="4201298"/>
            <a:ext cx="1384996" cy="130805"/>
          </a:xfrm>
          <a:prstGeom prst="rect">
            <a:avLst/>
          </a:prstGeom>
          <a:noFill/>
        </p:spPr>
        <p:txBody>
          <a:bodyPr wrap="none" lIns="0" tIns="0" rIns="0" bIns="0" rtlCol="0">
            <a:spAutoFit/>
          </a:bodyPr>
          <a:lstStyle/>
          <a:p>
            <a:pPr algn="ctr"/>
            <a:r>
              <a:rPr lang="en-US" sz="850" b="0" i="0" spc="50">
                <a:solidFill>
                  <a:schemeClr val="tx2"/>
                </a:solidFill>
                <a:latin typeface="+mn-lt"/>
              </a:rPr>
              <a:t>MeederPublicFunds.com</a:t>
            </a:r>
          </a:p>
        </p:txBody>
      </p:sp>
    </p:spTree>
    <p:extLst>
      <p:ext uri="{BB962C8B-B14F-4D97-AF65-F5344CB8AC3E}">
        <p14:creationId xmlns:p14="http://schemas.microsoft.com/office/powerpoint/2010/main" val="396454463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54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F Divider slide">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ABFA2C08-60F0-EF44-A8E8-77E1E690D0A3}"/>
              </a:ext>
            </a:extLst>
          </p:cNvPr>
          <p:cNvPicPr>
            <a:picLocks noChangeAspect="1"/>
          </p:cNvPicPr>
          <p:nvPr userDrawn="1"/>
        </p:nvPicPr>
        <p:blipFill>
          <a:blip r:embed="rId2"/>
          <a:stretch>
            <a:fillRect/>
          </a:stretch>
        </p:blipFill>
        <p:spPr>
          <a:xfrm>
            <a:off x="981323" y="2163844"/>
            <a:ext cx="2074394" cy="2081402"/>
          </a:xfrm>
          <a:prstGeom prst="rect">
            <a:avLst/>
          </a:prstGeom>
        </p:spPr>
      </p:pic>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3725478" y="3864628"/>
            <a:ext cx="8009321" cy="2117072"/>
          </a:xfrm>
          <a:prstGeom prst="rect">
            <a:avLst/>
          </a:prstGeom>
        </p:spPr>
        <p:txBody>
          <a:bodyPr lIns="0" tIns="0" rIns="0" bIns="0">
            <a:noAutofit/>
          </a:bodyPr>
          <a:lstStyle>
            <a:lvl1pPr marL="0" indent="0">
              <a:buFontTx/>
              <a:buNone/>
              <a:defRPr lang="en-US" sz="4000" b="1" i="0" kern="1200" spc="-150" dirty="0">
                <a:solidFill>
                  <a:schemeClr val="accent4"/>
                </a:solidFill>
                <a:latin typeface="Neue Haas Grotesk Text Pro" panose="020B0504020202020204" pitchFamily="34" charset="0"/>
                <a:ea typeface="+mj-ea"/>
                <a:cs typeface="Arial" panose="020B0604020202020204" pitchFamily="34" charset="0"/>
              </a:defRPr>
            </a:lvl1pPr>
          </a:lstStyle>
          <a:p>
            <a:pPr lvl="0"/>
            <a:r>
              <a:rPr lang="en-US"/>
              <a:t>Click to edit divider slide title</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3725478" y="6383842"/>
            <a:ext cx="8009321" cy="312233"/>
          </a:xfrm>
        </p:spPr>
        <p:txBody>
          <a:bodyPr/>
          <a:lstStyle>
            <a:lvl1pPr algn="l">
              <a:defRPr b="0" i="0">
                <a:latin typeface="Neue Haas Grotesk Text Pro" panose="020B0504020202020204" pitchFamily="34" charset="0"/>
              </a:defRPr>
            </a:lvl1pPr>
          </a:lstStyle>
          <a:p>
            <a:r>
              <a:rPr lang="en-US"/>
              <a:t>FOR INFORMATIONAL PURPOSES ONLY. SEE IMPORTANT DISCLOSURES AT THE END OF THE PRESENTATION.</a:t>
            </a:r>
          </a:p>
        </p:txBody>
      </p:sp>
      <p:sp>
        <p:nvSpPr>
          <p:cNvPr id="16" name="Rectangle 15">
            <a:extLst>
              <a:ext uri="{FF2B5EF4-FFF2-40B4-BE49-F238E27FC236}">
                <a16:creationId xmlns:a16="http://schemas.microsoft.com/office/drawing/2014/main" id="{5EACFC15-0882-3B41-B2AD-9D302B3E9CF7}"/>
              </a:ext>
            </a:extLst>
          </p:cNvPr>
          <p:cNvSpPr/>
          <p:nvPr userDrawn="1"/>
        </p:nvSpPr>
        <p:spPr>
          <a:xfrm>
            <a:off x="3711575" y="3449782"/>
            <a:ext cx="8480425" cy="1703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08194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21209C6-1CDC-2ABB-6646-EAF4AE93CC7D}"/>
              </a:ext>
            </a:extLst>
          </p:cNvPr>
          <p:cNvSpPr>
            <a:spLocks noGrp="1"/>
          </p:cNvSpPr>
          <p:nvPr>
            <p:ph type="ftr" sz="quarter" idx="10"/>
          </p:nvPr>
        </p:nvSpPr>
        <p:spPr/>
        <p:txBody>
          <a:bodyPr/>
          <a:lstStyle/>
          <a:p>
            <a:r>
              <a:rPr lang="en-US" altLang="en-US"/>
              <a:t>FOR INFORMATIONAL PURPOSES ONLY. SEE IMPORTANT DISCLOSURES AT THE END OF THE PRESENTATION.</a:t>
            </a:r>
          </a:p>
        </p:txBody>
      </p:sp>
      <p:sp>
        <p:nvSpPr>
          <p:cNvPr id="3" name="Slide Number Placeholder 2">
            <a:extLst>
              <a:ext uri="{FF2B5EF4-FFF2-40B4-BE49-F238E27FC236}">
                <a16:creationId xmlns:a16="http://schemas.microsoft.com/office/drawing/2014/main" id="{30465D28-1007-5E83-FBCE-7DF5FC694779}"/>
              </a:ext>
            </a:extLst>
          </p:cNvPr>
          <p:cNvSpPr>
            <a:spLocks noGrp="1"/>
          </p:cNvSpPr>
          <p:nvPr>
            <p:ph type="sldNum" sz="quarter" idx="11"/>
          </p:nvPr>
        </p:nvSpPr>
        <p:spPr/>
        <p:txBody>
          <a:bodyPr/>
          <a:lstStyle/>
          <a:p>
            <a:fld id="{83DAFE14-7A0B-5947-9BC6-2596D2D26B76}" type="slidenum">
              <a:rPr lang="en-US" smtClean="0"/>
              <a:pPr/>
              <a:t>‹#›</a:t>
            </a:fld>
            <a:endParaRPr lang="en-US"/>
          </a:p>
        </p:txBody>
      </p:sp>
    </p:spTree>
    <p:extLst>
      <p:ext uri="{BB962C8B-B14F-4D97-AF65-F5344CB8AC3E}">
        <p14:creationId xmlns:p14="http://schemas.microsoft.com/office/powerpoint/2010/main" val="16703516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0_Titles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3FCA-F8E2-BF4B-8B77-3BD6B7420449}"/>
              </a:ext>
            </a:extLst>
          </p:cNvPr>
          <p:cNvSpPr>
            <a:spLocks noGrp="1"/>
          </p:cNvSpPr>
          <p:nvPr>
            <p:ph type="title" hasCustomPrompt="1"/>
          </p:nvPr>
        </p:nvSpPr>
        <p:spPr>
          <a:xfrm>
            <a:off x="462411" y="251791"/>
            <a:ext cx="9140488" cy="434009"/>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4000" b="1" i="0">
                <a:solidFill>
                  <a:schemeClr val="bg1"/>
                </a:solidFill>
                <a:latin typeface="Neue Haas Grotesk Text Pro" panose="020B0504020202020204" pitchFamily="34" charset="77"/>
              </a:defRPr>
            </a:lvl1pPr>
          </a:lstStyle>
          <a:p>
            <a:r>
              <a:rPr lang="en-US"/>
              <a:t>Slide Title</a:t>
            </a:r>
          </a:p>
        </p:txBody>
      </p:sp>
      <p:sp>
        <p:nvSpPr>
          <p:cNvPr id="3" name="Footer Placeholder 2">
            <a:extLst>
              <a:ext uri="{FF2B5EF4-FFF2-40B4-BE49-F238E27FC236}">
                <a16:creationId xmlns:a16="http://schemas.microsoft.com/office/drawing/2014/main" id="{7C452BF3-7373-414F-B2C0-CCF40DAAD0F7}"/>
              </a:ext>
            </a:extLst>
          </p:cNvPr>
          <p:cNvSpPr>
            <a:spLocks noGrp="1"/>
          </p:cNvSpPr>
          <p:nvPr>
            <p:ph type="ftr" sz="quarter" idx="10"/>
          </p:nvPr>
        </p:nvSpPr>
        <p:spPr/>
        <p:txBody>
          <a:bodyPr/>
          <a:lstStyle>
            <a:lvl1pPr>
              <a:defRPr b="0" i="0">
                <a:solidFill>
                  <a:schemeClr val="bg1"/>
                </a:solidFill>
                <a:latin typeface="Neue Haas Grotesk Text Pro" panose="020B0504020202020204" pitchFamily="34" charset="77"/>
              </a:defRPr>
            </a:lvl1pPr>
          </a:lstStyle>
          <a:p>
            <a:r>
              <a:rPr lang="en-US"/>
              <a:t>FOR INFORMATIONAL PURPOSES ONLY. SEE IMPORTANT DISCLOSURES AT THE END OF THE PRESENTATION.</a:t>
            </a:r>
          </a:p>
        </p:txBody>
      </p:sp>
      <p:sp>
        <p:nvSpPr>
          <p:cNvPr id="4" name="Slide Number Placeholder 3">
            <a:extLst>
              <a:ext uri="{FF2B5EF4-FFF2-40B4-BE49-F238E27FC236}">
                <a16:creationId xmlns:a16="http://schemas.microsoft.com/office/drawing/2014/main" id="{C2AACC1B-437A-5A4D-851B-8B5801D037AB}"/>
              </a:ext>
            </a:extLst>
          </p:cNvPr>
          <p:cNvSpPr>
            <a:spLocks noGrp="1"/>
          </p:cNvSpPr>
          <p:nvPr>
            <p:ph type="sldNum" sz="quarter" idx="11"/>
          </p:nvPr>
        </p:nvSpPr>
        <p:spPr/>
        <p:txBody>
          <a:bodyPr/>
          <a:lstStyle>
            <a:lvl1pPr>
              <a:defRPr b="0" i="0">
                <a:solidFill>
                  <a:schemeClr val="bg1"/>
                </a:solidFill>
                <a:latin typeface="Neue Haas Grotesk Text Pro" panose="020B0504020202020204" pitchFamily="34" charset="77"/>
              </a:defRPr>
            </a:lvl1pPr>
          </a:lstStyle>
          <a:p>
            <a:fld id="{83DAFE14-7A0B-5947-9BC6-2596D2D26B76}" type="slidenum">
              <a:rPr lang="en-US" smtClean="0"/>
              <a:pPr/>
              <a:t>‹#›</a:t>
            </a:fld>
            <a:endParaRPr lang="en-US"/>
          </a:p>
        </p:txBody>
      </p:sp>
      <p:sp>
        <p:nvSpPr>
          <p:cNvPr id="14" name="Text Placeholder 13">
            <a:extLst>
              <a:ext uri="{FF2B5EF4-FFF2-40B4-BE49-F238E27FC236}">
                <a16:creationId xmlns:a16="http://schemas.microsoft.com/office/drawing/2014/main" id="{C3FF3CDB-EDC3-BE47-8A4C-1A14FB4683EA}"/>
              </a:ext>
            </a:extLst>
          </p:cNvPr>
          <p:cNvSpPr>
            <a:spLocks noGrp="1"/>
          </p:cNvSpPr>
          <p:nvPr>
            <p:ph type="body" sz="quarter" idx="12" hasCustomPrompt="1"/>
          </p:nvPr>
        </p:nvSpPr>
        <p:spPr>
          <a:xfrm>
            <a:off x="462982" y="798623"/>
            <a:ext cx="9145968" cy="613748"/>
          </a:xfrm>
        </p:spPr>
        <p:txBody>
          <a:bodyPr/>
          <a:lstStyle>
            <a:lvl1pPr marL="0" indent="0">
              <a:buNone/>
              <a:defRPr b="0" i="0">
                <a:solidFill>
                  <a:schemeClr val="bg1"/>
                </a:solidFill>
                <a:latin typeface="Neue Haas Grotesk Text Pro" panose="020B0504020202020204" pitchFamily="34" charset="77"/>
              </a:defRPr>
            </a:lvl1pPr>
            <a:lvl2pPr marL="233362" indent="0">
              <a:buNone/>
              <a:defRPr/>
            </a:lvl2pPr>
            <a:lvl3pPr marL="460375" indent="0">
              <a:buNone/>
              <a:defRPr/>
            </a:lvl3pPr>
            <a:lvl4pPr marL="695325" indent="0">
              <a:buNone/>
              <a:defRPr/>
            </a:lvl4pPr>
            <a:lvl5pPr marL="920750" indent="0">
              <a:buNone/>
              <a:defRPr/>
            </a:lvl5pPr>
          </a:lstStyle>
          <a:p>
            <a:pPr lvl="0"/>
            <a:r>
              <a:rPr lang="en-US"/>
              <a:t>Subhead</a:t>
            </a:r>
          </a:p>
        </p:txBody>
      </p:sp>
      <p:pic>
        <p:nvPicPr>
          <p:cNvPr id="7" name="Picture 6" descr="A black and white logo&#10;&#10;Description automatically generated">
            <a:extLst>
              <a:ext uri="{FF2B5EF4-FFF2-40B4-BE49-F238E27FC236}">
                <a16:creationId xmlns:a16="http://schemas.microsoft.com/office/drawing/2014/main" id="{575CFB21-3365-8356-9480-1543452F29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8155" y="48163"/>
            <a:ext cx="2172543" cy="971745"/>
          </a:xfrm>
          <a:prstGeom prst="rect">
            <a:avLst/>
          </a:prstGeom>
          <a:solidFill>
            <a:schemeClr val="accent1"/>
          </a:solidFill>
        </p:spPr>
      </p:pic>
    </p:spTree>
    <p:extLst>
      <p:ext uri="{BB962C8B-B14F-4D97-AF65-F5344CB8AC3E}">
        <p14:creationId xmlns:p14="http://schemas.microsoft.com/office/powerpoint/2010/main" val="108869709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1">
    <p:spTree>
      <p:nvGrpSpPr>
        <p:cNvPr id="1" name=""/>
        <p:cNvGrpSpPr/>
        <p:nvPr/>
      </p:nvGrpSpPr>
      <p:grpSpPr>
        <a:xfrm>
          <a:off x="0" y="0"/>
          <a:ext cx="0" cy="0"/>
          <a:chOff x="0" y="0"/>
          <a:chExt cx="0" cy="0"/>
        </a:xfrm>
      </p:grpSpPr>
      <p:pic>
        <p:nvPicPr>
          <p:cNvPr id="11" name="Picture 10" descr="Logo, company name&#10;&#10;Description automatically generated">
            <a:extLst>
              <a:ext uri="{FF2B5EF4-FFF2-40B4-BE49-F238E27FC236}">
                <a16:creationId xmlns:a16="http://schemas.microsoft.com/office/drawing/2014/main" id="{CAB27EF0-F825-AA48-8C2C-332F4F48DDDC}"/>
              </a:ext>
            </a:extLst>
          </p:cNvPr>
          <p:cNvPicPr>
            <a:picLocks noChangeAspect="1"/>
          </p:cNvPicPr>
          <p:nvPr userDrawn="1"/>
        </p:nvPicPr>
        <p:blipFill>
          <a:blip r:embed="rId2"/>
          <a:stretch>
            <a:fillRect/>
          </a:stretch>
        </p:blipFill>
        <p:spPr>
          <a:xfrm>
            <a:off x="5324111" y="4992617"/>
            <a:ext cx="1578864" cy="1584198"/>
          </a:xfrm>
          <a:prstGeom prst="rect">
            <a:avLst/>
          </a:prstGeom>
        </p:spPr>
      </p:pic>
      <p:sp>
        <p:nvSpPr>
          <p:cNvPr id="15" name="Freeform 14">
            <a:extLst>
              <a:ext uri="{FF2B5EF4-FFF2-40B4-BE49-F238E27FC236}">
                <a16:creationId xmlns:a16="http://schemas.microsoft.com/office/drawing/2014/main" id="{5B3B1518-5232-B242-97E4-9F0FE6776556}"/>
              </a:ext>
            </a:extLst>
          </p:cNvPr>
          <p:cNvSpPr/>
          <p:nvPr userDrawn="1"/>
        </p:nvSpPr>
        <p:spPr>
          <a:xfrm>
            <a:off x="5029199" y="812800"/>
            <a:ext cx="7169149" cy="5232400"/>
          </a:xfrm>
          <a:custGeom>
            <a:avLst/>
            <a:gdLst>
              <a:gd name="connsiteX0" fmla="*/ 7391400 w 7391400"/>
              <a:gd name="connsiteY0" fmla="*/ 0 h 5232400"/>
              <a:gd name="connsiteX1" fmla="*/ 0 w 7391400"/>
              <a:gd name="connsiteY1" fmla="*/ 0 h 5232400"/>
              <a:gd name="connsiteX2" fmla="*/ 0 w 7391400"/>
              <a:gd name="connsiteY2" fmla="*/ 139700 h 5232400"/>
              <a:gd name="connsiteX3" fmla="*/ 0 w 7391400"/>
              <a:gd name="connsiteY3" fmla="*/ 5232400 h 5232400"/>
              <a:gd name="connsiteX4" fmla="*/ 317500 w 739140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17500 w 672975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38363 w 6729750"/>
              <a:gd name="connsiteY4" fmla="*/ 5232400 h 523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9750" h="5232400">
                <a:moveTo>
                  <a:pt x="6729750" y="0"/>
                </a:moveTo>
                <a:lnTo>
                  <a:pt x="0" y="0"/>
                </a:lnTo>
                <a:lnTo>
                  <a:pt x="0" y="139700"/>
                </a:lnTo>
                <a:lnTo>
                  <a:pt x="0" y="5232400"/>
                </a:lnTo>
                <a:lnTo>
                  <a:pt x="338363" y="523240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6276537"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mn-lt"/>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6276537" cy="2117073"/>
          </a:xfrm>
          <a:prstGeom prst="rect">
            <a:avLst/>
          </a:prstGeom>
        </p:spPr>
        <p:txBody>
          <a:bodyPr lIns="0" tIns="0" rIns="0" bIns="0">
            <a:noAutofit/>
          </a:bodyPr>
          <a:lstStyle>
            <a:lvl1pPr marL="0" indent="0">
              <a:buFontTx/>
              <a:buNone/>
              <a:defRPr lang="en-US" sz="4000" b="1" i="0" kern="1200" spc="-100" baseline="0" dirty="0" smtClean="0">
                <a:solidFill>
                  <a:schemeClr val="accent4"/>
                </a:solidFill>
                <a:latin typeface="+mn-lt"/>
                <a:ea typeface="+mn-ea"/>
                <a:cs typeface="+mn-cs"/>
              </a:defRPr>
            </a:lvl1pPr>
          </a:lstStyle>
          <a:p>
            <a:pPr lvl="0"/>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3"/>
            <a:srcRect/>
            <a:stretch>
              <a:fillRect/>
            </a:stretch>
          </a:blipFill>
        </p:spPr>
        <p:txBody>
          <a:bodyPr anchor="ctr" anchorCtr="0">
            <a:noAutofit/>
          </a:bodyPr>
          <a:lstStyle>
            <a:lvl1pPr marL="0" indent="0" algn="ctr">
              <a:buNone/>
              <a:defRPr b="0" i="0">
                <a:latin typeface="+mn-lt"/>
              </a:defRPr>
            </a:lvl1pPr>
          </a:lstStyle>
          <a:p>
            <a:endParaRPr lang="en-US"/>
          </a:p>
        </p:txBody>
      </p:sp>
      <p:cxnSp>
        <p:nvCxnSpPr>
          <p:cNvPr id="16" name="Straight Connector 15">
            <a:extLst>
              <a:ext uri="{FF2B5EF4-FFF2-40B4-BE49-F238E27FC236}">
                <a16:creationId xmlns:a16="http://schemas.microsoft.com/office/drawing/2014/main" id="{E336EB85-3CBC-3A4B-8625-B6DBA15C7285}"/>
              </a:ext>
            </a:extLst>
          </p:cNvPr>
          <p:cNvCxnSpPr>
            <a:cxnSpLocks/>
          </p:cNvCxnSpPr>
          <p:nvPr userDrawn="1"/>
        </p:nvCxnSpPr>
        <p:spPr>
          <a:xfrm>
            <a:off x="6845300" y="6045200"/>
            <a:ext cx="5346700" cy="0"/>
          </a:xfrm>
          <a:prstGeom prst="line">
            <a:avLst/>
          </a:prstGeom>
          <a:ln w="161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6276538" cy="596664"/>
          </a:xfrm>
        </p:spPr>
        <p:txBody>
          <a:bodyPr>
            <a:noAutofit/>
          </a:bodyPr>
          <a:lstStyle>
            <a:lvl1pPr marL="0" indent="0">
              <a:buNone/>
              <a:defRPr lang="en-US" sz="1300" b="0" i="0" kern="1200" cap="all" spc="330" baseline="0" dirty="0" smtClean="0">
                <a:solidFill>
                  <a:schemeClr val="tx1"/>
                </a:solidFill>
                <a:latin typeface="+mn-lt"/>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mn-lt"/>
              </a:defRPr>
            </a:lvl1pPr>
          </a:lstStyle>
          <a:p>
            <a:r>
              <a:rPr lang="en-US" altLang="en-US"/>
              <a:t>FOR INVESTMENT PROFESSIONAL USE ONLY. NOT FOR USE WITH THE PUBLIC.</a:t>
            </a:r>
          </a:p>
        </p:txBody>
      </p:sp>
    </p:spTree>
    <p:extLst>
      <p:ext uri="{BB962C8B-B14F-4D97-AF65-F5344CB8AC3E}">
        <p14:creationId xmlns:p14="http://schemas.microsoft.com/office/powerpoint/2010/main" val="39155347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3">
    <p:spTree>
      <p:nvGrpSpPr>
        <p:cNvPr id="1" name=""/>
        <p:cNvGrpSpPr/>
        <p:nvPr/>
      </p:nvGrpSpPr>
      <p:grpSpPr>
        <a:xfrm>
          <a:off x="0" y="0"/>
          <a:ext cx="0" cy="0"/>
          <a:chOff x="0" y="0"/>
          <a:chExt cx="0" cy="0"/>
        </a:xfrm>
      </p:grpSpPr>
      <p:pic>
        <p:nvPicPr>
          <p:cNvPr id="11" name="Picture 10" descr="Logo, company name&#10;&#10;Description automatically generated">
            <a:extLst>
              <a:ext uri="{FF2B5EF4-FFF2-40B4-BE49-F238E27FC236}">
                <a16:creationId xmlns:a16="http://schemas.microsoft.com/office/drawing/2014/main" id="{18B6D114-C999-A54F-BCBD-32DDDA656365}"/>
              </a:ext>
            </a:extLst>
          </p:cNvPr>
          <p:cNvPicPr>
            <a:picLocks noChangeAspect="1"/>
          </p:cNvPicPr>
          <p:nvPr userDrawn="1"/>
        </p:nvPicPr>
        <p:blipFill>
          <a:blip r:embed="rId2"/>
          <a:stretch>
            <a:fillRect/>
          </a:stretch>
        </p:blipFill>
        <p:spPr>
          <a:xfrm>
            <a:off x="5324111" y="4992617"/>
            <a:ext cx="1578864" cy="1584198"/>
          </a:xfrm>
          <a:prstGeom prst="rect">
            <a:avLst/>
          </a:prstGeom>
        </p:spPr>
      </p:pic>
      <p:sp>
        <p:nvSpPr>
          <p:cNvPr id="15" name="Freeform 14">
            <a:extLst>
              <a:ext uri="{FF2B5EF4-FFF2-40B4-BE49-F238E27FC236}">
                <a16:creationId xmlns:a16="http://schemas.microsoft.com/office/drawing/2014/main" id="{5B3B1518-5232-B242-97E4-9F0FE6776556}"/>
              </a:ext>
            </a:extLst>
          </p:cNvPr>
          <p:cNvSpPr/>
          <p:nvPr userDrawn="1"/>
        </p:nvSpPr>
        <p:spPr>
          <a:xfrm>
            <a:off x="5029199" y="812800"/>
            <a:ext cx="7169149" cy="5232400"/>
          </a:xfrm>
          <a:custGeom>
            <a:avLst/>
            <a:gdLst>
              <a:gd name="connsiteX0" fmla="*/ 7391400 w 7391400"/>
              <a:gd name="connsiteY0" fmla="*/ 0 h 5232400"/>
              <a:gd name="connsiteX1" fmla="*/ 0 w 7391400"/>
              <a:gd name="connsiteY1" fmla="*/ 0 h 5232400"/>
              <a:gd name="connsiteX2" fmla="*/ 0 w 7391400"/>
              <a:gd name="connsiteY2" fmla="*/ 139700 h 5232400"/>
              <a:gd name="connsiteX3" fmla="*/ 0 w 7391400"/>
              <a:gd name="connsiteY3" fmla="*/ 5232400 h 5232400"/>
              <a:gd name="connsiteX4" fmla="*/ 317500 w 739140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17500 w 672975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38363 w 6729750"/>
              <a:gd name="connsiteY4" fmla="*/ 5232400 h 523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9750" h="5232400">
                <a:moveTo>
                  <a:pt x="6729750" y="0"/>
                </a:moveTo>
                <a:lnTo>
                  <a:pt x="0" y="0"/>
                </a:lnTo>
                <a:lnTo>
                  <a:pt x="0" y="139700"/>
                </a:lnTo>
                <a:lnTo>
                  <a:pt x="0" y="5232400"/>
                </a:lnTo>
                <a:lnTo>
                  <a:pt x="338363" y="523240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6276537"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mn-lt"/>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6276537" cy="2117073"/>
          </a:xfrm>
          <a:prstGeom prst="rect">
            <a:avLst/>
          </a:prstGeom>
        </p:spPr>
        <p:txBody>
          <a:bodyPr lIns="0" tIns="0" rIns="0" bIns="0">
            <a:noAutofit/>
          </a:bodyPr>
          <a:lstStyle>
            <a:lvl1pPr marL="0" indent="0">
              <a:buFontTx/>
              <a:buNone/>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3"/>
            <a:srcRect/>
            <a:stretch>
              <a:fillRect/>
            </a:stretch>
          </a:blipFill>
        </p:spPr>
        <p:txBody>
          <a:bodyPr anchor="ctr" anchorCtr="0">
            <a:noAutofit/>
          </a:bodyPr>
          <a:lstStyle>
            <a:lvl1pPr marL="0" indent="0" algn="ctr">
              <a:buNone/>
              <a:defRPr b="0" i="0">
                <a:latin typeface="+mn-lt"/>
              </a:defRPr>
            </a:lvl1pPr>
          </a:lstStyle>
          <a:p>
            <a:endParaRPr lang="en-US"/>
          </a:p>
        </p:txBody>
      </p:sp>
      <p:cxnSp>
        <p:nvCxnSpPr>
          <p:cNvPr id="16" name="Straight Connector 15">
            <a:extLst>
              <a:ext uri="{FF2B5EF4-FFF2-40B4-BE49-F238E27FC236}">
                <a16:creationId xmlns:a16="http://schemas.microsoft.com/office/drawing/2014/main" id="{E336EB85-3CBC-3A4B-8625-B6DBA15C7285}"/>
              </a:ext>
            </a:extLst>
          </p:cNvPr>
          <p:cNvCxnSpPr>
            <a:cxnSpLocks/>
          </p:cNvCxnSpPr>
          <p:nvPr userDrawn="1"/>
        </p:nvCxnSpPr>
        <p:spPr>
          <a:xfrm>
            <a:off x="6845300" y="6045200"/>
            <a:ext cx="5346700" cy="0"/>
          </a:xfrm>
          <a:prstGeom prst="line">
            <a:avLst/>
          </a:prstGeom>
          <a:ln w="161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6276538" cy="596664"/>
          </a:xfrm>
        </p:spPr>
        <p:txBody>
          <a:bodyPr>
            <a:noAutofit/>
          </a:bodyPr>
          <a:lstStyle>
            <a:lvl1pPr marL="0" indent="0">
              <a:buNone/>
              <a:defRPr lang="en-US" sz="1300" b="0" i="0" kern="1200" cap="all" spc="330" baseline="0" dirty="0" smtClean="0">
                <a:solidFill>
                  <a:schemeClr val="tx1"/>
                </a:solidFill>
                <a:latin typeface="+mn-lt"/>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mn-lt"/>
              </a:defRPr>
            </a:lvl1pPr>
          </a:lstStyle>
          <a:p>
            <a:r>
              <a:rPr lang="en-US" altLang="en-US"/>
              <a:t>FOR INVESTMENT PROFESSIONAL USE ONLY. NOT FOR USE WITH THE PUBLIC.</a:t>
            </a:r>
          </a:p>
        </p:txBody>
      </p:sp>
    </p:spTree>
    <p:extLst>
      <p:ext uri="{BB962C8B-B14F-4D97-AF65-F5344CB8AC3E}">
        <p14:creationId xmlns:p14="http://schemas.microsoft.com/office/powerpoint/2010/main" val="23387750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2">
    <p:spTree>
      <p:nvGrpSpPr>
        <p:cNvPr id="1" name=""/>
        <p:cNvGrpSpPr/>
        <p:nvPr/>
      </p:nvGrpSpPr>
      <p:grpSpPr>
        <a:xfrm>
          <a:off x="0" y="0"/>
          <a:ext cx="0" cy="0"/>
          <a:chOff x="0" y="0"/>
          <a:chExt cx="0" cy="0"/>
        </a:xfrm>
      </p:grpSpPr>
      <p:pic>
        <p:nvPicPr>
          <p:cNvPr id="11" name="Picture 10" descr="Logo, company name&#10;&#10;Description automatically generated">
            <a:extLst>
              <a:ext uri="{FF2B5EF4-FFF2-40B4-BE49-F238E27FC236}">
                <a16:creationId xmlns:a16="http://schemas.microsoft.com/office/drawing/2014/main" id="{9C20923C-31CE-5A46-8D92-DA7A1E0F53AE}"/>
              </a:ext>
            </a:extLst>
          </p:cNvPr>
          <p:cNvPicPr>
            <a:picLocks noChangeAspect="1"/>
          </p:cNvPicPr>
          <p:nvPr userDrawn="1"/>
        </p:nvPicPr>
        <p:blipFill>
          <a:blip r:embed="rId2"/>
          <a:stretch>
            <a:fillRect/>
          </a:stretch>
        </p:blipFill>
        <p:spPr>
          <a:xfrm>
            <a:off x="5324111" y="4992617"/>
            <a:ext cx="1578864" cy="1584198"/>
          </a:xfrm>
          <a:prstGeom prst="rect">
            <a:avLst/>
          </a:prstGeom>
        </p:spPr>
      </p:pic>
      <p:sp>
        <p:nvSpPr>
          <p:cNvPr id="15" name="Freeform 14">
            <a:extLst>
              <a:ext uri="{FF2B5EF4-FFF2-40B4-BE49-F238E27FC236}">
                <a16:creationId xmlns:a16="http://schemas.microsoft.com/office/drawing/2014/main" id="{5B3B1518-5232-B242-97E4-9F0FE6776556}"/>
              </a:ext>
            </a:extLst>
          </p:cNvPr>
          <p:cNvSpPr/>
          <p:nvPr userDrawn="1"/>
        </p:nvSpPr>
        <p:spPr>
          <a:xfrm>
            <a:off x="5029199" y="812800"/>
            <a:ext cx="7169149" cy="5232400"/>
          </a:xfrm>
          <a:custGeom>
            <a:avLst/>
            <a:gdLst>
              <a:gd name="connsiteX0" fmla="*/ 7391400 w 7391400"/>
              <a:gd name="connsiteY0" fmla="*/ 0 h 5232400"/>
              <a:gd name="connsiteX1" fmla="*/ 0 w 7391400"/>
              <a:gd name="connsiteY1" fmla="*/ 0 h 5232400"/>
              <a:gd name="connsiteX2" fmla="*/ 0 w 7391400"/>
              <a:gd name="connsiteY2" fmla="*/ 139700 h 5232400"/>
              <a:gd name="connsiteX3" fmla="*/ 0 w 7391400"/>
              <a:gd name="connsiteY3" fmla="*/ 5232400 h 5232400"/>
              <a:gd name="connsiteX4" fmla="*/ 317500 w 739140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17500 w 672975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38363 w 6729750"/>
              <a:gd name="connsiteY4" fmla="*/ 5232400 h 523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9750" h="5232400">
                <a:moveTo>
                  <a:pt x="6729750" y="0"/>
                </a:moveTo>
                <a:lnTo>
                  <a:pt x="0" y="0"/>
                </a:lnTo>
                <a:lnTo>
                  <a:pt x="0" y="139700"/>
                </a:lnTo>
                <a:lnTo>
                  <a:pt x="0" y="5232400"/>
                </a:lnTo>
                <a:lnTo>
                  <a:pt x="338363" y="523240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6276537"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mn-lt"/>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6276537" cy="2117073"/>
          </a:xfrm>
          <a:prstGeom prst="rect">
            <a:avLst/>
          </a:prstGeom>
        </p:spPr>
        <p:txBody>
          <a:bodyPr lIns="0" tIns="0" rIns="0" bIns="0">
            <a:noAutofit/>
          </a:bodyPr>
          <a:lstStyle>
            <a:lvl1pPr marL="0" indent="0">
              <a:buFontTx/>
              <a:buNone/>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3"/>
            <a:srcRect/>
            <a:stretch>
              <a:fillRect/>
            </a:stretch>
          </a:blipFill>
        </p:spPr>
        <p:txBody>
          <a:bodyPr anchor="ctr" anchorCtr="0">
            <a:noAutofit/>
          </a:bodyPr>
          <a:lstStyle>
            <a:lvl1pPr marL="0" indent="0" algn="ctr">
              <a:buNone/>
              <a:defRPr b="0" i="0">
                <a:latin typeface="+mn-lt"/>
              </a:defRPr>
            </a:lvl1pPr>
          </a:lstStyle>
          <a:p>
            <a:endParaRPr lang="en-US"/>
          </a:p>
        </p:txBody>
      </p:sp>
      <p:cxnSp>
        <p:nvCxnSpPr>
          <p:cNvPr id="16" name="Straight Connector 15">
            <a:extLst>
              <a:ext uri="{FF2B5EF4-FFF2-40B4-BE49-F238E27FC236}">
                <a16:creationId xmlns:a16="http://schemas.microsoft.com/office/drawing/2014/main" id="{E336EB85-3CBC-3A4B-8625-B6DBA15C7285}"/>
              </a:ext>
            </a:extLst>
          </p:cNvPr>
          <p:cNvCxnSpPr>
            <a:cxnSpLocks/>
          </p:cNvCxnSpPr>
          <p:nvPr userDrawn="1"/>
        </p:nvCxnSpPr>
        <p:spPr>
          <a:xfrm>
            <a:off x="6845300" y="6045200"/>
            <a:ext cx="5346700" cy="0"/>
          </a:xfrm>
          <a:prstGeom prst="line">
            <a:avLst/>
          </a:prstGeom>
          <a:ln w="161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6276538" cy="596664"/>
          </a:xfrm>
        </p:spPr>
        <p:txBody>
          <a:bodyPr>
            <a:noAutofit/>
          </a:bodyPr>
          <a:lstStyle>
            <a:lvl1pPr marL="0" indent="0">
              <a:buNone/>
              <a:defRPr lang="en-US" sz="1300" b="0" i="0" kern="1200" cap="all" spc="330" baseline="0" dirty="0" smtClean="0">
                <a:solidFill>
                  <a:schemeClr val="tx1"/>
                </a:solidFill>
                <a:latin typeface="+mn-lt"/>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mn-lt"/>
              </a:defRPr>
            </a:lvl1pPr>
          </a:lstStyle>
          <a:p>
            <a:r>
              <a:rPr lang="en-US" altLang="en-US"/>
              <a:t>FOR INVESTMENT PROFESSIONAL USE ONLY. NOT FOR USE WITH THE PUBLIC.</a:t>
            </a:r>
          </a:p>
        </p:txBody>
      </p:sp>
    </p:spTree>
    <p:extLst>
      <p:ext uri="{BB962C8B-B14F-4D97-AF65-F5344CB8AC3E}">
        <p14:creationId xmlns:p14="http://schemas.microsoft.com/office/powerpoint/2010/main" val="15182472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4">
    <p:spTree>
      <p:nvGrpSpPr>
        <p:cNvPr id="1" name=""/>
        <p:cNvGrpSpPr/>
        <p:nvPr/>
      </p:nvGrpSpPr>
      <p:grpSpPr>
        <a:xfrm>
          <a:off x="0" y="0"/>
          <a:ext cx="0" cy="0"/>
          <a:chOff x="0" y="0"/>
          <a:chExt cx="0" cy="0"/>
        </a:xfrm>
      </p:grpSpPr>
      <p:pic>
        <p:nvPicPr>
          <p:cNvPr id="11" name="Picture 10" descr="Logo, company name&#10;&#10;Description automatically generated">
            <a:extLst>
              <a:ext uri="{FF2B5EF4-FFF2-40B4-BE49-F238E27FC236}">
                <a16:creationId xmlns:a16="http://schemas.microsoft.com/office/drawing/2014/main" id="{A45EEB0F-F7B7-3F4B-B3C2-98185ABD8FAB}"/>
              </a:ext>
            </a:extLst>
          </p:cNvPr>
          <p:cNvPicPr>
            <a:picLocks noChangeAspect="1"/>
          </p:cNvPicPr>
          <p:nvPr userDrawn="1"/>
        </p:nvPicPr>
        <p:blipFill>
          <a:blip r:embed="rId2"/>
          <a:stretch>
            <a:fillRect/>
          </a:stretch>
        </p:blipFill>
        <p:spPr>
          <a:xfrm>
            <a:off x="5324111" y="4992617"/>
            <a:ext cx="1578864" cy="1584198"/>
          </a:xfrm>
          <a:prstGeom prst="rect">
            <a:avLst/>
          </a:prstGeom>
        </p:spPr>
      </p:pic>
      <p:sp>
        <p:nvSpPr>
          <p:cNvPr id="15" name="Freeform 14">
            <a:extLst>
              <a:ext uri="{FF2B5EF4-FFF2-40B4-BE49-F238E27FC236}">
                <a16:creationId xmlns:a16="http://schemas.microsoft.com/office/drawing/2014/main" id="{5B3B1518-5232-B242-97E4-9F0FE6776556}"/>
              </a:ext>
            </a:extLst>
          </p:cNvPr>
          <p:cNvSpPr/>
          <p:nvPr userDrawn="1"/>
        </p:nvSpPr>
        <p:spPr>
          <a:xfrm>
            <a:off x="5029199" y="812800"/>
            <a:ext cx="7169149" cy="5232400"/>
          </a:xfrm>
          <a:custGeom>
            <a:avLst/>
            <a:gdLst>
              <a:gd name="connsiteX0" fmla="*/ 7391400 w 7391400"/>
              <a:gd name="connsiteY0" fmla="*/ 0 h 5232400"/>
              <a:gd name="connsiteX1" fmla="*/ 0 w 7391400"/>
              <a:gd name="connsiteY1" fmla="*/ 0 h 5232400"/>
              <a:gd name="connsiteX2" fmla="*/ 0 w 7391400"/>
              <a:gd name="connsiteY2" fmla="*/ 139700 h 5232400"/>
              <a:gd name="connsiteX3" fmla="*/ 0 w 7391400"/>
              <a:gd name="connsiteY3" fmla="*/ 5232400 h 5232400"/>
              <a:gd name="connsiteX4" fmla="*/ 317500 w 739140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17500 w 6729750"/>
              <a:gd name="connsiteY4" fmla="*/ 5232400 h 5232400"/>
              <a:gd name="connsiteX0" fmla="*/ 6729750 w 6729750"/>
              <a:gd name="connsiteY0" fmla="*/ 0 h 5232400"/>
              <a:gd name="connsiteX1" fmla="*/ 0 w 6729750"/>
              <a:gd name="connsiteY1" fmla="*/ 0 h 5232400"/>
              <a:gd name="connsiteX2" fmla="*/ 0 w 6729750"/>
              <a:gd name="connsiteY2" fmla="*/ 139700 h 5232400"/>
              <a:gd name="connsiteX3" fmla="*/ 0 w 6729750"/>
              <a:gd name="connsiteY3" fmla="*/ 5232400 h 5232400"/>
              <a:gd name="connsiteX4" fmla="*/ 338363 w 6729750"/>
              <a:gd name="connsiteY4" fmla="*/ 5232400 h 523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9750" h="5232400">
                <a:moveTo>
                  <a:pt x="6729750" y="0"/>
                </a:moveTo>
                <a:lnTo>
                  <a:pt x="0" y="0"/>
                </a:lnTo>
                <a:lnTo>
                  <a:pt x="0" y="139700"/>
                </a:lnTo>
                <a:lnTo>
                  <a:pt x="0" y="5232400"/>
                </a:lnTo>
                <a:lnTo>
                  <a:pt x="338363" y="523240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6276537"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mn-lt"/>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6276537" cy="2117073"/>
          </a:xfrm>
          <a:prstGeom prst="rect">
            <a:avLst/>
          </a:prstGeom>
        </p:spPr>
        <p:txBody>
          <a:bodyPr lIns="0" tIns="0" rIns="0" bIns="0">
            <a:noAutofit/>
          </a:bodyPr>
          <a:lstStyle>
            <a:lvl1pPr marL="0" indent="0">
              <a:buFontTx/>
              <a:buNone/>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3"/>
            <a:srcRect/>
            <a:stretch>
              <a:fillRect/>
            </a:stretch>
          </a:blipFill>
        </p:spPr>
        <p:txBody>
          <a:bodyPr anchor="ctr" anchorCtr="0">
            <a:noAutofit/>
          </a:bodyPr>
          <a:lstStyle>
            <a:lvl1pPr marL="0" indent="0" algn="ctr">
              <a:buNone/>
              <a:defRPr b="0" i="0">
                <a:latin typeface="+mn-lt"/>
              </a:defRPr>
            </a:lvl1pPr>
          </a:lstStyle>
          <a:p>
            <a:endParaRPr lang="en-US"/>
          </a:p>
        </p:txBody>
      </p:sp>
      <p:cxnSp>
        <p:nvCxnSpPr>
          <p:cNvPr id="16" name="Straight Connector 15">
            <a:extLst>
              <a:ext uri="{FF2B5EF4-FFF2-40B4-BE49-F238E27FC236}">
                <a16:creationId xmlns:a16="http://schemas.microsoft.com/office/drawing/2014/main" id="{E336EB85-3CBC-3A4B-8625-B6DBA15C7285}"/>
              </a:ext>
            </a:extLst>
          </p:cNvPr>
          <p:cNvCxnSpPr>
            <a:cxnSpLocks/>
          </p:cNvCxnSpPr>
          <p:nvPr userDrawn="1"/>
        </p:nvCxnSpPr>
        <p:spPr>
          <a:xfrm>
            <a:off x="6845300" y="6045200"/>
            <a:ext cx="5346700" cy="0"/>
          </a:xfrm>
          <a:prstGeom prst="line">
            <a:avLst/>
          </a:prstGeom>
          <a:ln w="161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6276538" cy="596664"/>
          </a:xfrm>
        </p:spPr>
        <p:txBody>
          <a:bodyPr>
            <a:noAutofit/>
          </a:bodyPr>
          <a:lstStyle>
            <a:lvl1pPr marL="0" indent="0">
              <a:buNone/>
              <a:defRPr lang="en-US" sz="1300" b="0" i="0" kern="1200" cap="all" spc="330" baseline="0" dirty="0" smtClean="0">
                <a:solidFill>
                  <a:schemeClr val="tx1"/>
                </a:solidFill>
                <a:latin typeface="+mn-lt"/>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mn-lt"/>
              </a:defRPr>
            </a:lvl1pPr>
          </a:lstStyle>
          <a:p>
            <a:r>
              <a:rPr lang="en-US" altLang="en-US"/>
              <a:t>FOR INVESTMENT PROFESSIONAL USE ONLY. NOT FOR USE WITH THE PUBLIC.</a:t>
            </a:r>
          </a:p>
        </p:txBody>
      </p:sp>
    </p:spTree>
    <p:extLst>
      <p:ext uri="{BB962C8B-B14F-4D97-AF65-F5344CB8AC3E}">
        <p14:creationId xmlns:p14="http://schemas.microsoft.com/office/powerpoint/2010/main" val="5399050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5">
    <p:spTree>
      <p:nvGrpSpPr>
        <p:cNvPr id="1" name=""/>
        <p:cNvGrpSpPr/>
        <p:nvPr/>
      </p:nvGrpSpPr>
      <p:grpSpPr>
        <a:xfrm>
          <a:off x="0" y="0"/>
          <a:ext cx="0" cy="0"/>
          <a:chOff x="0" y="0"/>
          <a:chExt cx="0" cy="0"/>
        </a:xfrm>
      </p:grpSpPr>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5967299"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mn-lt"/>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5967299" cy="2117073"/>
          </a:xfrm>
          <a:prstGeom prst="rect">
            <a:avLst/>
          </a:prstGeom>
        </p:spPr>
        <p:txBody>
          <a:bodyPr lIns="0" tIns="0" rIns="0" bIns="0">
            <a:noAutofit/>
          </a:bodyPr>
          <a:lstStyle>
            <a:lvl1pPr marL="0" indent="0">
              <a:buFontTx/>
              <a:buNone/>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2"/>
            <a:srcRect/>
            <a:stretch>
              <a:fillRect/>
            </a:stretch>
          </a:blipFill>
        </p:spPr>
        <p:txBody>
          <a:bodyPr anchor="ctr" anchorCtr="0">
            <a:noAutofit/>
          </a:bodyPr>
          <a:lstStyle>
            <a:lvl1pPr marL="0" indent="0" algn="ctr">
              <a:buNone/>
              <a:defRPr b="0" i="0">
                <a:latin typeface="+mn-lt"/>
              </a:defRPr>
            </a:lvl1pPr>
          </a:lstStyle>
          <a:p>
            <a:endParaRPr lang="en-US"/>
          </a:p>
        </p:txBody>
      </p: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5967299" cy="596664"/>
          </a:xfrm>
        </p:spPr>
        <p:txBody>
          <a:bodyPr>
            <a:noAutofit/>
          </a:bodyPr>
          <a:lstStyle>
            <a:lvl1pPr marL="0" indent="0">
              <a:buNone/>
              <a:defRPr lang="en-US" sz="1300" b="0" i="0" kern="1200" cap="all" spc="330" baseline="0" dirty="0" smtClean="0">
                <a:solidFill>
                  <a:schemeClr val="tx1"/>
                </a:solidFill>
                <a:latin typeface="+mn-lt"/>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mn-lt"/>
              </a:defRPr>
            </a:lvl1pPr>
          </a:lstStyle>
          <a:p>
            <a:r>
              <a:rPr lang="en-US" altLang="en-US"/>
              <a:t>FOR INVESTMENT PROFESSIONAL USE ONLY. NOT FOR USE WITH THE PUBLIC.</a:t>
            </a:r>
          </a:p>
        </p:txBody>
      </p:sp>
      <p:sp>
        <p:nvSpPr>
          <p:cNvPr id="11" name="Freeform 10">
            <a:extLst>
              <a:ext uri="{FF2B5EF4-FFF2-40B4-BE49-F238E27FC236}">
                <a16:creationId xmlns:a16="http://schemas.microsoft.com/office/drawing/2014/main" id="{894B0DDD-4029-5545-9C9B-6F8BB79F7A22}"/>
              </a:ext>
            </a:extLst>
          </p:cNvPr>
          <p:cNvSpPr/>
          <p:nvPr userDrawn="1"/>
        </p:nvSpPr>
        <p:spPr>
          <a:xfrm>
            <a:off x="6845301" y="-1"/>
            <a:ext cx="4889498"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Freeform 12">
            <a:extLst>
              <a:ext uri="{FF2B5EF4-FFF2-40B4-BE49-F238E27FC236}">
                <a16:creationId xmlns:a16="http://schemas.microsoft.com/office/drawing/2014/main" id="{17E70352-96D4-9249-A003-1718A850F64D}"/>
              </a:ext>
            </a:extLst>
          </p:cNvPr>
          <p:cNvSpPr/>
          <p:nvPr userDrawn="1"/>
        </p:nvSpPr>
        <p:spPr>
          <a:xfrm flipH="1">
            <a:off x="5030379" y="-1"/>
            <a:ext cx="357906"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15" name="Picture 14" descr="Logo, company name&#10;&#10;Description automatically generated">
            <a:extLst>
              <a:ext uri="{FF2B5EF4-FFF2-40B4-BE49-F238E27FC236}">
                <a16:creationId xmlns:a16="http://schemas.microsoft.com/office/drawing/2014/main" id="{5974F129-9D51-2446-9DC2-933E3829FBC2}"/>
              </a:ext>
            </a:extLst>
          </p:cNvPr>
          <p:cNvPicPr>
            <a:picLocks noChangeAspect="1"/>
          </p:cNvPicPr>
          <p:nvPr userDrawn="1"/>
        </p:nvPicPr>
        <p:blipFill>
          <a:blip r:embed="rId3"/>
          <a:stretch>
            <a:fillRect/>
          </a:stretch>
        </p:blipFill>
        <p:spPr>
          <a:xfrm>
            <a:off x="5324111" y="4992617"/>
            <a:ext cx="1578864" cy="1584198"/>
          </a:xfrm>
          <a:prstGeom prst="rect">
            <a:avLst/>
          </a:prstGeom>
        </p:spPr>
      </p:pic>
    </p:spTree>
    <p:extLst>
      <p:ext uri="{BB962C8B-B14F-4D97-AF65-F5344CB8AC3E}">
        <p14:creationId xmlns:p14="http://schemas.microsoft.com/office/powerpoint/2010/main" val="14865899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6">
    <p:spTree>
      <p:nvGrpSpPr>
        <p:cNvPr id="1" name=""/>
        <p:cNvGrpSpPr/>
        <p:nvPr/>
      </p:nvGrpSpPr>
      <p:grpSpPr>
        <a:xfrm>
          <a:off x="0" y="0"/>
          <a:ext cx="0" cy="0"/>
          <a:chOff x="0" y="0"/>
          <a:chExt cx="0" cy="0"/>
        </a:xfrm>
      </p:grpSpPr>
      <p:pic>
        <p:nvPicPr>
          <p:cNvPr id="15" name="Picture 14" descr="Logo, company name&#10;&#10;Description automatically generated">
            <a:extLst>
              <a:ext uri="{FF2B5EF4-FFF2-40B4-BE49-F238E27FC236}">
                <a16:creationId xmlns:a16="http://schemas.microsoft.com/office/drawing/2014/main" id="{9BB51426-3189-D746-8294-D606F1C5D593}"/>
              </a:ext>
            </a:extLst>
          </p:cNvPr>
          <p:cNvPicPr>
            <a:picLocks noChangeAspect="1"/>
          </p:cNvPicPr>
          <p:nvPr userDrawn="1"/>
        </p:nvPicPr>
        <p:blipFill>
          <a:blip r:embed="rId2"/>
          <a:stretch>
            <a:fillRect/>
          </a:stretch>
        </p:blipFill>
        <p:spPr>
          <a:xfrm>
            <a:off x="5324111" y="4992617"/>
            <a:ext cx="1578864" cy="1584198"/>
          </a:xfrm>
          <a:prstGeom prst="rect">
            <a:avLst/>
          </a:prstGeom>
        </p:spPr>
      </p:pic>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5967299"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mn-lt"/>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5967299" cy="2117073"/>
          </a:xfrm>
          <a:prstGeom prst="rect">
            <a:avLst/>
          </a:prstGeom>
        </p:spPr>
        <p:txBody>
          <a:bodyPr lIns="0" tIns="0" rIns="0" bIns="0">
            <a:noAutofit/>
          </a:bodyPr>
          <a:lstStyle>
            <a:lvl1pPr marL="0" indent="0">
              <a:buFontTx/>
              <a:buNone/>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3"/>
            <a:srcRect/>
            <a:stretch>
              <a:fillRect/>
            </a:stretch>
          </a:blipFill>
        </p:spPr>
        <p:txBody>
          <a:bodyPr anchor="ctr" anchorCtr="0">
            <a:noAutofit/>
          </a:bodyPr>
          <a:lstStyle>
            <a:lvl1pPr marL="0" indent="0" algn="ctr">
              <a:buNone/>
              <a:defRPr b="0" i="0">
                <a:latin typeface="+mn-lt"/>
              </a:defRPr>
            </a:lvl1pPr>
          </a:lstStyle>
          <a:p>
            <a:endParaRPr lang="en-US"/>
          </a:p>
        </p:txBody>
      </p: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5967299" cy="596664"/>
          </a:xfrm>
        </p:spPr>
        <p:txBody>
          <a:bodyPr>
            <a:noAutofit/>
          </a:bodyPr>
          <a:lstStyle>
            <a:lvl1pPr marL="0" indent="0">
              <a:buNone/>
              <a:defRPr lang="en-US" sz="1300" b="0" i="0" kern="1200" cap="all" spc="330" baseline="0" dirty="0" smtClean="0">
                <a:solidFill>
                  <a:schemeClr val="tx1"/>
                </a:solidFill>
                <a:latin typeface="+mn-lt"/>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mn-lt"/>
              </a:defRPr>
            </a:lvl1pPr>
          </a:lstStyle>
          <a:p>
            <a:r>
              <a:rPr lang="en-US" altLang="en-US"/>
              <a:t>FOR INVESTMENT PROFESSIONAL USE ONLY. NOT FOR USE WITH THE PUBLIC.</a:t>
            </a:r>
          </a:p>
        </p:txBody>
      </p:sp>
      <p:sp>
        <p:nvSpPr>
          <p:cNvPr id="11" name="Freeform 10">
            <a:extLst>
              <a:ext uri="{FF2B5EF4-FFF2-40B4-BE49-F238E27FC236}">
                <a16:creationId xmlns:a16="http://schemas.microsoft.com/office/drawing/2014/main" id="{894B0DDD-4029-5545-9C9B-6F8BB79F7A22}"/>
              </a:ext>
            </a:extLst>
          </p:cNvPr>
          <p:cNvSpPr/>
          <p:nvPr userDrawn="1"/>
        </p:nvSpPr>
        <p:spPr>
          <a:xfrm>
            <a:off x="6845301" y="-1"/>
            <a:ext cx="4889498"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Freeform 12">
            <a:extLst>
              <a:ext uri="{FF2B5EF4-FFF2-40B4-BE49-F238E27FC236}">
                <a16:creationId xmlns:a16="http://schemas.microsoft.com/office/drawing/2014/main" id="{17E70352-96D4-9249-A003-1718A850F64D}"/>
              </a:ext>
            </a:extLst>
          </p:cNvPr>
          <p:cNvSpPr/>
          <p:nvPr userDrawn="1"/>
        </p:nvSpPr>
        <p:spPr>
          <a:xfrm flipH="1">
            <a:off x="5030379" y="-1"/>
            <a:ext cx="357906"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Tree>
    <p:extLst>
      <p:ext uri="{BB962C8B-B14F-4D97-AF65-F5344CB8AC3E}">
        <p14:creationId xmlns:p14="http://schemas.microsoft.com/office/powerpoint/2010/main" val="6937581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7">
    <p:spTree>
      <p:nvGrpSpPr>
        <p:cNvPr id="1" name=""/>
        <p:cNvGrpSpPr/>
        <p:nvPr/>
      </p:nvGrpSpPr>
      <p:grpSpPr>
        <a:xfrm>
          <a:off x="0" y="0"/>
          <a:ext cx="0" cy="0"/>
          <a:chOff x="0" y="0"/>
          <a:chExt cx="0" cy="0"/>
        </a:xfrm>
      </p:grpSpPr>
      <p:pic>
        <p:nvPicPr>
          <p:cNvPr id="15" name="Picture 14" descr="Logo, company name&#10;&#10;Description automatically generated">
            <a:extLst>
              <a:ext uri="{FF2B5EF4-FFF2-40B4-BE49-F238E27FC236}">
                <a16:creationId xmlns:a16="http://schemas.microsoft.com/office/drawing/2014/main" id="{12370C1B-CCC6-ED4F-AE19-E3304E677AFA}"/>
              </a:ext>
            </a:extLst>
          </p:cNvPr>
          <p:cNvPicPr>
            <a:picLocks noChangeAspect="1"/>
          </p:cNvPicPr>
          <p:nvPr userDrawn="1"/>
        </p:nvPicPr>
        <p:blipFill>
          <a:blip r:embed="rId2"/>
          <a:stretch>
            <a:fillRect/>
          </a:stretch>
        </p:blipFill>
        <p:spPr>
          <a:xfrm>
            <a:off x="5324111" y="4992617"/>
            <a:ext cx="1578864" cy="1584198"/>
          </a:xfrm>
          <a:prstGeom prst="rect">
            <a:avLst/>
          </a:prstGeom>
        </p:spPr>
      </p:pic>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5967299"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mn-lt"/>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5967299" cy="2117073"/>
          </a:xfrm>
          <a:prstGeom prst="rect">
            <a:avLst/>
          </a:prstGeom>
        </p:spPr>
        <p:txBody>
          <a:bodyPr lIns="0" tIns="0" rIns="0" bIns="0">
            <a:noAutofit/>
          </a:bodyPr>
          <a:lstStyle>
            <a:lvl1pPr marL="0" indent="0">
              <a:buFontTx/>
              <a:buNone/>
              <a:defRPr lang="en-US" sz="4000" b="1" i="0" kern="1200" spc="-100" baseline="0" dirty="0">
                <a:solidFill>
                  <a:schemeClr val="accent4"/>
                </a:solidFill>
                <a:latin typeface="+mn-lt"/>
                <a:ea typeface="+mn-ea"/>
                <a:cs typeface="+mn-cs"/>
              </a:defRPr>
            </a:lvl1pPr>
          </a:lstStyle>
          <a:p>
            <a:pPr marL="0" lvl="0" indent="0" algn="l" defTabSz="914400" rtl="0" eaLnBrk="1" latinLnBrk="0" hangingPunct="1">
              <a:lnSpc>
                <a:spcPct val="90000"/>
              </a:lnSpc>
              <a:spcBef>
                <a:spcPts val="1000"/>
              </a:spcBef>
              <a:buClr>
                <a:schemeClr val="accent4"/>
              </a:buClr>
              <a:buFontTx/>
              <a:buNone/>
            </a:pPr>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3"/>
            <a:srcRect/>
            <a:stretch>
              <a:fillRect/>
            </a:stretch>
          </a:blipFill>
        </p:spPr>
        <p:txBody>
          <a:bodyPr anchor="ctr" anchorCtr="0">
            <a:noAutofit/>
          </a:bodyPr>
          <a:lstStyle>
            <a:lvl1pPr marL="0" indent="0" algn="ctr">
              <a:buNone/>
              <a:defRPr b="0" i="0">
                <a:latin typeface="+mn-lt"/>
              </a:defRPr>
            </a:lvl1pPr>
          </a:lstStyle>
          <a:p>
            <a:endParaRPr lang="en-US"/>
          </a:p>
        </p:txBody>
      </p: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5967299" cy="596664"/>
          </a:xfrm>
        </p:spPr>
        <p:txBody>
          <a:bodyPr>
            <a:noAutofit/>
          </a:bodyPr>
          <a:lstStyle>
            <a:lvl1pPr marL="0" indent="0">
              <a:buNone/>
              <a:defRPr lang="en-US" sz="1300" b="0" i="0" kern="1200" cap="all" spc="330" baseline="0" dirty="0" smtClean="0">
                <a:solidFill>
                  <a:schemeClr val="tx1"/>
                </a:solidFill>
                <a:latin typeface="+mn-lt"/>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mn-lt"/>
              </a:defRPr>
            </a:lvl1pPr>
          </a:lstStyle>
          <a:p>
            <a:r>
              <a:rPr lang="en-US" altLang="en-US"/>
              <a:t>FOR INVESTMENT PROFESSIONAL USE ONLY. NOT FOR USE WITH THE PUBLIC.</a:t>
            </a:r>
          </a:p>
        </p:txBody>
      </p:sp>
      <p:sp>
        <p:nvSpPr>
          <p:cNvPr id="11" name="Freeform 10">
            <a:extLst>
              <a:ext uri="{FF2B5EF4-FFF2-40B4-BE49-F238E27FC236}">
                <a16:creationId xmlns:a16="http://schemas.microsoft.com/office/drawing/2014/main" id="{894B0DDD-4029-5545-9C9B-6F8BB79F7A22}"/>
              </a:ext>
            </a:extLst>
          </p:cNvPr>
          <p:cNvSpPr/>
          <p:nvPr userDrawn="1"/>
        </p:nvSpPr>
        <p:spPr>
          <a:xfrm>
            <a:off x="6845301" y="-1"/>
            <a:ext cx="4889498"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Freeform 12">
            <a:extLst>
              <a:ext uri="{FF2B5EF4-FFF2-40B4-BE49-F238E27FC236}">
                <a16:creationId xmlns:a16="http://schemas.microsoft.com/office/drawing/2014/main" id="{17E70352-96D4-9249-A003-1718A850F64D}"/>
              </a:ext>
            </a:extLst>
          </p:cNvPr>
          <p:cNvSpPr/>
          <p:nvPr userDrawn="1"/>
        </p:nvSpPr>
        <p:spPr>
          <a:xfrm flipH="1">
            <a:off x="5030379" y="-1"/>
            <a:ext cx="357906"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Tree>
    <p:extLst>
      <p:ext uri="{BB962C8B-B14F-4D97-AF65-F5344CB8AC3E}">
        <p14:creationId xmlns:p14="http://schemas.microsoft.com/office/powerpoint/2010/main" val="20219181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PF Title Slide Opt 8">
    <p:spTree>
      <p:nvGrpSpPr>
        <p:cNvPr id="1" name=""/>
        <p:cNvGrpSpPr/>
        <p:nvPr/>
      </p:nvGrpSpPr>
      <p:grpSpPr>
        <a:xfrm>
          <a:off x="0" y="0"/>
          <a:ext cx="0" cy="0"/>
          <a:chOff x="0" y="0"/>
          <a:chExt cx="0" cy="0"/>
        </a:xfrm>
      </p:grpSpPr>
      <p:pic>
        <p:nvPicPr>
          <p:cNvPr id="16" name="Picture 15" descr="Logo, company name&#10;&#10;Description automatically generated">
            <a:extLst>
              <a:ext uri="{FF2B5EF4-FFF2-40B4-BE49-F238E27FC236}">
                <a16:creationId xmlns:a16="http://schemas.microsoft.com/office/drawing/2014/main" id="{77C81A2E-1A90-8B44-8D9A-EFBB2C945685}"/>
              </a:ext>
            </a:extLst>
          </p:cNvPr>
          <p:cNvPicPr>
            <a:picLocks noChangeAspect="1"/>
          </p:cNvPicPr>
          <p:nvPr userDrawn="1"/>
        </p:nvPicPr>
        <p:blipFill>
          <a:blip r:embed="rId2"/>
          <a:stretch>
            <a:fillRect/>
          </a:stretch>
        </p:blipFill>
        <p:spPr>
          <a:xfrm>
            <a:off x="5324111" y="4992617"/>
            <a:ext cx="1578864" cy="1584198"/>
          </a:xfrm>
          <a:prstGeom prst="rect">
            <a:avLst/>
          </a:prstGeom>
        </p:spPr>
      </p:pic>
      <p:sp>
        <p:nvSpPr>
          <p:cNvPr id="12" name="Text Placeholder 10">
            <a:extLst>
              <a:ext uri="{FF2B5EF4-FFF2-40B4-BE49-F238E27FC236}">
                <a16:creationId xmlns:a16="http://schemas.microsoft.com/office/drawing/2014/main" id="{2E67CFCC-14CF-4345-BB69-41CCA0525463}"/>
              </a:ext>
            </a:extLst>
          </p:cNvPr>
          <p:cNvSpPr>
            <a:spLocks noGrp="1"/>
          </p:cNvSpPr>
          <p:nvPr>
            <p:ph type="body" sz="quarter" idx="12" hasCustomPrompt="1"/>
          </p:nvPr>
        </p:nvSpPr>
        <p:spPr>
          <a:xfrm>
            <a:off x="5458262" y="1986796"/>
            <a:ext cx="5967299" cy="237018"/>
          </a:xfrm>
          <a:prstGeom prst="rect">
            <a:avLst/>
          </a:prstGeom>
        </p:spPr>
        <p:txBody>
          <a:bodyPr lIns="0" tIns="0" rIns="0" bIns="0">
            <a:noAutofit/>
          </a:bodyPr>
          <a:lstStyle>
            <a:lvl1pPr marL="0" indent="0" algn="l" defTabSz="457200" rtl="0" eaLnBrk="1" latinLnBrk="0" hangingPunct="1">
              <a:buNone/>
              <a:defRPr lang="en-US" sz="1300" b="0" i="0" kern="1200" cap="all" spc="330" baseline="0" dirty="0" smtClean="0">
                <a:solidFill>
                  <a:schemeClr val="tx1"/>
                </a:solidFill>
                <a:latin typeface="+mn-lt"/>
                <a:ea typeface="+mn-ea"/>
                <a:cs typeface="+mn-cs"/>
              </a:defRPr>
            </a:lvl1pPr>
          </a:lstStyle>
          <a:p>
            <a:pPr lvl="0"/>
            <a:r>
              <a:rPr lang="en-US"/>
              <a:t>CLICK TO EDIT DATE</a:t>
            </a:r>
          </a:p>
        </p:txBody>
      </p:sp>
      <p:sp>
        <p:nvSpPr>
          <p:cNvPr id="14" name="Text Placeholder 12">
            <a:extLst>
              <a:ext uri="{FF2B5EF4-FFF2-40B4-BE49-F238E27FC236}">
                <a16:creationId xmlns:a16="http://schemas.microsoft.com/office/drawing/2014/main" id="{01A78C85-A7F6-984F-B56F-F66CFDAE8536}"/>
              </a:ext>
            </a:extLst>
          </p:cNvPr>
          <p:cNvSpPr>
            <a:spLocks noGrp="1"/>
          </p:cNvSpPr>
          <p:nvPr>
            <p:ph type="body" sz="quarter" idx="13" hasCustomPrompt="1"/>
          </p:nvPr>
        </p:nvSpPr>
        <p:spPr>
          <a:xfrm>
            <a:off x="5458262" y="2223815"/>
            <a:ext cx="5967299" cy="2117073"/>
          </a:xfrm>
          <a:prstGeom prst="rect">
            <a:avLst/>
          </a:prstGeom>
        </p:spPr>
        <p:txBody>
          <a:bodyPr lIns="0" tIns="0" rIns="0" bIns="0">
            <a:noAutofit/>
          </a:bodyPr>
          <a:lstStyle>
            <a:lvl1pPr marL="0" indent="0">
              <a:buFontTx/>
              <a:buNone/>
              <a:defRPr lang="en-US" sz="4000" b="1" i="0" kern="1200" spc="100" dirty="0" smtClean="0">
                <a:solidFill>
                  <a:schemeClr val="accent4"/>
                </a:solidFill>
                <a:latin typeface="+mn-lt"/>
                <a:ea typeface="+mn-ea"/>
                <a:cs typeface="+mn-cs"/>
              </a:defRPr>
            </a:lvl1pPr>
          </a:lstStyle>
          <a:p>
            <a:pPr lvl="0"/>
            <a:r>
              <a:rPr lang="en-US"/>
              <a:t>Click to edit </a:t>
            </a:r>
            <a:br>
              <a:rPr lang="en-US"/>
            </a:br>
            <a:r>
              <a:rPr lang="en-US"/>
              <a:t>Title</a:t>
            </a:r>
          </a:p>
        </p:txBody>
      </p:sp>
      <p:sp>
        <p:nvSpPr>
          <p:cNvPr id="5" name="Picture Placeholder 4">
            <a:extLst>
              <a:ext uri="{FF2B5EF4-FFF2-40B4-BE49-F238E27FC236}">
                <a16:creationId xmlns:a16="http://schemas.microsoft.com/office/drawing/2014/main" id="{4025D3A4-2C91-994F-AF2C-EEFB947A15AC}"/>
              </a:ext>
            </a:extLst>
          </p:cNvPr>
          <p:cNvSpPr>
            <a:spLocks noGrp="1"/>
          </p:cNvSpPr>
          <p:nvPr>
            <p:ph type="pic" sz="quarter" idx="15"/>
          </p:nvPr>
        </p:nvSpPr>
        <p:spPr>
          <a:xfrm>
            <a:off x="457200" y="1609970"/>
            <a:ext cx="3657600" cy="3657600"/>
          </a:xfrm>
          <a:prstGeom prst="ellipse">
            <a:avLst/>
          </a:prstGeom>
          <a:blipFill dpi="0" rotWithShape="1">
            <a:blip r:embed="rId3"/>
            <a:srcRect/>
            <a:stretch>
              <a:fillRect/>
            </a:stretch>
          </a:blipFill>
        </p:spPr>
        <p:txBody>
          <a:bodyPr anchor="ctr" anchorCtr="0">
            <a:noAutofit/>
          </a:bodyPr>
          <a:lstStyle>
            <a:lvl1pPr marL="0" indent="0" algn="ctr">
              <a:buNone/>
              <a:defRPr b="0" i="0">
                <a:latin typeface="+mn-lt"/>
              </a:defRPr>
            </a:lvl1pPr>
          </a:lstStyle>
          <a:p>
            <a:endParaRPr lang="en-US"/>
          </a:p>
        </p:txBody>
      </p:sp>
      <p:sp>
        <p:nvSpPr>
          <p:cNvPr id="10" name="Text Placeholder 9">
            <a:extLst>
              <a:ext uri="{FF2B5EF4-FFF2-40B4-BE49-F238E27FC236}">
                <a16:creationId xmlns:a16="http://schemas.microsoft.com/office/drawing/2014/main" id="{739803FA-B84C-6C4F-818A-8B3B996D9708}"/>
              </a:ext>
            </a:extLst>
          </p:cNvPr>
          <p:cNvSpPr>
            <a:spLocks noGrp="1"/>
          </p:cNvSpPr>
          <p:nvPr>
            <p:ph type="body" sz="quarter" idx="16" hasCustomPrompt="1"/>
          </p:nvPr>
        </p:nvSpPr>
        <p:spPr>
          <a:xfrm>
            <a:off x="5458262" y="4541839"/>
            <a:ext cx="5967299" cy="596664"/>
          </a:xfrm>
        </p:spPr>
        <p:txBody>
          <a:bodyPr>
            <a:noAutofit/>
          </a:bodyPr>
          <a:lstStyle>
            <a:lvl1pPr marL="0" indent="0">
              <a:buNone/>
              <a:defRPr lang="en-US" sz="1300" b="0" i="0" kern="1200" cap="all" spc="330" baseline="0" dirty="0" smtClean="0">
                <a:solidFill>
                  <a:schemeClr val="tx1"/>
                </a:solidFill>
                <a:latin typeface="+mn-lt"/>
                <a:ea typeface="+mn-ea"/>
                <a:cs typeface="+mn-cs"/>
              </a:defRPr>
            </a:lvl1pPr>
            <a:lvl2pPr marL="233362" indent="0">
              <a:buNone/>
              <a:defRPr/>
            </a:lvl2pPr>
            <a:lvl3pPr marL="460375" indent="0">
              <a:buNone/>
              <a:defRPr/>
            </a:lvl3pPr>
            <a:lvl4pPr marL="695325" indent="0">
              <a:buNone/>
              <a:defRPr/>
            </a:lvl4pPr>
            <a:lvl5pPr marL="920750" indent="0">
              <a:buNone/>
              <a:defRPr/>
            </a:lvl5pPr>
          </a:lstStyle>
          <a:p>
            <a:pPr marL="0" lvl="0" indent="0" algn="l" defTabSz="457200" rtl="0" eaLnBrk="1" latinLnBrk="0" hangingPunct="1">
              <a:lnSpc>
                <a:spcPct val="90000"/>
              </a:lnSpc>
              <a:spcBef>
                <a:spcPts val="1000"/>
              </a:spcBef>
              <a:buClr>
                <a:schemeClr val="accent1"/>
              </a:buClr>
              <a:buFont typeface="Arial" panose="020B0604020202020204" pitchFamily="34" charset="0"/>
              <a:buNone/>
            </a:pPr>
            <a:r>
              <a:rPr lang="en-US"/>
              <a:t>Presented By: </a:t>
            </a:r>
          </a:p>
        </p:txBody>
      </p:sp>
      <p:sp>
        <p:nvSpPr>
          <p:cNvPr id="20" name="Footer Placeholder 19">
            <a:extLst>
              <a:ext uri="{FF2B5EF4-FFF2-40B4-BE49-F238E27FC236}">
                <a16:creationId xmlns:a16="http://schemas.microsoft.com/office/drawing/2014/main" id="{52611AF0-443E-D341-83F6-544836808EC1}"/>
              </a:ext>
            </a:extLst>
          </p:cNvPr>
          <p:cNvSpPr>
            <a:spLocks noGrp="1"/>
          </p:cNvSpPr>
          <p:nvPr>
            <p:ph type="ftr" sz="quarter" idx="17"/>
          </p:nvPr>
        </p:nvSpPr>
        <p:spPr>
          <a:xfrm>
            <a:off x="6845300" y="6383842"/>
            <a:ext cx="4889499" cy="312233"/>
          </a:xfrm>
        </p:spPr>
        <p:txBody>
          <a:bodyPr/>
          <a:lstStyle>
            <a:lvl1pPr algn="l">
              <a:defRPr b="0" i="0">
                <a:latin typeface="+mn-lt"/>
              </a:defRPr>
            </a:lvl1pPr>
          </a:lstStyle>
          <a:p>
            <a:r>
              <a:rPr lang="en-US" altLang="en-US"/>
              <a:t>FOR INVESTMENT PROFESSIONAL USE ONLY. NOT FOR USE WITH THE PUBLIC.</a:t>
            </a:r>
          </a:p>
        </p:txBody>
      </p:sp>
      <p:sp>
        <p:nvSpPr>
          <p:cNvPr id="11" name="Freeform 10">
            <a:extLst>
              <a:ext uri="{FF2B5EF4-FFF2-40B4-BE49-F238E27FC236}">
                <a16:creationId xmlns:a16="http://schemas.microsoft.com/office/drawing/2014/main" id="{894B0DDD-4029-5545-9C9B-6F8BB79F7A22}"/>
              </a:ext>
            </a:extLst>
          </p:cNvPr>
          <p:cNvSpPr/>
          <p:nvPr userDrawn="1"/>
        </p:nvSpPr>
        <p:spPr>
          <a:xfrm>
            <a:off x="6845301" y="-1"/>
            <a:ext cx="4889498"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Freeform 12">
            <a:extLst>
              <a:ext uri="{FF2B5EF4-FFF2-40B4-BE49-F238E27FC236}">
                <a16:creationId xmlns:a16="http://schemas.microsoft.com/office/drawing/2014/main" id="{17E70352-96D4-9249-A003-1718A850F64D}"/>
              </a:ext>
            </a:extLst>
          </p:cNvPr>
          <p:cNvSpPr/>
          <p:nvPr userDrawn="1"/>
        </p:nvSpPr>
        <p:spPr>
          <a:xfrm flipH="1">
            <a:off x="5030379" y="-1"/>
            <a:ext cx="357906" cy="6045187"/>
          </a:xfrm>
          <a:custGeom>
            <a:avLst/>
            <a:gdLst>
              <a:gd name="connsiteX0" fmla="*/ 0 w 3622876"/>
              <a:gd name="connsiteY0" fmla="*/ 5590572 h 5590572"/>
              <a:gd name="connsiteX1" fmla="*/ 3622876 w 3622876"/>
              <a:gd name="connsiteY1" fmla="*/ 5590572 h 5590572"/>
              <a:gd name="connsiteX2" fmla="*/ 3622876 w 3622876"/>
              <a:gd name="connsiteY2" fmla="*/ 0 h 5590572"/>
            </a:gdLst>
            <a:ahLst/>
            <a:cxnLst>
              <a:cxn ang="0">
                <a:pos x="connsiteX0" y="connsiteY0"/>
              </a:cxn>
              <a:cxn ang="0">
                <a:pos x="connsiteX1" y="connsiteY1"/>
              </a:cxn>
              <a:cxn ang="0">
                <a:pos x="connsiteX2" y="connsiteY2"/>
              </a:cxn>
            </a:cxnLst>
            <a:rect l="l" t="t" r="r" b="b"/>
            <a:pathLst>
              <a:path w="3622876" h="5590572">
                <a:moveTo>
                  <a:pt x="0" y="5590572"/>
                </a:moveTo>
                <a:lnTo>
                  <a:pt x="3622876" y="5590572"/>
                </a:lnTo>
                <a:lnTo>
                  <a:pt x="3622876" y="0"/>
                </a:lnTo>
              </a:path>
            </a:pathLst>
          </a:custGeom>
          <a:noFill/>
          <a:ln w="161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Tree>
    <p:extLst>
      <p:ext uri="{BB962C8B-B14F-4D97-AF65-F5344CB8AC3E}">
        <p14:creationId xmlns:p14="http://schemas.microsoft.com/office/powerpoint/2010/main" val="1700751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image" Target="../media/image2.svg"/><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image" Target="../media/image1.png"/><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heme" Target="../theme/theme2.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image" Target="../media/image2.svg"/><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image" Target="../media/image1.png"/><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theme" Target="../theme/theme4.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image" Target="../media/image2.svg"/><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theme" Target="../theme/theme5.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image" Target="../media/image2.svg"/><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61D14E7-3D04-4541-8925-071D4AF864AE}"/>
              </a:ext>
            </a:extLst>
          </p:cNvPr>
          <p:cNvPicPr>
            <a:picLocks noChangeAspect="1"/>
          </p:cNvPicPr>
          <p:nvPr userDrawn="1"/>
        </p:nvPicPr>
        <p:blipFill rotWithShape="1">
          <a:blip r:embed="rId22">
            <a:extLst>
              <a:ext uri="{96DAC541-7B7A-43D3-8B79-37D633B846F1}">
                <asvg:svgBlip xmlns:asvg="http://schemas.microsoft.com/office/drawing/2016/SVG/main" r:embed="rId23"/>
              </a:ext>
            </a:extLst>
          </a:blip>
          <a:srcRect l="14827" t="32719" r="14083" b="31204"/>
          <a:stretch/>
        </p:blipFill>
        <p:spPr>
          <a:xfrm>
            <a:off x="10217020" y="340176"/>
            <a:ext cx="1517780" cy="345624"/>
          </a:xfrm>
          <a:prstGeom prst="rect">
            <a:avLst/>
          </a:prstGeom>
        </p:spPr>
      </p:pic>
      <p:sp>
        <p:nvSpPr>
          <p:cNvPr id="3" name="Text Placeholder 2">
            <a:extLst>
              <a:ext uri="{FF2B5EF4-FFF2-40B4-BE49-F238E27FC236}">
                <a16:creationId xmlns:a16="http://schemas.microsoft.com/office/drawing/2014/main" id="{AC2F0F02-24B1-FE49-8EB3-5D36BF1A5B30}"/>
              </a:ext>
            </a:extLst>
          </p:cNvPr>
          <p:cNvSpPr>
            <a:spLocks noGrp="1"/>
          </p:cNvSpPr>
          <p:nvPr>
            <p:ph type="body" idx="1"/>
          </p:nvPr>
        </p:nvSpPr>
        <p:spPr>
          <a:xfrm>
            <a:off x="462980" y="1615568"/>
            <a:ext cx="9643045" cy="467093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ED60286-3D5F-924A-A371-B082E326F9DE}"/>
              </a:ext>
            </a:extLst>
          </p:cNvPr>
          <p:cNvSpPr>
            <a:spLocks noGrp="1"/>
          </p:cNvSpPr>
          <p:nvPr>
            <p:ph type="ftr" sz="quarter" idx="3"/>
          </p:nvPr>
        </p:nvSpPr>
        <p:spPr>
          <a:xfrm>
            <a:off x="2084388" y="6383842"/>
            <a:ext cx="8021636" cy="312233"/>
          </a:xfrm>
          <a:prstGeom prst="rect">
            <a:avLst/>
          </a:prstGeom>
        </p:spPr>
        <p:txBody>
          <a:bodyPr vert="horz" lIns="0" tIns="0" rIns="0" bIns="0" rtlCol="0" anchor="ctr"/>
          <a:lstStyle>
            <a:lvl1pPr algn="ctr">
              <a:defRPr lang="en-US" sz="800" b="0" i="0" kern="1200" cap="all" spc="50" baseline="0" dirty="0">
                <a:solidFill>
                  <a:schemeClr val="tx2"/>
                </a:solidFill>
                <a:latin typeface="Neue Haas Grotesk Text Pro" panose="020B0504020202020204" pitchFamily="34" charset="0"/>
                <a:ea typeface="+mn-ea"/>
                <a:cs typeface="+mn-cs"/>
              </a:defRPr>
            </a:lvl1pPr>
          </a:lstStyle>
          <a:p>
            <a:r>
              <a:rPr lang="en-US"/>
              <a:t>FOR INFORMATIONAL PURPOSES ONLY. SEE IMPORTANT DISCLOSURES AT THE END OF THE PRESENTATION.</a:t>
            </a:r>
          </a:p>
        </p:txBody>
      </p:sp>
      <p:sp>
        <p:nvSpPr>
          <p:cNvPr id="6" name="Slide Number Placeholder 5">
            <a:extLst>
              <a:ext uri="{FF2B5EF4-FFF2-40B4-BE49-F238E27FC236}">
                <a16:creationId xmlns:a16="http://schemas.microsoft.com/office/drawing/2014/main" id="{0D9D8613-DEA0-C74C-872F-0D4F5335C8F2}"/>
              </a:ext>
            </a:extLst>
          </p:cNvPr>
          <p:cNvSpPr>
            <a:spLocks noGrp="1"/>
          </p:cNvSpPr>
          <p:nvPr>
            <p:ph type="sldNum" sz="quarter" idx="4"/>
          </p:nvPr>
        </p:nvSpPr>
        <p:spPr>
          <a:xfrm>
            <a:off x="462981" y="6383842"/>
            <a:ext cx="838200" cy="312233"/>
          </a:xfrm>
          <a:prstGeom prst="rect">
            <a:avLst/>
          </a:prstGeom>
        </p:spPr>
        <p:txBody>
          <a:bodyPr vert="horz" lIns="0" tIns="0" rIns="0" bIns="0" rtlCol="0" anchor="ctr"/>
          <a:lstStyle>
            <a:lvl1pPr marL="0" algn="l" defTabSz="914400" rtl="0" eaLnBrk="1" latinLnBrk="0" hangingPunct="1">
              <a:defRPr lang="en-US" sz="800" b="1" i="0" kern="1200" cap="all" spc="50" baseline="0" smtClean="0">
                <a:solidFill>
                  <a:schemeClr val="tx2"/>
                </a:solidFill>
                <a:latin typeface="Neue Haas Grotesk Text Pro" panose="020B0504020202020204" pitchFamily="34" charset="0"/>
                <a:ea typeface="+mn-ea"/>
                <a:cs typeface="+mn-cs"/>
              </a:defRPr>
            </a:lvl1pPr>
          </a:lstStyle>
          <a:p>
            <a:fld id="{83DAFE14-7A0B-5947-9BC6-2596D2D26B76}" type="slidenum">
              <a:rPr lang="en-US" smtClean="0"/>
              <a:pPr/>
              <a:t>‹#›</a:t>
            </a:fld>
            <a:endParaRPr lang="en-US"/>
          </a:p>
        </p:txBody>
      </p:sp>
    </p:spTree>
    <p:extLst>
      <p:ext uri="{BB962C8B-B14F-4D97-AF65-F5344CB8AC3E}">
        <p14:creationId xmlns:p14="http://schemas.microsoft.com/office/powerpoint/2010/main" val="4134745990"/>
      </p:ext>
    </p:extLst>
  </p:cSld>
  <p:clrMap bg1="lt1" tx1="dk1" bg2="lt2" tx2="dk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4435" r:id="rId7"/>
    <p:sldLayoutId id="2147484436" r:id="rId8"/>
    <p:sldLayoutId id="2147484437" r:id="rId9"/>
    <p:sldLayoutId id="2147484438" r:id="rId10"/>
    <p:sldLayoutId id="2147484439" r:id="rId11"/>
    <p:sldLayoutId id="2147484440" r:id="rId12"/>
    <p:sldLayoutId id="2147484441" r:id="rId13"/>
    <p:sldLayoutId id="2147484442" r:id="rId14"/>
    <p:sldLayoutId id="2147484443" r:id="rId15"/>
    <p:sldLayoutId id="2147484444" r:id="rId16"/>
    <p:sldLayoutId id="2147484382" r:id="rId17"/>
    <p:sldLayoutId id="2147484497" r:id="rId18"/>
    <p:sldLayoutId id="2147484498" r:id="rId19"/>
    <p:sldLayoutId id="2147484530" r:id="rId20"/>
  </p:sldLayoutIdLst>
  <p:hf hdr="0" dt="0"/>
  <p:txStyles>
    <p:titleStyle>
      <a:lvl1pPr algn="l" defTabSz="914400" rtl="0" eaLnBrk="1" latinLnBrk="0" hangingPunct="1">
        <a:lnSpc>
          <a:spcPct val="90000"/>
        </a:lnSpc>
        <a:spcBef>
          <a:spcPct val="0"/>
        </a:spcBef>
        <a:buNone/>
        <a:defRPr sz="4400" b="0"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1800" b="0" i="0" kern="1200">
          <a:solidFill>
            <a:schemeClr val="tx1"/>
          </a:solidFill>
          <a:latin typeface="+mn-lt"/>
          <a:ea typeface="+mn-ea"/>
          <a:cs typeface="Arial" panose="020B0604020202020204" pitchFamily="34" charset="0"/>
        </a:defRPr>
      </a:lvl1pPr>
      <a:lvl2pPr marL="460375" indent="-227013" algn="l" defTabSz="914400" rtl="0" eaLnBrk="1" latinLnBrk="0" hangingPunct="1">
        <a:lnSpc>
          <a:spcPct val="90000"/>
        </a:lnSpc>
        <a:spcBef>
          <a:spcPts val="500"/>
        </a:spcBef>
        <a:buClr>
          <a:schemeClr val="accent4"/>
        </a:buClr>
        <a:buFont typeface="System Font Regular"/>
        <a:buChar char="−"/>
        <a:tabLst/>
        <a:defRPr sz="1600" b="0" i="0" kern="1200">
          <a:solidFill>
            <a:schemeClr val="tx1"/>
          </a:solidFill>
          <a:latin typeface="+mn-lt"/>
          <a:ea typeface="+mn-ea"/>
          <a:cs typeface="Arial" panose="020B0604020202020204" pitchFamily="34" charset="0"/>
        </a:defRPr>
      </a:lvl2pPr>
      <a:lvl3pPr marL="687388" indent="-227013" algn="l" defTabSz="914400" rtl="0" eaLnBrk="1" latinLnBrk="0" hangingPunct="1">
        <a:lnSpc>
          <a:spcPct val="90000"/>
        </a:lnSpc>
        <a:spcBef>
          <a:spcPts val="500"/>
        </a:spcBef>
        <a:buClr>
          <a:schemeClr val="accent4"/>
        </a:buClr>
        <a:buFont typeface="Arial" panose="020B0604020202020204" pitchFamily="34" charset="0"/>
        <a:buChar char="•"/>
        <a:tabLst/>
        <a:defRPr sz="1600" b="0" i="0" kern="1200">
          <a:solidFill>
            <a:schemeClr val="tx1"/>
          </a:solidFill>
          <a:latin typeface="+mn-lt"/>
          <a:ea typeface="+mn-ea"/>
          <a:cs typeface="Arial" panose="020B0604020202020204" pitchFamily="34" charset="0"/>
        </a:defRPr>
      </a:lvl3pPr>
      <a:lvl4pPr marL="920750" indent="-225425" algn="l" defTabSz="914400" rtl="0" eaLnBrk="1" latinLnBrk="0" hangingPunct="1">
        <a:lnSpc>
          <a:spcPct val="90000"/>
        </a:lnSpc>
        <a:spcBef>
          <a:spcPts val="500"/>
        </a:spcBef>
        <a:buClr>
          <a:schemeClr val="accent4"/>
        </a:buClr>
        <a:buFont typeface="System Font Regular"/>
        <a:buChar char="−"/>
        <a:tabLst/>
        <a:defRPr sz="1400" b="0" i="0" kern="1200">
          <a:solidFill>
            <a:schemeClr val="tx1"/>
          </a:solidFill>
          <a:latin typeface="+mn-lt"/>
          <a:ea typeface="+mn-ea"/>
          <a:cs typeface="Arial" panose="020B0604020202020204" pitchFamily="34" charset="0"/>
        </a:defRPr>
      </a:lvl4pPr>
      <a:lvl5pPr marL="1147763" indent="-227013" algn="l" defTabSz="914400" rtl="0" eaLnBrk="1" latinLnBrk="0" hangingPunct="1">
        <a:lnSpc>
          <a:spcPct val="90000"/>
        </a:lnSpc>
        <a:spcBef>
          <a:spcPts val="500"/>
        </a:spcBef>
        <a:buClr>
          <a:schemeClr val="accent4"/>
        </a:buClr>
        <a:buFont typeface="Arial" panose="020B0604020202020204" pitchFamily="34" charset="0"/>
        <a:buChar char="•"/>
        <a:tabLst/>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288">
          <p15:clr>
            <a:srgbClr val="F26B43"/>
          </p15:clr>
        </p15:guide>
        <p15:guide id="4" pos="1241">
          <p15:clr>
            <a:srgbClr val="F26B43"/>
          </p15:clr>
        </p15:guide>
        <p15:guide id="5" pos="1313">
          <p15:clr>
            <a:srgbClr val="F26B43"/>
          </p15:clr>
        </p15:guide>
        <p15:guide id="6" pos="2266">
          <p15:clr>
            <a:srgbClr val="F26B43"/>
          </p15:clr>
        </p15:guide>
        <p15:guide id="7" pos="2338">
          <p15:clr>
            <a:srgbClr val="F26B43"/>
          </p15:clr>
        </p15:guide>
        <p15:guide id="8" pos="3291">
          <p15:clr>
            <a:srgbClr val="F26B43"/>
          </p15:clr>
        </p15:guide>
        <p15:guide id="9" pos="3363">
          <p15:clr>
            <a:srgbClr val="F26B43"/>
          </p15:clr>
        </p15:guide>
        <p15:guide id="10" pos="4316">
          <p15:clr>
            <a:srgbClr val="F26B43"/>
          </p15:clr>
        </p15:guide>
        <p15:guide id="11" pos="4388">
          <p15:clr>
            <a:srgbClr val="F26B43"/>
          </p15:clr>
        </p15:guide>
        <p15:guide id="12" pos="5341">
          <p15:clr>
            <a:srgbClr val="F26B43"/>
          </p15:clr>
        </p15:guide>
        <p15:guide id="13" pos="5413">
          <p15:clr>
            <a:srgbClr val="F26B43"/>
          </p15:clr>
        </p15:guide>
        <p15:guide id="14" pos="6366">
          <p15:clr>
            <a:srgbClr val="F26B43"/>
          </p15:clr>
        </p15:guide>
        <p15:guide id="15" pos="6438">
          <p15:clr>
            <a:srgbClr val="F26B43"/>
          </p15:clr>
        </p15:guide>
        <p15:guide id="16" pos="7392">
          <p15:clr>
            <a:srgbClr val="F26B43"/>
          </p15:clr>
        </p15:guide>
        <p15:guide id="17" orient="horz">
          <p15:clr>
            <a:srgbClr val="F26B43"/>
          </p15:clr>
        </p15:guide>
        <p15:guide id="18" orient="horz" pos="4320">
          <p15:clr>
            <a:srgbClr val="F26B43"/>
          </p15:clr>
        </p15:guide>
        <p15:guide id="19" orient="horz" pos="432">
          <p15:clr>
            <a:srgbClr val="F26B43"/>
          </p15:clr>
        </p15:guide>
        <p15:guide id="20" orient="horz" pos="3960">
          <p15:clr>
            <a:srgbClr val="F26B43"/>
          </p15:clr>
        </p15:guide>
        <p15:guide id="21" orient="horz" pos="1008">
          <p15:clr>
            <a:srgbClr val="F26B43"/>
          </p15:clr>
        </p15:guide>
        <p15:guide id="23" orient="horz" pos="500">
          <p15:clr>
            <a:srgbClr val="F26B43"/>
          </p15:clr>
        </p15:guide>
        <p15:guide id="24" orient="horz" pos="376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61D14E7-3D04-4541-8925-071D4AF864AE}"/>
              </a:ext>
            </a:extLst>
          </p:cNvPr>
          <p:cNvPicPr>
            <a:picLocks noChangeAspect="1"/>
          </p:cNvPicPr>
          <p:nvPr userDrawn="1"/>
        </p:nvPicPr>
        <p:blipFill rotWithShape="1">
          <a:blip r:embed="rId24">
            <a:extLst>
              <a:ext uri="{96DAC541-7B7A-43D3-8B79-37D633B846F1}">
                <asvg:svgBlip xmlns:asvg="http://schemas.microsoft.com/office/drawing/2016/SVG/main" r:embed="rId25"/>
              </a:ext>
            </a:extLst>
          </a:blip>
          <a:srcRect l="14827" t="32719" r="14083" b="31204"/>
          <a:stretch/>
        </p:blipFill>
        <p:spPr>
          <a:xfrm>
            <a:off x="10217020" y="340176"/>
            <a:ext cx="1517780" cy="345624"/>
          </a:xfrm>
          <a:prstGeom prst="rect">
            <a:avLst/>
          </a:prstGeom>
        </p:spPr>
      </p:pic>
      <p:sp>
        <p:nvSpPr>
          <p:cNvPr id="3" name="Text Placeholder 2">
            <a:extLst>
              <a:ext uri="{FF2B5EF4-FFF2-40B4-BE49-F238E27FC236}">
                <a16:creationId xmlns:a16="http://schemas.microsoft.com/office/drawing/2014/main" id="{AC2F0F02-24B1-FE49-8EB3-5D36BF1A5B30}"/>
              </a:ext>
            </a:extLst>
          </p:cNvPr>
          <p:cNvSpPr>
            <a:spLocks noGrp="1"/>
          </p:cNvSpPr>
          <p:nvPr>
            <p:ph type="body" idx="1"/>
          </p:nvPr>
        </p:nvSpPr>
        <p:spPr>
          <a:xfrm>
            <a:off x="462980" y="1615568"/>
            <a:ext cx="9643045" cy="467093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ED60286-3D5F-924A-A371-B082E326F9DE}"/>
              </a:ext>
            </a:extLst>
          </p:cNvPr>
          <p:cNvSpPr>
            <a:spLocks noGrp="1"/>
          </p:cNvSpPr>
          <p:nvPr>
            <p:ph type="ftr" sz="quarter" idx="3"/>
          </p:nvPr>
        </p:nvSpPr>
        <p:spPr>
          <a:xfrm>
            <a:off x="2084388" y="6383842"/>
            <a:ext cx="8021636" cy="312233"/>
          </a:xfrm>
          <a:prstGeom prst="rect">
            <a:avLst/>
          </a:prstGeom>
        </p:spPr>
        <p:txBody>
          <a:bodyPr vert="horz" lIns="0" tIns="0" rIns="0" bIns="0" rtlCol="0" anchor="ctr"/>
          <a:lstStyle>
            <a:lvl1pPr algn="ctr">
              <a:defRPr lang="en-US" sz="800" kern="1200" cap="all" spc="50" baseline="0" dirty="0">
                <a:solidFill>
                  <a:schemeClr val="tx2"/>
                </a:solidFill>
                <a:latin typeface="NeueHaasGroteskDisp Pro" panose="020B0504020202020204" pitchFamily="34" charset="77"/>
                <a:ea typeface="+mn-ea"/>
                <a:cs typeface="+mn-cs"/>
              </a:defRPr>
            </a:lvl1pPr>
          </a:lstStyle>
          <a:p>
            <a:r>
              <a:rPr lang="en-US"/>
              <a:t>FOR INFORMATIONAL PURPOSES ONLY. SEE IMPORTANT DISCLOSURES AT THE END OF THE PRESENTATION.</a:t>
            </a:r>
          </a:p>
        </p:txBody>
      </p:sp>
      <p:sp>
        <p:nvSpPr>
          <p:cNvPr id="6" name="Slide Number Placeholder 5">
            <a:extLst>
              <a:ext uri="{FF2B5EF4-FFF2-40B4-BE49-F238E27FC236}">
                <a16:creationId xmlns:a16="http://schemas.microsoft.com/office/drawing/2014/main" id="{0D9D8613-DEA0-C74C-872F-0D4F5335C8F2}"/>
              </a:ext>
            </a:extLst>
          </p:cNvPr>
          <p:cNvSpPr>
            <a:spLocks noGrp="1"/>
          </p:cNvSpPr>
          <p:nvPr>
            <p:ph type="sldNum" sz="quarter" idx="4"/>
          </p:nvPr>
        </p:nvSpPr>
        <p:spPr>
          <a:xfrm>
            <a:off x="462981" y="6383842"/>
            <a:ext cx="838200" cy="312233"/>
          </a:xfrm>
          <a:prstGeom prst="rect">
            <a:avLst/>
          </a:prstGeom>
        </p:spPr>
        <p:txBody>
          <a:bodyPr vert="horz" lIns="0" tIns="0" rIns="0" bIns="0" rtlCol="0" anchor="ctr"/>
          <a:lstStyle>
            <a:lvl1pPr marL="0" algn="l" defTabSz="914400" rtl="0" eaLnBrk="1" latinLnBrk="0" hangingPunct="1">
              <a:defRPr lang="en-US" sz="800" kern="1200" cap="all" spc="50" baseline="0" smtClean="0">
                <a:solidFill>
                  <a:schemeClr val="tx2"/>
                </a:solidFill>
                <a:latin typeface="NeueHaasGroteskDisp Pro" panose="020B0504020202020204" pitchFamily="34" charset="77"/>
                <a:ea typeface="+mn-ea"/>
                <a:cs typeface="+mn-cs"/>
              </a:defRPr>
            </a:lvl1pPr>
          </a:lstStyle>
          <a:p>
            <a:fld id="{83DAFE14-7A0B-5947-9BC6-2596D2D26B76}" type="slidenum">
              <a:rPr lang="en-US" smtClean="0"/>
              <a:pPr/>
              <a:t>‹#›</a:t>
            </a:fld>
            <a:endParaRPr lang="en-US"/>
          </a:p>
        </p:txBody>
      </p:sp>
    </p:spTree>
    <p:extLst>
      <p:ext uri="{BB962C8B-B14F-4D97-AF65-F5344CB8AC3E}">
        <p14:creationId xmlns:p14="http://schemas.microsoft.com/office/powerpoint/2010/main" val="1831516698"/>
      </p:ext>
    </p:extLst>
  </p:cSld>
  <p:clrMap bg1="lt1" tx1="dk1" bg2="lt2" tx2="dk2" accent1="accent1" accent2="accent2" accent3="accent3" accent4="accent4" accent5="accent5" accent6="accent6" hlink="hlink" folHlink="folHlink"/>
  <p:sldLayoutIdLst>
    <p:sldLayoutId id="2147483746" r:id="rId1"/>
    <p:sldLayoutId id="2147483741" r:id="rId2"/>
    <p:sldLayoutId id="2147483662" r:id="rId3"/>
    <p:sldLayoutId id="2147483663" r:id="rId4"/>
    <p:sldLayoutId id="2147483664" r:id="rId5"/>
    <p:sldLayoutId id="2147483665" r:id="rId6"/>
    <p:sldLayoutId id="2147483666" r:id="rId7"/>
    <p:sldLayoutId id="2147483667" r:id="rId8"/>
    <p:sldLayoutId id="2147483668" r:id="rId9"/>
    <p:sldLayoutId id="2147484414" r:id="rId10"/>
    <p:sldLayoutId id="2147484368" r:id="rId11"/>
    <p:sldLayoutId id="2147483685" r:id="rId12"/>
    <p:sldLayoutId id="2147484351" r:id="rId13"/>
    <p:sldLayoutId id="2147484375" r:id="rId14"/>
    <p:sldLayoutId id="2147484371" r:id="rId15"/>
    <p:sldLayoutId id="2147483671" r:id="rId16"/>
    <p:sldLayoutId id="2147484373" r:id="rId17"/>
    <p:sldLayoutId id="2147483792" r:id="rId18"/>
    <p:sldLayoutId id="2147483793" r:id="rId19"/>
    <p:sldLayoutId id="2147484369" r:id="rId20"/>
    <p:sldLayoutId id="2147484370" r:id="rId21"/>
    <p:sldLayoutId id="2147483675" r:id="rId22"/>
  </p:sldLayoutIdLst>
  <p:hf hdr="0" dt="0"/>
  <p:txStyles>
    <p:titleStyle>
      <a:lvl1pPr algn="l" defTabSz="914400" rtl="0" eaLnBrk="1" latinLnBrk="0" hangingPunct="1">
        <a:lnSpc>
          <a:spcPct val="90000"/>
        </a:lnSpc>
        <a:spcBef>
          <a:spcPct val="0"/>
        </a:spcBef>
        <a:buNone/>
        <a:defRPr sz="4400" b="0"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1800" kern="1200">
          <a:solidFill>
            <a:schemeClr val="tx1"/>
          </a:solidFill>
          <a:latin typeface="+mn-lt"/>
          <a:ea typeface="+mn-ea"/>
          <a:cs typeface="Arial" panose="020B0604020202020204" pitchFamily="34" charset="0"/>
        </a:defRPr>
      </a:lvl1pPr>
      <a:lvl2pPr marL="460375" indent="-227013" algn="l" defTabSz="914400" rtl="0" eaLnBrk="1" latinLnBrk="0" hangingPunct="1">
        <a:lnSpc>
          <a:spcPct val="90000"/>
        </a:lnSpc>
        <a:spcBef>
          <a:spcPts val="500"/>
        </a:spcBef>
        <a:buClr>
          <a:schemeClr val="accent4"/>
        </a:buClr>
        <a:buFont typeface="System Font Regular"/>
        <a:buChar char="−"/>
        <a:tabLst/>
        <a:defRPr sz="1600" kern="1200">
          <a:solidFill>
            <a:schemeClr val="tx1"/>
          </a:solidFill>
          <a:latin typeface="+mn-lt"/>
          <a:ea typeface="+mn-ea"/>
          <a:cs typeface="Arial" panose="020B0604020202020204" pitchFamily="34" charset="0"/>
        </a:defRPr>
      </a:lvl2pPr>
      <a:lvl3pPr marL="687388" indent="-227013" algn="l" defTabSz="914400" rtl="0" eaLnBrk="1" latinLnBrk="0" hangingPunct="1">
        <a:lnSpc>
          <a:spcPct val="90000"/>
        </a:lnSpc>
        <a:spcBef>
          <a:spcPts val="500"/>
        </a:spcBef>
        <a:buClr>
          <a:schemeClr val="accent4"/>
        </a:buClr>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920750" indent="-225425" algn="l" defTabSz="914400" rtl="0" eaLnBrk="1" latinLnBrk="0" hangingPunct="1">
        <a:lnSpc>
          <a:spcPct val="90000"/>
        </a:lnSpc>
        <a:spcBef>
          <a:spcPts val="500"/>
        </a:spcBef>
        <a:buClr>
          <a:schemeClr val="accent4"/>
        </a:buClr>
        <a:buFont typeface="System Font Regular"/>
        <a:buChar char="−"/>
        <a:tabLst/>
        <a:defRPr sz="1400" kern="1200">
          <a:solidFill>
            <a:schemeClr val="tx1"/>
          </a:solidFill>
          <a:latin typeface="+mn-lt"/>
          <a:ea typeface="+mn-ea"/>
          <a:cs typeface="Arial" panose="020B0604020202020204" pitchFamily="34" charset="0"/>
        </a:defRPr>
      </a:lvl4pPr>
      <a:lvl5pPr marL="1147763" indent="-227013" algn="l" defTabSz="914400" rtl="0" eaLnBrk="1" latinLnBrk="0" hangingPunct="1">
        <a:lnSpc>
          <a:spcPct val="90000"/>
        </a:lnSpc>
        <a:spcBef>
          <a:spcPts val="500"/>
        </a:spcBef>
        <a:buClr>
          <a:schemeClr val="accent4"/>
        </a:buClr>
        <a:buFont typeface="Arial" panose="020B0604020202020204" pitchFamily="34" charset="0"/>
        <a:buChar char="•"/>
        <a:tabLst/>
        <a:defRPr sz="14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288" userDrawn="1">
          <p15:clr>
            <a:srgbClr val="F26B43"/>
          </p15:clr>
        </p15:guide>
        <p15:guide id="4" pos="1241" userDrawn="1">
          <p15:clr>
            <a:srgbClr val="F26B43"/>
          </p15:clr>
        </p15:guide>
        <p15:guide id="5" pos="1313" userDrawn="1">
          <p15:clr>
            <a:srgbClr val="F26B43"/>
          </p15:clr>
        </p15:guide>
        <p15:guide id="6" pos="2266" userDrawn="1">
          <p15:clr>
            <a:srgbClr val="F26B43"/>
          </p15:clr>
        </p15:guide>
        <p15:guide id="7" pos="2338" userDrawn="1">
          <p15:clr>
            <a:srgbClr val="F26B43"/>
          </p15:clr>
        </p15:guide>
        <p15:guide id="8" pos="3291" userDrawn="1">
          <p15:clr>
            <a:srgbClr val="F26B43"/>
          </p15:clr>
        </p15:guide>
        <p15:guide id="9" pos="3363" userDrawn="1">
          <p15:clr>
            <a:srgbClr val="F26B43"/>
          </p15:clr>
        </p15:guide>
        <p15:guide id="10" pos="4316" userDrawn="1">
          <p15:clr>
            <a:srgbClr val="F26B43"/>
          </p15:clr>
        </p15:guide>
        <p15:guide id="11" pos="4388" userDrawn="1">
          <p15:clr>
            <a:srgbClr val="F26B43"/>
          </p15:clr>
        </p15:guide>
        <p15:guide id="12" pos="5341" userDrawn="1">
          <p15:clr>
            <a:srgbClr val="F26B43"/>
          </p15:clr>
        </p15:guide>
        <p15:guide id="13" pos="5413" userDrawn="1">
          <p15:clr>
            <a:srgbClr val="F26B43"/>
          </p15:clr>
        </p15:guide>
        <p15:guide id="14" pos="6366" userDrawn="1">
          <p15:clr>
            <a:srgbClr val="F26B43"/>
          </p15:clr>
        </p15:guide>
        <p15:guide id="15" pos="6438" userDrawn="1">
          <p15:clr>
            <a:srgbClr val="F26B43"/>
          </p15:clr>
        </p15:guide>
        <p15:guide id="16" pos="7392" userDrawn="1">
          <p15:clr>
            <a:srgbClr val="F26B43"/>
          </p15:clr>
        </p15:guide>
        <p15:guide id="17" orient="horz" userDrawn="1">
          <p15:clr>
            <a:srgbClr val="F26B43"/>
          </p15:clr>
        </p15:guide>
        <p15:guide id="18" orient="horz" pos="4320" userDrawn="1">
          <p15:clr>
            <a:srgbClr val="F26B43"/>
          </p15:clr>
        </p15:guide>
        <p15:guide id="19" orient="horz" pos="432" userDrawn="1">
          <p15:clr>
            <a:srgbClr val="F26B43"/>
          </p15:clr>
        </p15:guide>
        <p15:guide id="20" orient="horz" pos="3960" userDrawn="1">
          <p15:clr>
            <a:srgbClr val="F26B43"/>
          </p15:clr>
        </p15:guide>
        <p15:guide id="21" orient="horz" pos="1008" userDrawn="1">
          <p15:clr>
            <a:srgbClr val="F26B43"/>
          </p15:clr>
        </p15:guide>
        <p15:guide id="23" orient="horz" pos="500" userDrawn="1">
          <p15:clr>
            <a:srgbClr val="F26B43"/>
          </p15:clr>
        </p15:guide>
        <p15:guide id="24" orient="horz" pos="376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61D14E7-3D04-4541-8925-071D4AF864AE}"/>
              </a:ext>
            </a:extLst>
          </p:cNvPr>
          <p:cNvPicPr>
            <a:picLocks noChangeAspect="1"/>
          </p:cNvPicPr>
          <p:nvPr userDrawn="1"/>
        </p:nvPicPr>
        <p:blipFill rotWithShape="1">
          <a:blip r:embed="rId23">
            <a:extLst>
              <a:ext uri="{96DAC541-7B7A-43D3-8B79-37D633B846F1}">
                <asvg:svgBlip xmlns:asvg="http://schemas.microsoft.com/office/drawing/2016/SVG/main" r:embed="rId24"/>
              </a:ext>
            </a:extLst>
          </a:blip>
          <a:srcRect l="14827" t="32719" r="14083" b="31204"/>
          <a:stretch/>
        </p:blipFill>
        <p:spPr>
          <a:xfrm>
            <a:off x="10217020" y="340176"/>
            <a:ext cx="1517780" cy="345624"/>
          </a:xfrm>
          <a:prstGeom prst="rect">
            <a:avLst/>
          </a:prstGeom>
        </p:spPr>
      </p:pic>
      <p:sp>
        <p:nvSpPr>
          <p:cNvPr id="3" name="Text Placeholder 2">
            <a:extLst>
              <a:ext uri="{FF2B5EF4-FFF2-40B4-BE49-F238E27FC236}">
                <a16:creationId xmlns:a16="http://schemas.microsoft.com/office/drawing/2014/main" id="{AC2F0F02-24B1-FE49-8EB3-5D36BF1A5B30}"/>
              </a:ext>
            </a:extLst>
          </p:cNvPr>
          <p:cNvSpPr>
            <a:spLocks noGrp="1"/>
          </p:cNvSpPr>
          <p:nvPr>
            <p:ph type="body" idx="1"/>
          </p:nvPr>
        </p:nvSpPr>
        <p:spPr>
          <a:xfrm>
            <a:off x="462980" y="1615568"/>
            <a:ext cx="9643045" cy="467093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ED60286-3D5F-924A-A371-B082E326F9DE}"/>
              </a:ext>
            </a:extLst>
          </p:cNvPr>
          <p:cNvSpPr>
            <a:spLocks noGrp="1"/>
          </p:cNvSpPr>
          <p:nvPr>
            <p:ph type="ftr" sz="quarter" idx="3"/>
          </p:nvPr>
        </p:nvSpPr>
        <p:spPr>
          <a:xfrm>
            <a:off x="2084388" y="6383842"/>
            <a:ext cx="8021636" cy="312233"/>
          </a:xfrm>
          <a:prstGeom prst="rect">
            <a:avLst/>
          </a:prstGeom>
        </p:spPr>
        <p:txBody>
          <a:bodyPr vert="horz" lIns="0" tIns="0" rIns="0" bIns="0" rtlCol="0" anchor="ctr"/>
          <a:lstStyle>
            <a:lvl1pPr algn="ctr">
              <a:defRPr lang="en-US" sz="800" b="0" i="0" kern="1200" cap="all" spc="50" baseline="0" dirty="0">
                <a:solidFill>
                  <a:schemeClr val="tx2"/>
                </a:solidFill>
                <a:latin typeface="Neue Haas Grotesk Text Pro" panose="020B0504020202020204" pitchFamily="34" charset="0"/>
                <a:ea typeface="+mn-ea"/>
                <a:cs typeface="+mn-cs"/>
              </a:defRPr>
            </a:lvl1pPr>
          </a:lstStyle>
          <a:p>
            <a:r>
              <a:rPr lang="en-US"/>
              <a:t>FOR INFORMATIONAL PURPOSES ONLY. SEE IMPORTANT DISCLOSURES AT THE END OF THE PRESENTATION.</a:t>
            </a:r>
          </a:p>
        </p:txBody>
      </p:sp>
      <p:sp>
        <p:nvSpPr>
          <p:cNvPr id="6" name="Slide Number Placeholder 5">
            <a:extLst>
              <a:ext uri="{FF2B5EF4-FFF2-40B4-BE49-F238E27FC236}">
                <a16:creationId xmlns:a16="http://schemas.microsoft.com/office/drawing/2014/main" id="{0D9D8613-DEA0-C74C-872F-0D4F5335C8F2}"/>
              </a:ext>
            </a:extLst>
          </p:cNvPr>
          <p:cNvSpPr>
            <a:spLocks noGrp="1"/>
          </p:cNvSpPr>
          <p:nvPr>
            <p:ph type="sldNum" sz="quarter" idx="4"/>
          </p:nvPr>
        </p:nvSpPr>
        <p:spPr>
          <a:xfrm>
            <a:off x="462981" y="6383842"/>
            <a:ext cx="838200" cy="312233"/>
          </a:xfrm>
          <a:prstGeom prst="rect">
            <a:avLst/>
          </a:prstGeom>
        </p:spPr>
        <p:txBody>
          <a:bodyPr vert="horz" lIns="0" tIns="0" rIns="0" bIns="0" rtlCol="0" anchor="ctr"/>
          <a:lstStyle>
            <a:lvl1pPr marL="0" algn="l" defTabSz="914400" rtl="0" eaLnBrk="1" latinLnBrk="0" hangingPunct="1">
              <a:defRPr lang="en-US" sz="800" b="1" i="0" kern="1200" cap="all" spc="50" baseline="0" smtClean="0">
                <a:solidFill>
                  <a:schemeClr val="tx2"/>
                </a:solidFill>
                <a:latin typeface="Neue Haas Grotesk Text Pro" panose="020B0504020202020204" pitchFamily="34" charset="0"/>
                <a:ea typeface="+mn-ea"/>
                <a:cs typeface="+mn-cs"/>
              </a:defRPr>
            </a:lvl1pPr>
          </a:lstStyle>
          <a:p>
            <a:fld id="{83DAFE14-7A0B-5947-9BC6-2596D2D26B76}" type="slidenum">
              <a:rPr lang="en-US" smtClean="0"/>
              <a:pPr/>
              <a:t>‹#›</a:t>
            </a:fld>
            <a:endParaRPr lang="en-US"/>
          </a:p>
        </p:txBody>
      </p:sp>
    </p:spTree>
    <p:extLst>
      <p:ext uri="{BB962C8B-B14F-4D97-AF65-F5344CB8AC3E}">
        <p14:creationId xmlns:p14="http://schemas.microsoft.com/office/powerpoint/2010/main" val="1116098517"/>
      </p:ext>
    </p:extLst>
  </p:cSld>
  <p:clrMap bg1="lt1" tx1="dk1" bg2="lt2" tx2="dk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 id="2147484457" r:id="rId12"/>
    <p:sldLayoutId id="2147484458" r:id="rId13"/>
    <p:sldLayoutId id="2147484459" r:id="rId14"/>
    <p:sldLayoutId id="2147484460" r:id="rId15"/>
    <p:sldLayoutId id="2147484461" r:id="rId16"/>
    <p:sldLayoutId id="2147484462" r:id="rId17"/>
    <p:sldLayoutId id="2147484463" r:id="rId18"/>
    <p:sldLayoutId id="2147484464" r:id="rId19"/>
    <p:sldLayoutId id="2147484465" r:id="rId20"/>
    <p:sldLayoutId id="2147484466" r:id="rId21"/>
  </p:sldLayoutIdLst>
  <p:transition>
    <p:fade/>
  </p:transition>
  <p:hf hdr="0" dt="0"/>
  <p:txStyles>
    <p:titleStyle>
      <a:lvl1pPr algn="l" defTabSz="914400" rtl="0" eaLnBrk="1" latinLnBrk="0" hangingPunct="1">
        <a:lnSpc>
          <a:spcPct val="90000"/>
        </a:lnSpc>
        <a:spcBef>
          <a:spcPct val="0"/>
        </a:spcBef>
        <a:buNone/>
        <a:defRPr sz="4400" b="0"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1800" b="0" i="0" kern="1200">
          <a:solidFill>
            <a:schemeClr val="tx1"/>
          </a:solidFill>
          <a:latin typeface="+mn-lt"/>
          <a:ea typeface="+mn-ea"/>
          <a:cs typeface="Arial" panose="020B0604020202020204" pitchFamily="34" charset="0"/>
        </a:defRPr>
      </a:lvl1pPr>
      <a:lvl2pPr marL="460375" indent="-227013" algn="l" defTabSz="914400" rtl="0" eaLnBrk="1" latinLnBrk="0" hangingPunct="1">
        <a:lnSpc>
          <a:spcPct val="90000"/>
        </a:lnSpc>
        <a:spcBef>
          <a:spcPts val="500"/>
        </a:spcBef>
        <a:buClr>
          <a:schemeClr val="accent4"/>
        </a:buClr>
        <a:buFont typeface="System Font Regular"/>
        <a:buChar char="−"/>
        <a:tabLst/>
        <a:defRPr sz="1600" b="0" i="0" kern="1200">
          <a:solidFill>
            <a:schemeClr val="tx1"/>
          </a:solidFill>
          <a:latin typeface="+mn-lt"/>
          <a:ea typeface="+mn-ea"/>
          <a:cs typeface="Arial" panose="020B0604020202020204" pitchFamily="34" charset="0"/>
        </a:defRPr>
      </a:lvl2pPr>
      <a:lvl3pPr marL="687388" indent="-227013" algn="l" defTabSz="914400" rtl="0" eaLnBrk="1" latinLnBrk="0" hangingPunct="1">
        <a:lnSpc>
          <a:spcPct val="90000"/>
        </a:lnSpc>
        <a:spcBef>
          <a:spcPts val="500"/>
        </a:spcBef>
        <a:buClr>
          <a:schemeClr val="accent4"/>
        </a:buClr>
        <a:buFont typeface="Arial" panose="020B0604020202020204" pitchFamily="34" charset="0"/>
        <a:buChar char="•"/>
        <a:tabLst/>
        <a:defRPr sz="1600" b="0" i="0" kern="1200">
          <a:solidFill>
            <a:schemeClr val="tx1"/>
          </a:solidFill>
          <a:latin typeface="+mn-lt"/>
          <a:ea typeface="+mn-ea"/>
          <a:cs typeface="Arial" panose="020B0604020202020204" pitchFamily="34" charset="0"/>
        </a:defRPr>
      </a:lvl3pPr>
      <a:lvl4pPr marL="920750" indent="-225425" algn="l" defTabSz="914400" rtl="0" eaLnBrk="1" latinLnBrk="0" hangingPunct="1">
        <a:lnSpc>
          <a:spcPct val="90000"/>
        </a:lnSpc>
        <a:spcBef>
          <a:spcPts val="500"/>
        </a:spcBef>
        <a:buClr>
          <a:schemeClr val="accent4"/>
        </a:buClr>
        <a:buFont typeface="System Font Regular"/>
        <a:buChar char="−"/>
        <a:tabLst/>
        <a:defRPr sz="1400" b="0" i="0" kern="1200">
          <a:solidFill>
            <a:schemeClr val="tx1"/>
          </a:solidFill>
          <a:latin typeface="+mn-lt"/>
          <a:ea typeface="+mn-ea"/>
          <a:cs typeface="Arial" panose="020B0604020202020204" pitchFamily="34" charset="0"/>
        </a:defRPr>
      </a:lvl4pPr>
      <a:lvl5pPr marL="1147763" indent="-227013" algn="l" defTabSz="914400" rtl="0" eaLnBrk="1" latinLnBrk="0" hangingPunct="1">
        <a:lnSpc>
          <a:spcPct val="90000"/>
        </a:lnSpc>
        <a:spcBef>
          <a:spcPts val="500"/>
        </a:spcBef>
        <a:buClr>
          <a:schemeClr val="accent4"/>
        </a:buClr>
        <a:buFont typeface="Arial" panose="020B0604020202020204" pitchFamily="34" charset="0"/>
        <a:buChar char="•"/>
        <a:tabLst/>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288">
          <p15:clr>
            <a:srgbClr val="F26B43"/>
          </p15:clr>
        </p15:guide>
        <p15:guide id="4" pos="1241">
          <p15:clr>
            <a:srgbClr val="F26B43"/>
          </p15:clr>
        </p15:guide>
        <p15:guide id="5" pos="1313">
          <p15:clr>
            <a:srgbClr val="F26B43"/>
          </p15:clr>
        </p15:guide>
        <p15:guide id="6" pos="2266">
          <p15:clr>
            <a:srgbClr val="F26B43"/>
          </p15:clr>
        </p15:guide>
        <p15:guide id="7" pos="2338">
          <p15:clr>
            <a:srgbClr val="F26B43"/>
          </p15:clr>
        </p15:guide>
        <p15:guide id="8" pos="3291">
          <p15:clr>
            <a:srgbClr val="F26B43"/>
          </p15:clr>
        </p15:guide>
        <p15:guide id="9" pos="3363">
          <p15:clr>
            <a:srgbClr val="F26B43"/>
          </p15:clr>
        </p15:guide>
        <p15:guide id="10" pos="4316">
          <p15:clr>
            <a:srgbClr val="F26B43"/>
          </p15:clr>
        </p15:guide>
        <p15:guide id="11" pos="4388">
          <p15:clr>
            <a:srgbClr val="F26B43"/>
          </p15:clr>
        </p15:guide>
        <p15:guide id="12" pos="5341">
          <p15:clr>
            <a:srgbClr val="F26B43"/>
          </p15:clr>
        </p15:guide>
        <p15:guide id="13" pos="5413">
          <p15:clr>
            <a:srgbClr val="F26B43"/>
          </p15:clr>
        </p15:guide>
        <p15:guide id="14" pos="6366">
          <p15:clr>
            <a:srgbClr val="F26B43"/>
          </p15:clr>
        </p15:guide>
        <p15:guide id="15" pos="6438">
          <p15:clr>
            <a:srgbClr val="F26B43"/>
          </p15:clr>
        </p15:guide>
        <p15:guide id="16" pos="7392">
          <p15:clr>
            <a:srgbClr val="F26B43"/>
          </p15:clr>
        </p15:guide>
        <p15:guide id="17" orient="horz">
          <p15:clr>
            <a:srgbClr val="F26B43"/>
          </p15:clr>
        </p15:guide>
        <p15:guide id="18" orient="horz" pos="4320">
          <p15:clr>
            <a:srgbClr val="F26B43"/>
          </p15:clr>
        </p15:guide>
        <p15:guide id="19" orient="horz" pos="432">
          <p15:clr>
            <a:srgbClr val="F26B43"/>
          </p15:clr>
        </p15:guide>
        <p15:guide id="20" orient="horz" pos="3960">
          <p15:clr>
            <a:srgbClr val="F26B43"/>
          </p15:clr>
        </p15:guide>
        <p15:guide id="21" orient="horz" pos="1008">
          <p15:clr>
            <a:srgbClr val="F26B43"/>
          </p15:clr>
        </p15:guide>
        <p15:guide id="23" orient="horz" pos="500">
          <p15:clr>
            <a:srgbClr val="F26B43"/>
          </p15:clr>
        </p15:guide>
        <p15:guide id="24" orient="horz" pos="376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61D14E7-3D04-4541-8925-071D4AF864AE}"/>
              </a:ext>
            </a:extLst>
          </p:cNvPr>
          <p:cNvPicPr>
            <a:picLocks noChangeAspect="1"/>
          </p:cNvPicPr>
          <p:nvPr userDrawn="1"/>
        </p:nvPicPr>
        <p:blipFill rotWithShape="1">
          <a:blip r:embed="rId30">
            <a:extLst>
              <a:ext uri="{96DAC541-7B7A-43D3-8B79-37D633B846F1}">
                <asvg:svgBlip xmlns:asvg="http://schemas.microsoft.com/office/drawing/2016/SVG/main" r:embed="rId31"/>
              </a:ext>
            </a:extLst>
          </a:blip>
          <a:srcRect l="14827" t="32719" r="14083" b="31204"/>
          <a:stretch/>
        </p:blipFill>
        <p:spPr>
          <a:xfrm>
            <a:off x="10217020" y="340176"/>
            <a:ext cx="1517780" cy="345624"/>
          </a:xfrm>
          <a:prstGeom prst="rect">
            <a:avLst/>
          </a:prstGeom>
        </p:spPr>
      </p:pic>
      <p:sp>
        <p:nvSpPr>
          <p:cNvPr id="3" name="Text Placeholder 2">
            <a:extLst>
              <a:ext uri="{FF2B5EF4-FFF2-40B4-BE49-F238E27FC236}">
                <a16:creationId xmlns:a16="http://schemas.microsoft.com/office/drawing/2014/main" id="{AC2F0F02-24B1-FE49-8EB3-5D36BF1A5B30}"/>
              </a:ext>
            </a:extLst>
          </p:cNvPr>
          <p:cNvSpPr>
            <a:spLocks noGrp="1"/>
          </p:cNvSpPr>
          <p:nvPr>
            <p:ph type="body" idx="1"/>
          </p:nvPr>
        </p:nvSpPr>
        <p:spPr>
          <a:xfrm>
            <a:off x="462980" y="1615568"/>
            <a:ext cx="9643045" cy="467093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ED60286-3D5F-924A-A371-B082E326F9DE}"/>
              </a:ext>
            </a:extLst>
          </p:cNvPr>
          <p:cNvSpPr>
            <a:spLocks noGrp="1"/>
          </p:cNvSpPr>
          <p:nvPr>
            <p:ph type="ftr" sz="quarter" idx="3"/>
          </p:nvPr>
        </p:nvSpPr>
        <p:spPr>
          <a:xfrm>
            <a:off x="2084388" y="6383842"/>
            <a:ext cx="8021636" cy="312233"/>
          </a:xfrm>
          <a:prstGeom prst="rect">
            <a:avLst/>
          </a:prstGeom>
        </p:spPr>
        <p:txBody>
          <a:bodyPr vert="horz" lIns="0" tIns="0" rIns="0" bIns="0" rtlCol="0" anchor="ctr"/>
          <a:lstStyle>
            <a:lvl1pPr algn="ctr">
              <a:defRPr lang="en-US" sz="800" kern="1200" cap="all" spc="50" baseline="0" dirty="0">
                <a:solidFill>
                  <a:schemeClr val="tx2"/>
                </a:solidFill>
                <a:latin typeface="+mn-lt"/>
                <a:ea typeface="+mn-ea"/>
                <a:cs typeface="+mn-cs"/>
              </a:defRPr>
            </a:lvl1pPr>
          </a:lstStyle>
          <a:p>
            <a:r>
              <a:rPr lang="en-US" altLang="en-US"/>
              <a:t>FOR INFORMATIONAL PURPOSES ONLY. SEE IMPORTANT DISCLOSURES AT THE END OF THE PRESENTATION.</a:t>
            </a:r>
          </a:p>
        </p:txBody>
      </p:sp>
      <p:sp>
        <p:nvSpPr>
          <p:cNvPr id="6" name="Slide Number Placeholder 5">
            <a:extLst>
              <a:ext uri="{FF2B5EF4-FFF2-40B4-BE49-F238E27FC236}">
                <a16:creationId xmlns:a16="http://schemas.microsoft.com/office/drawing/2014/main" id="{0D9D8613-DEA0-C74C-872F-0D4F5335C8F2}"/>
              </a:ext>
            </a:extLst>
          </p:cNvPr>
          <p:cNvSpPr>
            <a:spLocks noGrp="1"/>
          </p:cNvSpPr>
          <p:nvPr>
            <p:ph type="sldNum" sz="quarter" idx="4"/>
          </p:nvPr>
        </p:nvSpPr>
        <p:spPr>
          <a:xfrm>
            <a:off x="462980" y="6383842"/>
            <a:ext cx="838200" cy="312233"/>
          </a:xfrm>
          <a:prstGeom prst="rect">
            <a:avLst/>
          </a:prstGeom>
        </p:spPr>
        <p:txBody>
          <a:bodyPr vert="horz" lIns="0" tIns="0" rIns="0" bIns="0" rtlCol="0" anchor="ctr"/>
          <a:lstStyle>
            <a:lvl1pPr marL="0" algn="l" defTabSz="914400" rtl="0" eaLnBrk="1" latinLnBrk="0" hangingPunct="1">
              <a:defRPr lang="en-US" sz="800" kern="1200" cap="all" spc="50" baseline="0" smtClean="0">
                <a:solidFill>
                  <a:schemeClr val="tx2"/>
                </a:solidFill>
                <a:latin typeface="+mn-lt"/>
                <a:ea typeface="+mn-ea"/>
                <a:cs typeface="+mn-cs"/>
              </a:defRPr>
            </a:lvl1pPr>
          </a:lstStyle>
          <a:p>
            <a:fld id="{83DAFE14-7A0B-5947-9BC6-2596D2D26B76}" type="slidenum">
              <a:rPr lang="en-US" smtClean="0"/>
              <a:pPr/>
              <a:t>‹#›</a:t>
            </a:fld>
            <a:endParaRPr lang="en-US"/>
          </a:p>
        </p:txBody>
      </p:sp>
    </p:spTree>
    <p:extLst>
      <p:ext uri="{BB962C8B-B14F-4D97-AF65-F5344CB8AC3E}">
        <p14:creationId xmlns:p14="http://schemas.microsoft.com/office/powerpoint/2010/main" val="1120559196"/>
      </p:ext>
    </p:extLst>
  </p:cSld>
  <p:clrMap bg1="lt1" tx1="dk1" bg2="lt2" tx2="dk2" accent1="accent1" accent2="accent2" accent3="accent3" accent4="accent4" accent5="accent5" accent6="accent6" hlink="hlink" folHlink="folHlink"/>
  <p:sldLayoutIdLst>
    <p:sldLayoutId id="2147484468" r:id="rId1"/>
    <p:sldLayoutId id="2147484469" r:id="rId2"/>
    <p:sldLayoutId id="2147484470" r:id="rId3"/>
    <p:sldLayoutId id="2147484471" r:id="rId4"/>
    <p:sldLayoutId id="2147484472" r:id="rId5"/>
    <p:sldLayoutId id="2147484473" r:id="rId6"/>
    <p:sldLayoutId id="2147484474" r:id="rId7"/>
    <p:sldLayoutId id="2147484475" r:id="rId8"/>
    <p:sldLayoutId id="2147484476" r:id="rId9"/>
    <p:sldLayoutId id="2147484477" r:id="rId10"/>
    <p:sldLayoutId id="2147484478" r:id="rId11"/>
    <p:sldLayoutId id="2147484479" r:id="rId12"/>
    <p:sldLayoutId id="2147484480" r:id="rId13"/>
    <p:sldLayoutId id="2147484481" r:id="rId14"/>
    <p:sldLayoutId id="2147484483" r:id="rId15"/>
    <p:sldLayoutId id="2147484484" r:id="rId16"/>
    <p:sldLayoutId id="2147484485" r:id="rId17"/>
    <p:sldLayoutId id="2147484486" r:id="rId18"/>
    <p:sldLayoutId id="2147484487" r:id="rId19"/>
    <p:sldLayoutId id="2147484488" r:id="rId20"/>
    <p:sldLayoutId id="2147484489" r:id="rId21"/>
    <p:sldLayoutId id="2147484490" r:id="rId22"/>
    <p:sldLayoutId id="2147484491" r:id="rId23"/>
    <p:sldLayoutId id="2147484492" r:id="rId24"/>
    <p:sldLayoutId id="2147484493" r:id="rId25"/>
    <p:sldLayoutId id="2147484494" r:id="rId26"/>
    <p:sldLayoutId id="2147484495" r:id="rId27"/>
    <p:sldLayoutId id="2147484496" r:id="rId28"/>
  </p:sldLayoutIdLst>
  <p:hf sldNum="0" hdr="0" dt="0"/>
  <p:txStyles>
    <p:titleStyle>
      <a:lvl1pPr algn="l" defTabSz="914400" rtl="0" eaLnBrk="1" latinLnBrk="0" hangingPunct="1">
        <a:lnSpc>
          <a:spcPct val="90000"/>
        </a:lnSpc>
        <a:spcBef>
          <a:spcPct val="0"/>
        </a:spcBef>
        <a:buNone/>
        <a:defRPr sz="4400" b="0"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1800" kern="1200">
          <a:solidFill>
            <a:schemeClr val="tx1"/>
          </a:solidFill>
          <a:latin typeface="+mn-lt"/>
          <a:ea typeface="+mn-ea"/>
          <a:cs typeface="Arial" panose="020B0604020202020204" pitchFamily="34" charset="0"/>
        </a:defRPr>
      </a:lvl1pPr>
      <a:lvl2pPr marL="460375" indent="-227013" algn="l" defTabSz="914400" rtl="0" eaLnBrk="1" latinLnBrk="0" hangingPunct="1">
        <a:lnSpc>
          <a:spcPct val="90000"/>
        </a:lnSpc>
        <a:spcBef>
          <a:spcPts val="500"/>
        </a:spcBef>
        <a:buClr>
          <a:schemeClr val="accent4"/>
        </a:buClr>
        <a:buFont typeface="System Font Regular"/>
        <a:buChar char="−"/>
        <a:tabLst/>
        <a:defRPr sz="1600" kern="1200">
          <a:solidFill>
            <a:schemeClr val="tx1"/>
          </a:solidFill>
          <a:latin typeface="+mn-lt"/>
          <a:ea typeface="+mn-ea"/>
          <a:cs typeface="Arial" panose="020B0604020202020204" pitchFamily="34" charset="0"/>
        </a:defRPr>
      </a:lvl2pPr>
      <a:lvl3pPr marL="687388" indent="-227013" algn="l" defTabSz="914400" rtl="0" eaLnBrk="1" latinLnBrk="0" hangingPunct="1">
        <a:lnSpc>
          <a:spcPct val="90000"/>
        </a:lnSpc>
        <a:spcBef>
          <a:spcPts val="500"/>
        </a:spcBef>
        <a:buClr>
          <a:schemeClr val="accent4"/>
        </a:buClr>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920750" indent="-225425" algn="l" defTabSz="914400" rtl="0" eaLnBrk="1" latinLnBrk="0" hangingPunct="1">
        <a:lnSpc>
          <a:spcPct val="90000"/>
        </a:lnSpc>
        <a:spcBef>
          <a:spcPts val="500"/>
        </a:spcBef>
        <a:buClr>
          <a:schemeClr val="accent4"/>
        </a:buClr>
        <a:buFont typeface="System Font Regular"/>
        <a:buChar char="−"/>
        <a:tabLst/>
        <a:defRPr sz="1400" kern="1200">
          <a:solidFill>
            <a:schemeClr val="tx1"/>
          </a:solidFill>
          <a:latin typeface="+mn-lt"/>
          <a:ea typeface="+mn-ea"/>
          <a:cs typeface="Arial" panose="020B0604020202020204" pitchFamily="34" charset="0"/>
        </a:defRPr>
      </a:lvl4pPr>
      <a:lvl5pPr marL="1147763" indent="-227013" algn="l" defTabSz="914400" rtl="0" eaLnBrk="1" latinLnBrk="0" hangingPunct="1">
        <a:lnSpc>
          <a:spcPct val="90000"/>
        </a:lnSpc>
        <a:spcBef>
          <a:spcPts val="500"/>
        </a:spcBef>
        <a:buClr>
          <a:schemeClr val="accent4"/>
        </a:buClr>
        <a:buFont typeface="Arial" panose="020B0604020202020204" pitchFamily="34" charset="0"/>
        <a:buChar char="•"/>
        <a:tabLst/>
        <a:defRPr sz="14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288">
          <p15:clr>
            <a:srgbClr val="F26B43"/>
          </p15:clr>
        </p15:guide>
        <p15:guide id="4" pos="1241">
          <p15:clr>
            <a:srgbClr val="F26B43"/>
          </p15:clr>
        </p15:guide>
        <p15:guide id="5" pos="1313">
          <p15:clr>
            <a:srgbClr val="F26B43"/>
          </p15:clr>
        </p15:guide>
        <p15:guide id="6" pos="2266">
          <p15:clr>
            <a:srgbClr val="F26B43"/>
          </p15:clr>
        </p15:guide>
        <p15:guide id="7" pos="2338">
          <p15:clr>
            <a:srgbClr val="F26B43"/>
          </p15:clr>
        </p15:guide>
        <p15:guide id="8" pos="3291">
          <p15:clr>
            <a:srgbClr val="F26B43"/>
          </p15:clr>
        </p15:guide>
        <p15:guide id="10" pos="4316">
          <p15:clr>
            <a:srgbClr val="F26B43"/>
          </p15:clr>
        </p15:guide>
        <p15:guide id="11" pos="4388">
          <p15:clr>
            <a:srgbClr val="F26B43"/>
          </p15:clr>
        </p15:guide>
        <p15:guide id="12" pos="5341">
          <p15:clr>
            <a:srgbClr val="F26B43"/>
          </p15:clr>
        </p15:guide>
        <p15:guide id="13" pos="5413">
          <p15:clr>
            <a:srgbClr val="F26B43"/>
          </p15:clr>
        </p15:guide>
        <p15:guide id="14" pos="6366">
          <p15:clr>
            <a:srgbClr val="F26B43"/>
          </p15:clr>
        </p15:guide>
        <p15:guide id="15" pos="6438">
          <p15:clr>
            <a:srgbClr val="F26B43"/>
          </p15:clr>
        </p15:guide>
        <p15:guide id="16" pos="7392">
          <p15:clr>
            <a:srgbClr val="F26B43"/>
          </p15:clr>
        </p15:guide>
        <p15:guide id="17" orient="horz">
          <p15:clr>
            <a:srgbClr val="F26B43"/>
          </p15:clr>
        </p15:guide>
        <p15:guide id="18" orient="horz" pos="4320">
          <p15:clr>
            <a:srgbClr val="F26B43"/>
          </p15:clr>
        </p15:guide>
        <p15:guide id="19" orient="horz" pos="432">
          <p15:clr>
            <a:srgbClr val="F26B43"/>
          </p15:clr>
        </p15:guide>
        <p15:guide id="20" orient="horz" pos="3960">
          <p15:clr>
            <a:srgbClr val="F26B43"/>
          </p15:clr>
        </p15:guide>
        <p15:guide id="21" orient="horz" pos="1008">
          <p15:clr>
            <a:srgbClr val="F26B43"/>
          </p15:clr>
        </p15:guide>
        <p15:guide id="23" orient="horz" pos="500">
          <p15:clr>
            <a:srgbClr val="F26B43"/>
          </p15:clr>
        </p15:guide>
        <p15:guide id="24" orient="horz" pos="376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61D14E7-3D04-4541-8925-071D4AF864AE}"/>
              </a:ext>
            </a:extLst>
          </p:cNvPr>
          <p:cNvPicPr>
            <a:picLocks noChangeAspect="1"/>
          </p:cNvPicPr>
          <p:nvPr userDrawn="1"/>
        </p:nvPicPr>
        <p:blipFill rotWithShape="1">
          <a:blip r:embed="rId30">
            <a:extLst>
              <a:ext uri="{96DAC541-7B7A-43D3-8B79-37D633B846F1}">
                <asvg:svgBlip xmlns:asvg="http://schemas.microsoft.com/office/drawing/2016/SVG/main" r:embed="rId31"/>
              </a:ext>
            </a:extLst>
          </a:blip>
          <a:srcRect l="14827" t="32719" r="14083" b="31204"/>
          <a:stretch/>
        </p:blipFill>
        <p:spPr>
          <a:xfrm>
            <a:off x="10217020" y="340176"/>
            <a:ext cx="1517780" cy="345624"/>
          </a:xfrm>
          <a:prstGeom prst="rect">
            <a:avLst/>
          </a:prstGeom>
        </p:spPr>
      </p:pic>
      <p:sp>
        <p:nvSpPr>
          <p:cNvPr id="3" name="Text Placeholder 2">
            <a:extLst>
              <a:ext uri="{FF2B5EF4-FFF2-40B4-BE49-F238E27FC236}">
                <a16:creationId xmlns:a16="http://schemas.microsoft.com/office/drawing/2014/main" id="{AC2F0F02-24B1-FE49-8EB3-5D36BF1A5B30}"/>
              </a:ext>
            </a:extLst>
          </p:cNvPr>
          <p:cNvSpPr>
            <a:spLocks noGrp="1"/>
          </p:cNvSpPr>
          <p:nvPr>
            <p:ph type="body" idx="1"/>
          </p:nvPr>
        </p:nvSpPr>
        <p:spPr>
          <a:xfrm>
            <a:off x="462980" y="1615568"/>
            <a:ext cx="9643045" cy="467093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ED60286-3D5F-924A-A371-B082E326F9DE}"/>
              </a:ext>
            </a:extLst>
          </p:cNvPr>
          <p:cNvSpPr>
            <a:spLocks noGrp="1"/>
          </p:cNvSpPr>
          <p:nvPr>
            <p:ph type="ftr" sz="quarter" idx="3"/>
          </p:nvPr>
        </p:nvSpPr>
        <p:spPr>
          <a:xfrm>
            <a:off x="2084388" y="6383842"/>
            <a:ext cx="8021636" cy="312233"/>
          </a:xfrm>
          <a:prstGeom prst="rect">
            <a:avLst/>
          </a:prstGeom>
        </p:spPr>
        <p:txBody>
          <a:bodyPr vert="horz" lIns="0" tIns="0" rIns="0" bIns="0" rtlCol="0" anchor="ctr"/>
          <a:lstStyle>
            <a:lvl1pPr algn="ctr">
              <a:defRPr lang="en-US" sz="800" kern="1200" cap="all" spc="50" baseline="0" dirty="0">
                <a:solidFill>
                  <a:schemeClr val="tx2"/>
                </a:solidFill>
                <a:latin typeface="+mn-lt"/>
                <a:ea typeface="+mn-ea"/>
                <a:cs typeface="+mn-cs"/>
              </a:defRPr>
            </a:lvl1pPr>
          </a:lstStyle>
          <a:p>
            <a:r>
              <a:rPr lang="en-US" altLang="en-US"/>
              <a:t>FOR INVESTMENT PROFESSIONAL USE ONLY. NOT FOR USE WITH THE PUBLIC.</a:t>
            </a:r>
          </a:p>
        </p:txBody>
      </p:sp>
      <p:sp>
        <p:nvSpPr>
          <p:cNvPr id="6" name="Slide Number Placeholder 5">
            <a:extLst>
              <a:ext uri="{FF2B5EF4-FFF2-40B4-BE49-F238E27FC236}">
                <a16:creationId xmlns:a16="http://schemas.microsoft.com/office/drawing/2014/main" id="{0D9D8613-DEA0-C74C-872F-0D4F5335C8F2}"/>
              </a:ext>
            </a:extLst>
          </p:cNvPr>
          <p:cNvSpPr>
            <a:spLocks noGrp="1"/>
          </p:cNvSpPr>
          <p:nvPr>
            <p:ph type="sldNum" sz="quarter" idx="4"/>
          </p:nvPr>
        </p:nvSpPr>
        <p:spPr>
          <a:xfrm>
            <a:off x="10896600" y="6383842"/>
            <a:ext cx="838200" cy="312233"/>
          </a:xfrm>
          <a:prstGeom prst="rect">
            <a:avLst/>
          </a:prstGeom>
        </p:spPr>
        <p:txBody>
          <a:bodyPr vert="horz" lIns="0" tIns="0" rIns="0" bIns="0" rtlCol="0" anchor="ctr"/>
          <a:lstStyle>
            <a:lvl1pPr marL="0" algn="r" defTabSz="914400" rtl="0" eaLnBrk="1" latinLnBrk="0" hangingPunct="1">
              <a:defRPr lang="en-US" sz="800" kern="1200" cap="all" spc="50" baseline="0" smtClean="0">
                <a:solidFill>
                  <a:schemeClr val="tx2"/>
                </a:solidFill>
                <a:latin typeface="+mn-lt"/>
                <a:ea typeface="+mn-ea"/>
                <a:cs typeface="+mn-cs"/>
              </a:defRPr>
            </a:lvl1pPr>
          </a:lstStyle>
          <a:p>
            <a:fld id="{83DAFE14-7A0B-5947-9BC6-2596D2D26B76}" type="slidenum">
              <a:rPr lang="en-US" smtClean="0"/>
              <a:pPr/>
              <a:t>‹#›</a:t>
            </a:fld>
            <a:endParaRPr lang="en-US"/>
          </a:p>
        </p:txBody>
      </p:sp>
    </p:spTree>
    <p:extLst>
      <p:ext uri="{BB962C8B-B14F-4D97-AF65-F5344CB8AC3E}">
        <p14:creationId xmlns:p14="http://schemas.microsoft.com/office/powerpoint/2010/main" val="3676272086"/>
      </p:ext>
    </p:extLst>
  </p:cSld>
  <p:clrMap bg1="lt1" tx1="dk1" bg2="lt2" tx2="dk2" accent1="accent1" accent2="accent2" accent3="accent3" accent4="accent4" accent5="accent5" accent6="accent6" hlink="hlink" folHlink="folHlink"/>
  <p:sldLayoutIdLst>
    <p:sldLayoutId id="2147484500" r:id="rId1"/>
    <p:sldLayoutId id="2147484501" r:id="rId2"/>
    <p:sldLayoutId id="2147484502" r:id="rId3"/>
    <p:sldLayoutId id="2147484503" r:id="rId4"/>
    <p:sldLayoutId id="2147484504" r:id="rId5"/>
    <p:sldLayoutId id="2147484505" r:id="rId6"/>
    <p:sldLayoutId id="2147484506" r:id="rId7"/>
    <p:sldLayoutId id="2147484507" r:id="rId8"/>
    <p:sldLayoutId id="2147484508" r:id="rId9"/>
    <p:sldLayoutId id="2147484509" r:id="rId10"/>
    <p:sldLayoutId id="2147484510" r:id="rId11"/>
    <p:sldLayoutId id="2147484511" r:id="rId12"/>
    <p:sldLayoutId id="2147484512" r:id="rId13"/>
    <p:sldLayoutId id="2147484513" r:id="rId14"/>
    <p:sldLayoutId id="2147484514" r:id="rId15"/>
    <p:sldLayoutId id="2147484515" r:id="rId16"/>
    <p:sldLayoutId id="2147484516" r:id="rId17"/>
    <p:sldLayoutId id="2147484517" r:id="rId18"/>
    <p:sldLayoutId id="2147484518" r:id="rId19"/>
    <p:sldLayoutId id="2147484519" r:id="rId20"/>
    <p:sldLayoutId id="2147484520" r:id="rId21"/>
    <p:sldLayoutId id="2147484521" r:id="rId22"/>
    <p:sldLayoutId id="2147484522" r:id="rId23"/>
    <p:sldLayoutId id="2147484523" r:id="rId24"/>
    <p:sldLayoutId id="2147484524" r:id="rId25"/>
    <p:sldLayoutId id="2147484525" r:id="rId26"/>
    <p:sldLayoutId id="2147484526" r:id="rId27"/>
    <p:sldLayoutId id="2147484527" r:id="rId28"/>
  </p:sldLayoutIdLst>
  <p:hf sldNum="0" hdr="0" ftr="0" dt="0"/>
  <p:txStyles>
    <p:titleStyle>
      <a:lvl1pPr algn="l" defTabSz="914400" rtl="0" eaLnBrk="1" latinLnBrk="0" hangingPunct="1">
        <a:lnSpc>
          <a:spcPct val="90000"/>
        </a:lnSpc>
        <a:spcBef>
          <a:spcPct val="0"/>
        </a:spcBef>
        <a:buNone/>
        <a:defRPr sz="4400" b="0"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1800" kern="1200">
          <a:solidFill>
            <a:schemeClr val="tx1"/>
          </a:solidFill>
          <a:latin typeface="+mn-lt"/>
          <a:ea typeface="+mn-ea"/>
          <a:cs typeface="Arial" panose="020B0604020202020204" pitchFamily="34" charset="0"/>
        </a:defRPr>
      </a:lvl1pPr>
      <a:lvl2pPr marL="460375" indent="-227013" algn="l" defTabSz="914400" rtl="0" eaLnBrk="1" latinLnBrk="0" hangingPunct="1">
        <a:lnSpc>
          <a:spcPct val="90000"/>
        </a:lnSpc>
        <a:spcBef>
          <a:spcPts val="500"/>
        </a:spcBef>
        <a:buClr>
          <a:schemeClr val="accent4"/>
        </a:buClr>
        <a:buFont typeface="System Font Regular"/>
        <a:buChar char="−"/>
        <a:tabLst/>
        <a:defRPr sz="1600" kern="1200">
          <a:solidFill>
            <a:schemeClr val="tx1"/>
          </a:solidFill>
          <a:latin typeface="+mn-lt"/>
          <a:ea typeface="+mn-ea"/>
          <a:cs typeface="Arial" panose="020B0604020202020204" pitchFamily="34" charset="0"/>
        </a:defRPr>
      </a:lvl2pPr>
      <a:lvl3pPr marL="687388" indent="-227013" algn="l" defTabSz="914400" rtl="0" eaLnBrk="1" latinLnBrk="0" hangingPunct="1">
        <a:lnSpc>
          <a:spcPct val="90000"/>
        </a:lnSpc>
        <a:spcBef>
          <a:spcPts val="500"/>
        </a:spcBef>
        <a:buClr>
          <a:schemeClr val="accent4"/>
        </a:buClr>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920750" indent="-225425" algn="l" defTabSz="914400" rtl="0" eaLnBrk="1" latinLnBrk="0" hangingPunct="1">
        <a:lnSpc>
          <a:spcPct val="90000"/>
        </a:lnSpc>
        <a:spcBef>
          <a:spcPts val="500"/>
        </a:spcBef>
        <a:buClr>
          <a:schemeClr val="accent4"/>
        </a:buClr>
        <a:buFont typeface="System Font Regular"/>
        <a:buChar char="−"/>
        <a:tabLst/>
        <a:defRPr sz="1400" kern="1200">
          <a:solidFill>
            <a:schemeClr val="tx1"/>
          </a:solidFill>
          <a:latin typeface="+mn-lt"/>
          <a:ea typeface="+mn-ea"/>
          <a:cs typeface="Arial" panose="020B0604020202020204" pitchFamily="34" charset="0"/>
        </a:defRPr>
      </a:lvl4pPr>
      <a:lvl5pPr marL="1147763" indent="-227013" algn="l" defTabSz="914400" rtl="0" eaLnBrk="1" latinLnBrk="0" hangingPunct="1">
        <a:lnSpc>
          <a:spcPct val="90000"/>
        </a:lnSpc>
        <a:spcBef>
          <a:spcPts val="500"/>
        </a:spcBef>
        <a:buClr>
          <a:schemeClr val="accent4"/>
        </a:buClr>
        <a:buFont typeface="Arial" panose="020B0604020202020204" pitchFamily="34" charset="0"/>
        <a:buChar char="•"/>
        <a:tabLst/>
        <a:defRPr sz="14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288">
          <p15:clr>
            <a:srgbClr val="F26B43"/>
          </p15:clr>
        </p15:guide>
        <p15:guide id="4" pos="1241">
          <p15:clr>
            <a:srgbClr val="F26B43"/>
          </p15:clr>
        </p15:guide>
        <p15:guide id="5" pos="1313">
          <p15:clr>
            <a:srgbClr val="F26B43"/>
          </p15:clr>
        </p15:guide>
        <p15:guide id="6" pos="2266">
          <p15:clr>
            <a:srgbClr val="F26B43"/>
          </p15:clr>
        </p15:guide>
        <p15:guide id="7" pos="2338">
          <p15:clr>
            <a:srgbClr val="F26B43"/>
          </p15:clr>
        </p15:guide>
        <p15:guide id="8" pos="3291">
          <p15:clr>
            <a:srgbClr val="F26B43"/>
          </p15:clr>
        </p15:guide>
        <p15:guide id="10" pos="4316">
          <p15:clr>
            <a:srgbClr val="F26B43"/>
          </p15:clr>
        </p15:guide>
        <p15:guide id="11" pos="4388">
          <p15:clr>
            <a:srgbClr val="F26B43"/>
          </p15:clr>
        </p15:guide>
        <p15:guide id="12" pos="5341">
          <p15:clr>
            <a:srgbClr val="F26B43"/>
          </p15:clr>
        </p15:guide>
        <p15:guide id="13" pos="5413">
          <p15:clr>
            <a:srgbClr val="F26B43"/>
          </p15:clr>
        </p15:guide>
        <p15:guide id="14" pos="6366">
          <p15:clr>
            <a:srgbClr val="F26B43"/>
          </p15:clr>
        </p15:guide>
        <p15:guide id="15" pos="6438">
          <p15:clr>
            <a:srgbClr val="F26B43"/>
          </p15:clr>
        </p15:guide>
        <p15:guide id="16" pos="7392">
          <p15:clr>
            <a:srgbClr val="F26B43"/>
          </p15:clr>
        </p15:guide>
        <p15:guide id="17" orient="horz">
          <p15:clr>
            <a:srgbClr val="F26B43"/>
          </p15:clr>
        </p15:guide>
        <p15:guide id="18" orient="horz" pos="4320">
          <p15:clr>
            <a:srgbClr val="F26B43"/>
          </p15:clr>
        </p15:guide>
        <p15:guide id="19" orient="horz" pos="432">
          <p15:clr>
            <a:srgbClr val="F26B43"/>
          </p15:clr>
        </p15:guide>
        <p15:guide id="20" orient="horz" pos="3960">
          <p15:clr>
            <a:srgbClr val="F26B43"/>
          </p15:clr>
        </p15:guide>
        <p15:guide id="21" orient="horz" pos="1008">
          <p15:clr>
            <a:srgbClr val="F26B43"/>
          </p15:clr>
        </p15:guide>
        <p15:guide id="23" orient="horz" pos="500">
          <p15:clr>
            <a:srgbClr val="F26B43"/>
          </p15:clr>
        </p15:guide>
        <p15:guide id="24" orient="horz" pos="376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83.xml"/><Relationship Id="rId6" Type="http://schemas.microsoft.com/office/2007/relationships/hdphoto" Target="../media/hdphoto5.wdp"/><Relationship Id="rId5" Type="http://schemas.openxmlformats.org/officeDocument/2006/relationships/image" Target="../media/image31.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7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07.xml"/><Relationship Id="rId5" Type="http://schemas.openxmlformats.org/officeDocument/2006/relationships/image" Target="../media/image17.jpe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http://www.investor.gov/"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hyperlink" Target="http://www.finra.org/"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2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chart" Target="../charts/chart10.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chart" Target="../charts/chart12.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7FFE5D09_F0BDA65F.xml"/><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chart" Target="../charts/chart13.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1939_6D3FDE5E.xml"/><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chart" Target="../charts/chart15.xml"/><Relationship Id="rId4" Type="http://schemas.openxmlformats.org/officeDocument/2006/relationships/chart" Target="../charts/char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33.xml"/><Relationship Id="rId7" Type="http://schemas.openxmlformats.org/officeDocument/2006/relationships/image" Target="../media/image42.png"/><Relationship Id="rId2" Type="http://schemas.openxmlformats.org/officeDocument/2006/relationships/slideLayout" Target="../slideLayouts/slideLayout10.xml"/><Relationship Id="rId1" Type="http://schemas.openxmlformats.org/officeDocument/2006/relationships/tags" Target="../tags/tag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svg"/></Relationships>
</file>

<file path=ppt/slides/_rels/slide35.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microsoft.com/office/2007/relationships/hdphoto" Target="../media/hdphoto6.wdp"/></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microsoft.com/office/2007/relationships/hdphoto" Target="../media/hdphoto7.wdp"/></Relationships>
</file>

<file path=ppt/slides/_rels/slide4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9.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jpe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1C19556-E62D-6C4F-AF12-B4E68822C6BD}"/>
              </a:ext>
            </a:extLst>
          </p:cNvPr>
          <p:cNvSpPr>
            <a:spLocks noGrp="1"/>
          </p:cNvSpPr>
          <p:nvPr>
            <p:ph type="body" sz="quarter" idx="12"/>
          </p:nvPr>
        </p:nvSpPr>
        <p:spPr>
          <a:xfrm>
            <a:off x="5458262" y="1609970"/>
            <a:ext cx="6276537" cy="237018"/>
          </a:xfrm>
        </p:spPr>
        <p:txBody>
          <a:bodyPr/>
          <a:lstStyle/>
          <a:p>
            <a:r>
              <a:rPr lang="en-US">
                <a:solidFill>
                  <a:schemeClr val="accent1"/>
                </a:solidFill>
              </a:rPr>
              <a:t>APRIL 8, 2025</a:t>
            </a:r>
          </a:p>
        </p:txBody>
      </p:sp>
      <p:sp>
        <p:nvSpPr>
          <p:cNvPr id="5" name="Text Placeholder 4">
            <a:extLst>
              <a:ext uri="{FF2B5EF4-FFF2-40B4-BE49-F238E27FC236}">
                <a16:creationId xmlns:a16="http://schemas.microsoft.com/office/drawing/2014/main" id="{ACCA85C1-F951-4E47-9B85-8BAC8E3E154C}"/>
              </a:ext>
            </a:extLst>
          </p:cNvPr>
          <p:cNvSpPr>
            <a:spLocks noGrp="1"/>
          </p:cNvSpPr>
          <p:nvPr>
            <p:ph type="body" sz="quarter" idx="13"/>
          </p:nvPr>
        </p:nvSpPr>
        <p:spPr>
          <a:xfrm>
            <a:off x="5458262" y="2106070"/>
            <a:ext cx="6276537" cy="2117073"/>
          </a:xfrm>
        </p:spPr>
        <p:txBody>
          <a:bodyPr/>
          <a:lstStyle/>
          <a:p>
            <a:pPr>
              <a:spcBef>
                <a:spcPts val="0"/>
              </a:spcBef>
            </a:pPr>
            <a:r>
              <a:rPr lang="en-US" sz="4800" spc="-150">
                <a:solidFill>
                  <a:schemeClr val="accent4"/>
                </a:solidFill>
              </a:rPr>
              <a:t>Enhancing Your</a:t>
            </a:r>
            <a:br>
              <a:rPr lang="en-US" sz="4800" spc="-150">
                <a:solidFill>
                  <a:schemeClr val="accent4"/>
                </a:solidFill>
              </a:rPr>
            </a:br>
            <a:r>
              <a:rPr lang="en-US" sz="4800" spc="-150">
                <a:solidFill>
                  <a:schemeClr val="accent4"/>
                </a:solidFill>
              </a:rPr>
              <a:t>Investment Program </a:t>
            </a:r>
            <a:br>
              <a:rPr lang="en-US" sz="4800" spc="-150">
                <a:solidFill>
                  <a:schemeClr val="accent4"/>
                </a:solidFill>
              </a:rPr>
            </a:br>
            <a:r>
              <a:rPr lang="en-US" sz="4800" spc="-150">
                <a:solidFill>
                  <a:schemeClr val="accent4"/>
                </a:solidFill>
              </a:rPr>
              <a:t>&amp; Portfolio Strategies</a:t>
            </a:r>
          </a:p>
        </p:txBody>
      </p:sp>
      <p:pic>
        <p:nvPicPr>
          <p:cNvPr id="11" name="Picture Placeholder 10" descr="Looking up view of a group of trees&#10;&#10;AI-generated content may be incorrect.">
            <a:extLst>
              <a:ext uri="{FF2B5EF4-FFF2-40B4-BE49-F238E27FC236}">
                <a16:creationId xmlns:a16="http://schemas.microsoft.com/office/drawing/2014/main" id="{68EAC0DA-9708-C203-8492-BF4BFFFF1091}"/>
              </a:ext>
            </a:extLst>
          </p:cNvPr>
          <p:cNvPicPr>
            <a:picLocks noGrp="1" noChangeAspect="1"/>
          </p:cNvPicPr>
          <p:nvPr>
            <p:ph type="pic" sz="quarter" idx="15"/>
          </p:nvPr>
        </p:nvPicPr>
        <p:blipFill>
          <a:blip r:embed="rId2"/>
          <a:srcRect/>
          <a:stretch/>
        </p:blipFill>
        <p:spPr/>
      </p:pic>
      <p:sp>
        <p:nvSpPr>
          <p:cNvPr id="7" name="Text Placeholder 6">
            <a:extLst>
              <a:ext uri="{FF2B5EF4-FFF2-40B4-BE49-F238E27FC236}">
                <a16:creationId xmlns:a16="http://schemas.microsoft.com/office/drawing/2014/main" id="{94FB3FBC-185A-504C-AA6D-3CADFFD5BB7C}"/>
              </a:ext>
            </a:extLst>
          </p:cNvPr>
          <p:cNvSpPr>
            <a:spLocks noGrp="1"/>
          </p:cNvSpPr>
          <p:nvPr>
            <p:ph type="body" sz="quarter" idx="16"/>
          </p:nvPr>
        </p:nvSpPr>
        <p:spPr>
          <a:xfrm>
            <a:off x="5458262" y="4325265"/>
            <a:ext cx="6276538" cy="1125039"/>
          </a:xfrm>
        </p:spPr>
        <p:txBody>
          <a:bodyPr/>
          <a:lstStyle/>
          <a:p>
            <a:r>
              <a:rPr lang="en-US">
                <a:solidFill>
                  <a:schemeClr val="tx1"/>
                </a:solidFill>
              </a:rPr>
              <a:t>Nick vaccari, CtP </a:t>
            </a:r>
            <a:br>
              <a:rPr lang="en-US">
                <a:solidFill>
                  <a:schemeClr val="tx1"/>
                </a:solidFill>
              </a:rPr>
            </a:br>
            <a:r>
              <a:rPr lang="en-US">
                <a:solidFill>
                  <a:schemeClr val="tx1"/>
                </a:solidFill>
              </a:rPr>
              <a:t>REGIONAL DIRECTOR, ADVISORY SERVICES</a:t>
            </a:r>
          </a:p>
          <a:p>
            <a:r>
              <a:rPr lang="en-US">
                <a:solidFill>
                  <a:schemeClr val="tx1"/>
                </a:solidFill>
              </a:rPr>
              <a:t>BARRY BAUGHIEr</a:t>
            </a:r>
            <a:br>
              <a:rPr lang="en-US">
                <a:solidFill>
                  <a:schemeClr val="tx1"/>
                </a:solidFill>
              </a:rPr>
            </a:br>
            <a:r>
              <a:rPr lang="en-US">
                <a:solidFill>
                  <a:schemeClr val="tx1"/>
                </a:solidFill>
              </a:rPr>
              <a:t>Director, Advisory Services</a:t>
            </a:r>
          </a:p>
        </p:txBody>
      </p:sp>
    </p:spTree>
    <p:extLst>
      <p:ext uri="{BB962C8B-B14F-4D97-AF65-F5344CB8AC3E}">
        <p14:creationId xmlns:p14="http://schemas.microsoft.com/office/powerpoint/2010/main" val="91848822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B0001E98-137A-A31A-194A-B0495C47961C}"/>
              </a:ext>
            </a:extLst>
          </p:cNvPr>
          <p:cNvGraphicFramePr>
            <a:graphicFrameLocks/>
          </p:cNvGraphicFramePr>
          <p:nvPr>
            <p:extLst>
              <p:ext uri="{D42A27DB-BD31-4B8C-83A1-F6EECF244321}">
                <p14:modId xmlns:p14="http://schemas.microsoft.com/office/powerpoint/2010/main" val="3231982372"/>
              </p:ext>
            </p:extLst>
          </p:nvPr>
        </p:nvGraphicFramePr>
        <p:xfrm>
          <a:off x="6182860" y="1599031"/>
          <a:ext cx="5551939" cy="3952069"/>
        </p:xfrm>
        <a:graphic>
          <a:graphicData uri="http://schemas.openxmlformats.org/drawingml/2006/chart">
            <c:chart xmlns:c="http://schemas.openxmlformats.org/drawingml/2006/chart" xmlns:r="http://schemas.openxmlformats.org/officeDocument/2006/relationships" r:id="rId3"/>
          </a:graphicData>
        </a:graphic>
      </p:graphicFrame>
      <p:sp>
        <p:nvSpPr>
          <p:cNvPr id="18" name="Slide Number Placeholder 1">
            <a:extLst>
              <a:ext uri="{FF2B5EF4-FFF2-40B4-BE49-F238E27FC236}">
                <a16:creationId xmlns:a16="http://schemas.microsoft.com/office/drawing/2014/main" id="{0A240B95-A4AD-40D8-93A0-0FE2D07FCFE9}"/>
              </a:ext>
            </a:extLst>
          </p:cNvPr>
          <p:cNvSpPr txBox="1">
            <a:spLocks/>
          </p:cNvSpPr>
          <p:nvPr/>
        </p:nvSpPr>
        <p:spPr>
          <a:xfrm>
            <a:off x="43311" y="6529791"/>
            <a:ext cx="838200" cy="3122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800" smtClean="0">
                <a:latin typeface="NeueHaasGroteskDisp Pro" panose="020B0504020202020204"/>
              </a:rPr>
              <a:pPr/>
              <a:t>10</a:t>
            </a:fld>
            <a:endParaRPr lang="en-US" sz="800">
              <a:latin typeface="NeueHaasGroteskDisp Pro" panose="020B0504020202020204"/>
            </a:endParaRPr>
          </a:p>
        </p:txBody>
      </p:sp>
      <p:sp>
        <p:nvSpPr>
          <p:cNvPr id="4" name="Title 3">
            <a:extLst>
              <a:ext uri="{FF2B5EF4-FFF2-40B4-BE49-F238E27FC236}">
                <a16:creationId xmlns:a16="http://schemas.microsoft.com/office/drawing/2014/main" id="{61AF8460-B9BF-4183-B74A-BDF1B0DE942A}"/>
              </a:ext>
            </a:extLst>
          </p:cNvPr>
          <p:cNvSpPr>
            <a:spLocks noGrp="1"/>
          </p:cNvSpPr>
          <p:nvPr>
            <p:ph type="title"/>
          </p:nvPr>
        </p:nvSpPr>
        <p:spPr>
          <a:xfrm>
            <a:off x="462411" y="263158"/>
            <a:ext cx="9643044" cy="502154"/>
          </a:xfrm>
        </p:spPr>
        <p:txBody>
          <a:bodyPr>
            <a:noAutofit/>
          </a:bodyPr>
          <a:lstStyle/>
          <a:p>
            <a:r>
              <a:rPr lang="en-US"/>
              <a:t>Hypothetical Illustration:</a:t>
            </a:r>
            <a:br>
              <a:rPr lang="en-US"/>
            </a:br>
            <a:r>
              <a:rPr lang="en-US"/>
              <a:t>Value of a Long-term Plan </a:t>
            </a:r>
          </a:p>
        </p:txBody>
      </p:sp>
      <p:sp>
        <p:nvSpPr>
          <p:cNvPr id="8" name="Rectangle 7">
            <a:extLst>
              <a:ext uri="{FF2B5EF4-FFF2-40B4-BE49-F238E27FC236}">
                <a16:creationId xmlns:a16="http://schemas.microsoft.com/office/drawing/2014/main" id="{7FC04249-759E-FA97-2892-520EAC5C92BA}"/>
              </a:ext>
            </a:extLst>
          </p:cNvPr>
          <p:cNvSpPr/>
          <p:nvPr/>
        </p:nvSpPr>
        <p:spPr>
          <a:xfrm>
            <a:off x="7556670" y="1368018"/>
            <a:ext cx="3434984" cy="30257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Growth of $50 million ($)</a:t>
            </a:r>
          </a:p>
        </p:txBody>
      </p:sp>
      <p:sp>
        <p:nvSpPr>
          <p:cNvPr id="19" name="Rectangle 18">
            <a:extLst>
              <a:ext uri="{FF2B5EF4-FFF2-40B4-BE49-F238E27FC236}">
                <a16:creationId xmlns:a16="http://schemas.microsoft.com/office/drawing/2014/main" id="{B50A5B46-151B-4BBD-8AB8-36766713CF7C}"/>
              </a:ext>
            </a:extLst>
          </p:cNvPr>
          <p:cNvSpPr/>
          <p:nvPr/>
        </p:nvSpPr>
        <p:spPr>
          <a:xfrm>
            <a:off x="1380470" y="1378460"/>
            <a:ext cx="3696127" cy="30257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mj-lt"/>
              </a:rPr>
              <a:t>Monthly Yield Comparison (%)</a:t>
            </a:r>
          </a:p>
        </p:txBody>
      </p:sp>
      <p:sp>
        <p:nvSpPr>
          <p:cNvPr id="22" name="TextBox 21">
            <a:extLst>
              <a:ext uri="{FF2B5EF4-FFF2-40B4-BE49-F238E27FC236}">
                <a16:creationId xmlns:a16="http://schemas.microsoft.com/office/drawing/2014/main" id="{0E72FC52-BAB2-B4F0-9F5F-125ECA8B6E4A}"/>
              </a:ext>
            </a:extLst>
          </p:cNvPr>
          <p:cNvSpPr txBox="1"/>
          <p:nvPr/>
        </p:nvSpPr>
        <p:spPr>
          <a:xfrm>
            <a:off x="10625009" y="2947859"/>
            <a:ext cx="1114425" cy="215444"/>
          </a:xfrm>
          <a:prstGeom prst="rect">
            <a:avLst/>
          </a:prstGeom>
          <a:noFill/>
        </p:spPr>
        <p:txBody>
          <a:bodyPr wrap="square" lIns="0" rIns="0" bIns="0" rtlCol="0" anchor="ctr" anchorCtr="0">
            <a:spAutoFit/>
          </a:bodyPr>
          <a:lstStyle/>
          <a:p>
            <a:pPr algn="r"/>
            <a:r>
              <a:rPr lang="en-US" sz="1100" b="1" dirty="0">
                <a:solidFill>
                  <a:schemeClr val="accent1"/>
                </a:solidFill>
              </a:rPr>
              <a:t>$68,930,592</a:t>
            </a:r>
          </a:p>
        </p:txBody>
      </p:sp>
      <p:sp>
        <p:nvSpPr>
          <p:cNvPr id="6" name="TextBox 5">
            <a:extLst>
              <a:ext uri="{FF2B5EF4-FFF2-40B4-BE49-F238E27FC236}">
                <a16:creationId xmlns:a16="http://schemas.microsoft.com/office/drawing/2014/main" id="{F5B27909-9B0D-E12F-F20E-5A0DB60E50DD}"/>
              </a:ext>
            </a:extLst>
          </p:cNvPr>
          <p:cNvSpPr txBox="1"/>
          <p:nvPr/>
        </p:nvSpPr>
        <p:spPr>
          <a:xfrm>
            <a:off x="10215434" y="2354165"/>
            <a:ext cx="1524000" cy="215444"/>
          </a:xfrm>
          <a:prstGeom prst="rect">
            <a:avLst/>
          </a:prstGeom>
          <a:noFill/>
        </p:spPr>
        <p:txBody>
          <a:bodyPr wrap="square" lIns="0" rIns="0" bIns="0" rtlCol="0" anchor="ctr" anchorCtr="0">
            <a:spAutoFit/>
          </a:bodyPr>
          <a:lstStyle/>
          <a:p>
            <a:pPr algn="r"/>
            <a:r>
              <a:rPr lang="en-US" sz="1100" b="1" dirty="0">
                <a:solidFill>
                  <a:schemeClr val="accent2"/>
                </a:solidFill>
              </a:rPr>
              <a:t>$70,610,197</a:t>
            </a:r>
          </a:p>
        </p:txBody>
      </p:sp>
      <p:sp>
        <p:nvSpPr>
          <p:cNvPr id="7" name="TextBox 6">
            <a:extLst>
              <a:ext uri="{FF2B5EF4-FFF2-40B4-BE49-F238E27FC236}">
                <a16:creationId xmlns:a16="http://schemas.microsoft.com/office/drawing/2014/main" id="{44094D36-C01E-112A-FACB-6304EBF72AE4}"/>
              </a:ext>
            </a:extLst>
          </p:cNvPr>
          <p:cNvSpPr txBox="1"/>
          <p:nvPr/>
        </p:nvSpPr>
        <p:spPr>
          <a:xfrm>
            <a:off x="10215434" y="1974755"/>
            <a:ext cx="1524000" cy="215444"/>
          </a:xfrm>
          <a:prstGeom prst="rect">
            <a:avLst/>
          </a:prstGeom>
          <a:noFill/>
        </p:spPr>
        <p:txBody>
          <a:bodyPr wrap="square" lIns="0" rIns="0" bIns="0" rtlCol="0" anchor="ctr" anchorCtr="0">
            <a:spAutoFit/>
          </a:bodyPr>
          <a:lstStyle/>
          <a:p>
            <a:pPr algn="r"/>
            <a:r>
              <a:rPr lang="en-US" sz="1100" b="1" dirty="0">
                <a:solidFill>
                  <a:schemeClr val="accent3"/>
                </a:solidFill>
              </a:rPr>
              <a:t>$78,486,607</a:t>
            </a:r>
          </a:p>
        </p:txBody>
      </p:sp>
      <p:sp>
        <p:nvSpPr>
          <p:cNvPr id="10" name="TextBox 9">
            <a:extLst>
              <a:ext uri="{FF2B5EF4-FFF2-40B4-BE49-F238E27FC236}">
                <a16:creationId xmlns:a16="http://schemas.microsoft.com/office/drawing/2014/main" id="{81168D94-3C07-EB3B-F79F-9145A8D05312}"/>
              </a:ext>
            </a:extLst>
          </p:cNvPr>
          <p:cNvSpPr txBox="1"/>
          <p:nvPr/>
        </p:nvSpPr>
        <p:spPr>
          <a:xfrm>
            <a:off x="10991654" y="7104742"/>
            <a:ext cx="7499926" cy="230832"/>
          </a:xfrm>
          <a:prstGeom prst="rect">
            <a:avLst/>
          </a:prstGeom>
          <a:noFill/>
        </p:spPr>
        <p:txBody>
          <a:bodyPr wrap="square">
            <a:spAutoFit/>
          </a:bodyPr>
          <a:lstStyle/>
          <a:p>
            <a:r>
              <a:rPr lang="en-US" sz="900">
                <a:effectLst/>
                <a:latin typeface="Calibri" panose="020F0502020204030204" pitchFamily="34" charset="0"/>
                <a:ea typeface="Times New Roman" panose="02020603050405020304" pitchFamily="18" charset="0"/>
              </a:rPr>
              <a:t>1010-MPF-3/10/2025 </a:t>
            </a:r>
            <a:endParaRPr lang="en-US" sz="900"/>
          </a:p>
        </p:txBody>
      </p:sp>
      <p:sp>
        <p:nvSpPr>
          <p:cNvPr id="15" name="TextBox 14">
            <a:extLst>
              <a:ext uri="{FF2B5EF4-FFF2-40B4-BE49-F238E27FC236}">
                <a16:creationId xmlns:a16="http://schemas.microsoft.com/office/drawing/2014/main" id="{6897DAC8-C493-1774-19A8-7E73F6C1BB75}"/>
              </a:ext>
            </a:extLst>
          </p:cNvPr>
          <p:cNvSpPr txBox="1"/>
          <p:nvPr/>
        </p:nvSpPr>
        <p:spPr>
          <a:xfrm>
            <a:off x="457201" y="5581504"/>
            <a:ext cx="5656059" cy="707886"/>
          </a:xfrm>
          <a:prstGeom prst="rect">
            <a:avLst/>
          </a:prstGeom>
          <a:noFill/>
        </p:spPr>
        <p:txBody>
          <a:bodyPr wrap="square" lIns="0" tIns="91440" rIns="0" bIns="0" anchor="b" anchorCtr="0">
            <a:spAutoFit/>
          </a:bodyPr>
          <a:lstStyle/>
          <a:p>
            <a:r>
              <a:rPr lang="en-US" sz="800" spc="-50">
                <a:cs typeface="Times New Roman" panose="02020603050405020304" pitchFamily="18" charset="0"/>
              </a:rPr>
              <a:t>ILLUSTRATION IS HYPOTHETICAL IN NATURE, DOES NOT REFLECT ACTUAL INVESTMENT RESULTS, AND DOES NOT GUARANTEE FUTURE RETURNS. Charts illustrate the yield and related performance of three sample yield curves over time. Growth of $50 million chart assumes reinvestment of monthly income. LGIP 7D Yield represents the S&amp;P LGIP Index of rated LGIP programs that maintain a stable net asset value of $1 per share. The 2 Yr and 5 Yr Rolling Yield figures represent the constant maturity yield on Treasury securities at the indicated maturity derived from the daily yield curve for non-inflation indexed Treasury securities</a:t>
            </a:r>
          </a:p>
        </p:txBody>
      </p:sp>
      <p:sp>
        <p:nvSpPr>
          <p:cNvPr id="17" name="TextBox 16">
            <a:extLst>
              <a:ext uri="{FF2B5EF4-FFF2-40B4-BE49-F238E27FC236}">
                <a16:creationId xmlns:a16="http://schemas.microsoft.com/office/drawing/2014/main" id="{9A91DF41-6901-E06F-D8A0-0F72681F315B}"/>
              </a:ext>
            </a:extLst>
          </p:cNvPr>
          <p:cNvSpPr txBox="1"/>
          <p:nvPr/>
        </p:nvSpPr>
        <p:spPr>
          <a:xfrm>
            <a:off x="6209968" y="5528787"/>
            <a:ext cx="5524831" cy="757130"/>
          </a:xfrm>
          <a:prstGeom prst="rect">
            <a:avLst/>
          </a:prstGeom>
          <a:noFill/>
        </p:spPr>
        <p:txBody>
          <a:bodyPr wrap="square" lIns="0" tIns="91440" rIns="0" bIns="0" anchor="b" anchorCtr="0">
            <a:spAutoFit/>
          </a:bodyPr>
          <a:lstStyle/>
          <a:p>
            <a:pPr>
              <a:lnSpc>
                <a:spcPct val="90000"/>
              </a:lnSpc>
            </a:pPr>
            <a:r>
              <a:rPr lang="en-US" sz="800" spc="-50">
                <a:cs typeface="Times New Roman" panose="02020603050405020304" pitchFamily="18" charset="0"/>
              </a:rPr>
              <a:t>The hypothetical chart does not project investment income from any investment or portfolio and is intended solely to illustrate that portfolios comprised of longer duration securities will produce more income over time than portfolios utilizing shorter durations over the selected period. Yield assumptions were developed with the benefit of hindsight and the securities purchased for such an account may generate more or less than the illustrated yield. Clients cannot invest directly in these indexes and the actual yield for any portfolio invested consistently with the illustration will vary from the hypothetical data shown here. Unmanaged Index returns do not reflect any advisory fees or expenses</a:t>
            </a:r>
          </a:p>
        </p:txBody>
      </p:sp>
      <p:graphicFrame>
        <p:nvGraphicFramePr>
          <p:cNvPr id="11" name="Chart 10">
            <a:extLst>
              <a:ext uri="{FF2B5EF4-FFF2-40B4-BE49-F238E27FC236}">
                <a16:creationId xmlns:a16="http://schemas.microsoft.com/office/drawing/2014/main" id="{7EF3A0D0-574F-1B03-B265-0C5ACAB1BCC1}"/>
              </a:ext>
            </a:extLst>
          </p:cNvPr>
          <p:cNvGraphicFramePr>
            <a:graphicFrameLocks/>
          </p:cNvGraphicFramePr>
          <p:nvPr>
            <p:extLst>
              <p:ext uri="{D42A27DB-BD31-4B8C-83A1-F6EECF244321}">
                <p14:modId xmlns:p14="http://schemas.microsoft.com/office/powerpoint/2010/main" val="2149552164"/>
              </p:ext>
            </p:extLst>
          </p:nvPr>
        </p:nvGraphicFramePr>
        <p:xfrm>
          <a:off x="452565" y="1605244"/>
          <a:ext cx="5551939" cy="39458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34254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man writing on a note stuck to a whiteboard">
            <a:extLst>
              <a:ext uri="{FF2B5EF4-FFF2-40B4-BE49-F238E27FC236}">
                <a16:creationId xmlns:a16="http://schemas.microsoft.com/office/drawing/2014/main" id="{36FF43DF-B1D7-D62B-9485-B6CC9D20E2A2}"/>
              </a:ext>
            </a:extLst>
          </p:cNvPr>
          <p:cNvPicPr>
            <a:picLocks noChangeAspect="1"/>
          </p:cNvPicPr>
          <p:nvPr/>
        </p:nvPicPr>
        <p:blipFill rotWithShape="1">
          <a:blip r:embed="rId3">
            <a:grayscl/>
          </a:blip>
          <a:srcRect t="21974" b="25027"/>
          <a:stretch/>
        </p:blipFill>
        <p:spPr>
          <a:xfrm>
            <a:off x="0" y="1600200"/>
            <a:ext cx="12192000" cy="4398240"/>
          </a:xfrm>
          <a:prstGeom prst="rect">
            <a:avLst/>
          </a:prstGeom>
        </p:spPr>
      </p:pic>
      <p:sp>
        <p:nvSpPr>
          <p:cNvPr id="11" name="TextBox 10">
            <a:extLst>
              <a:ext uri="{FF2B5EF4-FFF2-40B4-BE49-F238E27FC236}">
                <a16:creationId xmlns:a16="http://schemas.microsoft.com/office/drawing/2014/main" id="{B04AF90A-98A0-8D40-8081-0BF580E6BE7E}"/>
              </a:ext>
            </a:extLst>
          </p:cNvPr>
          <p:cNvSpPr txBox="1"/>
          <p:nvPr/>
        </p:nvSpPr>
        <p:spPr>
          <a:xfrm>
            <a:off x="0" y="1600200"/>
            <a:ext cx="12192000" cy="4398240"/>
          </a:xfrm>
          <a:prstGeom prst="rect">
            <a:avLst/>
          </a:prstGeom>
          <a:solidFill>
            <a:schemeClr val="accent1">
              <a:alpha val="74902"/>
            </a:schemeClr>
          </a:solidFill>
          <a:ln>
            <a:noFill/>
          </a:ln>
        </p:spPr>
        <p:txBody>
          <a:bodyPr wrap="square" lIns="0" tIns="91440" rIns="0" bIns="0" rtlCol="0" anchor="ctr" anchorCtr="0">
            <a:noAutofit/>
          </a:bodyPr>
          <a:lstStyle/>
          <a:p>
            <a:pPr marL="0" marR="0" lvl="0" indent="0" algn="ctr" defTabSz="914400" rtl="0" eaLnBrk="1" fontAlgn="auto" latinLnBrk="0" hangingPunct="1">
              <a:lnSpc>
                <a:spcPct val="90000"/>
              </a:lnSpc>
              <a:spcBef>
                <a:spcPts val="1000"/>
              </a:spcBef>
              <a:spcAft>
                <a:spcPts val="0"/>
              </a:spcAft>
              <a:buClr>
                <a:srgbClr val="75C0C9"/>
              </a:buClr>
              <a:buSzTx/>
              <a:buFontTx/>
              <a:buNone/>
              <a:tabLst/>
              <a:defRPr/>
            </a:pPr>
            <a:r>
              <a:rPr kumimoji="0" lang="en-US" sz="13800" b="1" u="none" strike="noStrike" kern="1200" cap="none" spc="-150" normalizeH="0" baseline="0" noProof="0">
                <a:ln>
                  <a:noFill/>
                </a:ln>
                <a:solidFill>
                  <a:srgbClr val="FFFFFF"/>
                </a:solidFill>
                <a:effectLst/>
                <a:uLnTx/>
                <a:uFillTx/>
                <a:latin typeface="Neue Haas Grotesk Text Pro" panose="020B0504020202020204" pitchFamily="34" charset="77"/>
                <a:ea typeface="+mn-ea"/>
                <a:cs typeface="Arial" panose="020B0604020202020204" pitchFamily="34" charset="0"/>
              </a:rPr>
              <a:t>Have a Plan.</a:t>
            </a:r>
          </a:p>
        </p:txBody>
      </p:sp>
      <p:sp>
        <p:nvSpPr>
          <p:cNvPr id="2" name="Title 1">
            <a:extLst>
              <a:ext uri="{FF2B5EF4-FFF2-40B4-BE49-F238E27FC236}">
                <a16:creationId xmlns:a16="http://schemas.microsoft.com/office/drawing/2014/main" id="{9043DFCF-48E9-4F2D-80E8-878EE4A0FD0E}"/>
              </a:ext>
            </a:extLst>
          </p:cNvPr>
          <p:cNvSpPr>
            <a:spLocks noGrp="1"/>
          </p:cNvSpPr>
          <p:nvPr>
            <p:ph type="title"/>
          </p:nvPr>
        </p:nvSpPr>
        <p:spPr>
          <a:xfrm>
            <a:off x="462411" y="261322"/>
            <a:ext cx="9643044" cy="424478"/>
          </a:xfrm>
        </p:spPr>
        <p:txBody>
          <a:bodyPr/>
          <a:lstStyle/>
          <a:p>
            <a:r>
              <a:rPr lang="en-US" dirty="0"/>
              <a:t>What Can You Do?</a:t>
            </a:r>
          </a:p>
        </p:txBody>
      </p:sp>
      <p:sp>
        <p:nvSpPr>
          <p:cNvPr id="13" name="Text Placeholder 12">
            <a:extLst>
              <a:ext uri="{FF2B5EF4-FFF2-40B4-BE49-F238E27FC236}">
                <a16:creationId xmlns:a16="http://schemas.microsoft.com/office/drawing/2014/main" id="{7D4BDE47-66A8-F700-380E-A5D72AF79DA1}"/>
              </a:ext>
            </a:extLst>
          </p:cNvPr>
          <p:cNvSpPr>
            <a:spLocks noGrp="1"/>
          </p:cNvSpPr>
          <p:nvPr>
            <p:ph type="body" sz="quarter" idx="14"/>
          </p:nvPr>
        </p:nvSpPr>
        <p:spPr>
          <a:xfrm>
            <a:off x="457200" y="6059377"/>
            <a:ext cx="11277599" cy="227123"/>
          </a:xfrm>
        </p:spPr>
        <p:txBody>
          <a:bodyPr/>
          <a:lstStyle/>
          <a:p>
            <a:r>
              <a:rPr lang="en-US"/>
              <a:t>SOURCE: FDIC</a:t>
            </a:r>
          </a:p>
        </p:txBody>
      </p:sp>
      <p:sp>
        <p:nvSpPr>
          <p:cNvPr id="14" name="Footer Placeholder 3">
            <a:extLst>
              <a:ext uri="{FF2B5EF4-FFF2-40B4-BE49-F238E27FC236}">
                <a16:creationId xmlns:a16="http://schemas.microsoft.com/office/drawing/2014/main" id="{57350439-C7AE-CA41-D9C6-0B08F747452B}"/>
              </a:ext>
            </a:extLst>
          </p:cNvPr>
          <p:cNvSpPr>
            <a:spLocks noGrp="1"/>
          </p:cNvSpPr>
          <p:nvPr>
            <p:ph type="ftr" sz="quarter" idx="10"/>
          </p:nvPr>
        </p:nvSpPr>
        <p:spPr>
          <a:xfrm>
            <a:off x="2084388" y="6383842"/>
            <a:ext cx="8021636" cy="31223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50" normalizeH="0" baseline="0" noProof="0">
                <a:ln>
                  <a:noFill/>
                </a:ln>
                <a:solidFill>
                  <a:srgbClr val="595959"/>
                </a:solidFill>
                <a:effectLst/>
                <a:uLnTx/>
                <a:uFillTx/>
                <a:latin typeface="Neue Haas Grotesk Text Pro" panose="020B0504020202020204" pitchFamily="34" charset="0"/>
                <a:ea typeface="+mn-ea"/>
                <a:cs typeface="+mn-cs"/>
              </a:rPr>
              <a:t>FOR INFORMATIONAL PURPOSES ONLY. SEE IMPORTANT DISCLOSURES AT THE END OF THE PRESENTATION.</a:t>
            </a:r>
          </a:p>
        </p:txBody>
      </p:sp>
      <p:sp>
        <p:nvSpPr>
          <p:cNvPr id="15" name="Slide Number Placeholder 4">
            <a:extLst>
              <a:ext uri="{FF2B5EF4-FFF2-40B4-BE49-F238E27FC236}">
                <a16:creationId xmlns:a16="http://schemas.microsoft.com/office/drawing/2014/main" id="{F605FBCB-C956-0F07-DA7E-A05F2A7664C7}"/>
              </a:ext>
            </a:extLst>
          </p:cNvPr>
          <p:cNvSpPr>
            <a:spLocks noGrp="1"/>
          </p:cNvSpPr>
          <p:nvPr>
            <p:ph type="sldNum" sz="quarter" idx="11"/>
          </p:nvPr>
        </p:nvSpPr>
        <p:spPr>
          <a:xfrm>
            <a:off x="462981" y="6383842"/>
            <a:ext cx="838200" cy="31223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DAFE14-7A0B-5947-9BC6-2596D2D26B76}" type="slidenum">
              <a:rPr kumimoji="0" lang="en-US" sz="800" b="1" i="0" u="none" strike="noStrike" kern="1200" cap="all" spc="50" normalizeH="0" baseline="0" noProof="0" smtClean="0">
                <a:ln>
                  <a:noFill/>
                </a:ln>
                <a:solidFill>
                  <a:srgbClr val="595959"/>
                </a:solidFill>
                <a:effectLst/>
                <a:uLnTx/>
                <a:uFillTx/>
                <a:latin typeface="Neue Haas Grotesk Text Pro" panose="020B05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800" b="1" i="0" u="none" strike="noStrike" kern="1200" cap="all" spc="50" normalizeH="0" baseline="0" noProof="0">
              <a:ln>
                <a:noFill/>
              </a:ln>
              <a:solidFill>
                <a:srgbClr val="595959"/>
              </a:solidFill>
              <a:effectLst/>
              <a:uLnTx/>
              <a:uFillTx/>
              <a:latin typeface="Neue Haas Grotesk Text Pro" panose="020B0504020202020204" pitchFamily="34" charset="0"/>
              <a:ea typeface="+mn-ea"/>
              <a:cs typeface="+mn-cs"/>
            </a:endParaRPr>
          </a:p>
        </p:txBody>
      </p:sp>
    </p:spTree>
    <p:extLst>
      <p:ext uri="{BB962C8B-B14F-4D97-AF65-F5344CB8AC3E}">
        <p14:creationId xmlns:p14="http://schemas.microsoft.com/office/powerpoint/2010/main" val="39707113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8FC62-0D95-044C-7264-CDE501404045}"/>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C92053B4-4CCC-087D-35F8-FC5E677665B6}"/>
              </a:ext>
            </a:extLst>
          </p:cNvPr>
          <p:cNvSpPr>
            <a:spLocks noGrp="1"/>
          </p:cNvSpPr>
          <p:nvPr>
            <p:ph type="body" sz="quarter" idx="13"/>
          </p:nvPr>
        </p:nvSpPr>
        <p:spPr>
          <a:xfrm>
            <a:off x="3725478" y="3864628"/>
            <a:ext cx="8009321" cy="2117072"/>
          </a:xfrm>
        </p:spPr>
        <p:txBody>
          <a:bodyPr/>
          <a:lstStyle/>
          <a:p>
            <a:r>
              <a:rPr lang="en-US"/>
              <a:t>Cash Flow Planning </a:t>
            </a:r>
          </a:p>
        </p:txBody>
      </p:sp>
    </p:spTree>
    <p:extLst>
      <p:ext uri="{BB962C8B-B14F-4D97-AF65-F5344CB8AC3E}">
        <p14:creationId xmlns:p14="http://schemas.microsoft.com/office/powerpoint/2010/main" val="750727573"/>
      </p:ext>
    </p:extLst>
  </p:cSld>
  <p:clrMapOvr>
    <a:masterClrMapping/>
  </p:clrMapOvr>
  <p:transition spd="slow" advTm="0">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C8B3B-468B-B0C8-69BC-E335B206827F}"/>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72E3178-D3CF-7A5C-739C-DF03EC53737B}"/>
              </a:ext>
            </a:extLst>
          </p:cNvPr>
          <p:cNvSpPr/>
          <p:nvPr/>
        </p:nvSpPr>
        <p:spPr>
          <a:xfrm>
            <a:off x="462981" y="4712350"/>
            <a:ext cx="3726689" cy="867930"/>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B2BA"/>
                </a:solidFill>
                <a:effectLst/>
                <a:uLnTx/>
                <a:uFillTx/>
                <a:latin typeface="Neue Haas Grotesk Text Pro"/>
                <a:ea typeface="+mn-ea"/>
                <a:cs typeface="Calibri" panose="020F0502020204030204" pitchFamily="34" charset="0"/>
              </a:rPr>
              <a:t>Budget Stability of Investment Income </a:t>
            </a:r>
          </a:p>
        </p:txBody>
      </p:sp>
      <p:sp>
        <p:nvSpPr>
          <p:cNvPr id="12" name="Rectangle 11">
            <a:extLst>
              <a:ext uri="{FF2B5EF4-FFF2-40B4-BE49-F238E27FC236}">
                <a16:creationId xmlns:a16="http://schemas.microsoft.com/office/drawing/2014/main" id="{828D0293-674A-621C-688D-3A1644DB40C0}"/>
              </a:ext>
            </a:extLst>
          </p:cNvPr>
          <p:cNvSpPr/>
          <p:nvPr/>
        </p:nvSpPr>
        <p:spPr>
          <a:xfrm>
            <a:off x="4046763" y="4716626"/>
            <a:ext cx="4112671" cy="867930"/>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B2BA"/>
                </a:solidFill>
                <a:effectLst/>
                <a:uLnTx/>
                <a:uFillTx/>
                <a:latin typeface="Neue Haas Grotesk Text Pro"/>
                <a:ea typeface="+mn-ea"/>
                <a:cs typeface="Calibri" panose="020F0502020204030204" pitchFamily="34" charset="0"/>
              </a:rPr>
              <a:t>Sleep Adjusted</a:t>
            </a:r>
            <a:br>
              <a:rPr kumimoji="0" lang="en-US" sz="2800" b="1" i="0" u="none" strike="noStrike" kern="1200" cap="none" spc="0" normalizeH="0" baseline="0" noProof="0">
                <a:ln>
                  <a:noFill/>
                </a:ln>
                <a:solidFill>
                  <a:srgbClr val="00B2BA"/>
                </a:solidFill>
                <a:effectLst/>
                <a:uLnTx/>
                <a:uFillTx/>
                <a:latin typeface="Neue Haas Grotesk Text Pro"/>
                <a:ea typeface="+mn-ea"/>
                <a:cs typeface="Calibri" panose="020F0502020204030204" pitchFamily="34" charset="0"/>
              </a:rPr>
            </a:br>
            <a:r>
              <a:rPr kumimoji="0" lang="en-US" sz="2800" b="1" i="0" u="none" strike="noStrike" kern="1200" cap="none" spc="0" normalizeH="0" baseline="0" noProof="0">
                <a:ln>
                  <a:noFill/>
                </a:ln>
                <a:solidFill>
                  <a:srgbClr val="00B2BA"/>
                </a:solidFill>
                <a:effectLst/>
                <a:uLnTx/>
                <a:uFillTx/>
                <a:latin typeface="Neue Haas Grotesk Text Pro"/>
                <a:ea typeface="+mn-ea"/>
                <a:cs typeface="Calibri" panose="020F0502020204030204" pitchFamily="34" charset="0"/>
              </a:rPr>
              <a:t>Returns</a:t>
            </a:r>
          </a:p>
        </p:txBody>
      </p:sp>
      <p:sp>
        <p:nvSpPr>
          <p:cNvPr id="14" name="TextBox 13">
            <a:extLst>
              <a:ext uri="{FF2B5EF4-FFF2-40B4-BE49-F238E27FC236}">
                <a16:creationId xmlns:a16="http://schemas.microsoft.com/office/drawing/2014/main" id="{F629EFD8-3B69-BF3E-C61C-797C35F40360}"/>
              </a:ext>
            </a:extLst>
          </p:cNvPr>
          <p:cNvSpPr txBox="1"/>
          <p:nvPr/>
        </p:nvSpPr>
        <p:spPr>
          <a:xfrm>
            <a:off x="8465312" y="1025718"/>
            <a:ext cx="3726688" cy="4955983"/>
          </a:xfrm>
          <a:prstGeom prst="rect">
            <a:avLst/>
          </a:prstGeom>
          <a:solidFill>
            <a:schemeClr val="accent4"/>
          </a:solidFill>
          <a:ln w="34925" cmpd="thickThin">
            <a:noFill/>
          </a:ln>
        </p:spPr>
        <p:txBody>
          <a:bodyPr wrap="square" lIns="182880" tIns="182880" rIns="274320" bIns="18288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100" normalizeH="0" baseline="0" noProof="0">
                <a:ln>
                  <a:noFill/>
                </a:ln>
                <a:solidFill>
                  <a:srgbClr val="222222"/>
                </a:solidFill>
                <a:effectLst/>
                <a:uLnTx/>
                <a:uFillTx/>
                <a:latin typeface="Neue Haas Grotesk Text Pro"/>
                <a:ea typeface="+mn-ea"/>
                <a:cs typeface="+mn-cs"/>
              </a:rPr>
              <a:t>The Investment Portfolio</a:t>
            </a:r>
            <a:endParaRPr kumimoji="0" lang="en-US" sz="2800" b="1" i="0" u="none" strike="noStrike" kern="1200" cap="none" spc="-100" normalizeH="0" baseline="0" noProof="0">
              <a:ln>
                <a:noFill/>
              </a:ln>
              <a:solidFill>
                <a:srgbClr val="FFFFFF"/>
              </a:solidFill>
              <a:effectLst/>
              <a:uLnTx/>
              <a:uFillTx/>
              <a:latin typeface="Neue Haas Grotesk Text Pro"/>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100" normalizeH="0" baseline="0" noProof="0">
                <a:ln>
                  <a:noFill/>
                </a:ln>
                <a:solidFill>
                  <a:srgbClr val="FFFFFF"/>
                </a:solidFill>
                <a:effectLst/>
                <a:uLnTx/>
                <a:uFillTx/>
                <a:latin typeface="Neue Haas Grotesk Text Pro"/>
                <a:ea typeface="+mn-ea"/>
                <a:cs typeface="+mn-cs"/>
              </a:rPr>
              <a:t>The only place in local government where revenue </a:t>
            </a:r>
            <a:br>
              <a:rPr kumimoji="0" lang="en-US" sz="2800" b="1" i="0" u="none" strike="noStrike" kern="1200" cap="none" spc="-100" normalizeH="0" baseline="0" noProof="0">
                <a:ln>
                  <a:noFill/>
                </a:ln>
                <a:solidFill>
                  <a:srgbClr val="FFFFFF"/>
                </a:solidFill>
                <a:effectLst/>
                <a:uLnTx/>
                <a:uFillTx/>
                <a:latin typeface="Neue Haas Grotesk Text Pro"/>
                <a:ea typeface="+mn-ea"/>
                <a:cs typeface="+mn-cs"/>
              </a:rPr>
            </a:br>
            <a:r>
              <a:rPr kumimoji="0" lang="en-US" sz="2800" b="1" i="0" u="none" strike="noStrike" kern="1200" cap="none" spc="-100" normalizeH="0" baseline="0" noProof="0">
                <a:ln>
                  <a:noFill/>
                </a:ln>
                <a:solidFill>
                  <a:srgbClr val="FFFFFF"/>
                </a:solidFill>
                <a:effectLst/>
                <a:uLnTx/>
                <a:uFillTx/>
                <a:latin typeface="Neue Haas Grotesk Text Pro"/>
                <a:ea typeface="+mn-ea"/>
                <a:cs typeface="+mn-cs"/>
              </a:rPr>
              <a:t>can be generated without assessing taxes or fees</a:t>
            </a:r>
          </a:p>
        </p:txBody>
      </p:sp>
      <p:sp>
        <p:nvSpPr>
          <p:cNvPr id="3" name="Title 2">
            <a:extLst>
              <a:ext uri="{FF2B5EF4-FFF2-40B4-BE49-F238E27FC236}">
                <a16:creationId xmlns:a16="http://schemas.microsoft.com/office/drawing/2014/main" id="{57165E14-3A9C-16E2-FE96-B288FBDBBD1C}"/>
              </a:ext>
            </a:extLst>
          </p:cNvPr>
          <p:cNvSpPr>
            <a:spLocks noGrp="1"/>
          </p:cNvSpPr>
          <p:nvPr>
            <p:ph type="title"/>
          </p:nvPr>
        </p:nvSpPr>
        <p:spPr/>
        <p:txBody>
          <a:bodyPr/>
          <a:lstStyle/>
          <a:p>
            <a:endParaRPr lang="en-US"/>
          </a:p>
        </p:txBody>
      </p:sp>
      <p:sp>
        <p:nvSpPr>
          <p:cNvPr id="2" name="Footer Placeholder 1">
            <a:extLst>
              <a:ext uri="{FF2B5EF4-FFF2-40B4-BE49-F238E27FC236}">
                <a16:creationId xmlns:a16="http://schemas.microsoft.com/office/drawing/2014/main" id="{40E51B49-A48E-8294-C5A0-0EFED8DFE0FA}"/>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50" normalizeH="0" baseline="0" noProof="0">
                <a:ln>
                  <a:noFill/>
                </a:ln>
                <a:solidFill>
                  <a:srgbClr val="595959"/>
                </a:solidFill>
                <a:effectLst/>
                <a:uLnTx/>
                <a:uFillTx/>
                <a:latin typeface="Neue Haas Grotesk Text Pro"/>
                <a:ea typeface="+mn-ea"/>
                <a:cs typeface="+mn-cs"/>
              </a:rPr>
              <a:t>FOR INFORMATIONAL PURPOSES ONLY. SEE IMPORTANT DISCLOSURES AT THE END OF THE PRESENTATION.</a:t>
            </a:r>
          </a:p>
        </p:txBody>
      </p:sp>
      <p:sp>
        <p:nvSpPr>
          <p:cNvPr id="4" name="Text Placeholder 3">
            <a:extLst>
              <a:ext uri="{FF2B5EF4-FFF2-40B4-BE49-F238E27FC236}">
                <a16:creationId xmlns:a16="http://schemas.microsoft.com/office/drawing/2014/main" id="{1B1F5E8D-3941-A0C3-74D3-84E00D7596A4}"/>
              </a:ext>
            </a:extLst>
          </p:cNvPr>
          <p:cNvSpPr>
            <a:spLocks noGrp="1"/>
          </p:cNvSpPr>
          <p:nvPr>
            <p:ph type="body" sz="quarter" idx="12"/>
          </p:nvPr>
        </p:nvSpPr>
        <p:spPr/>
        <p:txBody>
          <a:bodyPr/>
          <a:lstStyle/>
          <a:p>
            <a:endParaRPr lang="en-US"/>
          </a:p>
        </p:txBody>
      </p:sp>
      <p:pic>
        <p:nvPicPr>
          <p:cNvPr id="20" name="Picture 19" descr="Woman sleeping in a bedroom">
            <a:extLst>
              <a:ext uri="{FF2B5EF4-FFF2-40B4-BE49-F238E27FC236}">
                <a16:creationId xmlns:a16="http://schemas.microsoft.com/office/drawing/2014/main" id="{FD28F86B-6294-58C2-0EB5-EAE1B661AB0C}"/>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brightnessContrast contrast="40000"/>
                    </a14:imgEffect>
                  </a14:imgLayer>
                </a14:imgProps>
              </a:ext>
            </a:extLst>
          </a:blip>
          <a:srcRect l="16667" r="16667"/>
          <a:stretch/>
        </p:blipFill>
        <p:spPr>
          <a:xfrm>
            <a:off x="4731498" y="1600201"/>
            <a:ext cx="2743200" cy="2743200"/>
          </a:xfrm>
          <a:prstGeom prst="ellipse">
            <a:avLst/>
          </a:prstGeom>
        </p:spPr>
      </p:pic>
      <p:pic>
        <p:nvPicPr>
          <p:cNvPr id="21" name="Picture 20" descr="Child stacking rocks on a beach">
            <a:extLst>
              <a:ext uri="{FF2B5EF4-FFF2-40B4-BE49-F238E27FC236}">
                <a16:creationId xmlns:a16="http://schemas.microsoft.com/office/drawing/2014/main" id="{06064C19-7E00-19A3-BE13-6ABEC85189E2}"/>
              </a:ext>
            </a:extLst>
          </p:cNvPr>
          <p:cNvPicPr>
            <a:picLocks noChangeAspect="1"/>
          </p:cNvPicPr>
          <p:nvPr/>
        </p:nvPicPr>
        <p:blipFill rotWithShape="1">
          <a:blip r:embed="rId5">
            <a:grayscl/>
            <a:extLst>
              <a:ext uri="{BEBA8EAE-BF5A-486C-A8C5-ECC9F3942E4B}">
                <a14:imgProps xmlns:a14="http://schemas.microsoft.com/office/drawing/2010/main">
                  <a14:imgLayer r:embed="rId6">
                    <a14:imgEffect>
                      <a14:brightnessContrast contrast="40000"/>
                    </a14:imgEffect>
                  </a14:imgLayer>
                </a14:imgProps>
              </a:ext>
            </a:extLst>
          </a:blip>
          <a:srcRect l="21764" t="19566" r="41842" b="13102"/>
          <a:stretch/>
        </p:blipFill>
        <p:spPr>
          <a:xfrm>
            <a:off x="954725" y="1600200"/>
            <a:ext cx="2743200" cy="2743200"/>
          </a:xfrm>
          <a:prstGeom prst="ellipse">
            <a:avLst/>
          </a:prstGeom>
        </p:spPr>
      </p:pic>
    </p:spTree>
    <p:extLst>
      <p:ext uri="{BB962C8B-B14F-4D97-AF65-F5344CB8AC3E}">
        <p14:creationId xmlns:p14="http://schemas.microsoft.com/office/powerpoint/2010/main" val="40670009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7"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strVal val="#ppt_x"/>
                                          </p:val>
                                        </p:tav>
                                        <p:tav tm="100000">
                                          <p:val>
                                            <p:strVal val="#ppt_x"/>
                                          </p:val>
                                        </p:tav>
                                      </p:tavLst>
                                    </p:anim>
                                    <p:anim calcmode="lin" valueType="num">
                                      <p:cBhvr>
                                        <p:cTn id="20" dur="500" fill="hold"/>
                                        <p:tgtEl>
                                          <p:spTgt spid="2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 presetClass="entr" presetSubtype="2"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1+#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7AB96950-61AE-284F-AB98-C4712E786206}"/>
              </a:ext>
            </a:extLst>
          </p:cNvPr>
          <p:cNvSpPr>
            <a:spLocks noGrp="1"/>
          </p:cNvSpPr>
          <p:nvPr>
            <p:ph type="title"/>
          </p:nvPr>
        </p:nvSpPr>
        <p:spPr/>
        <p:txBody>
          <a:bodyPr>
            <a:noAutofit/>
          </a:bodyPr>
          <a:lstStyle/>
          <a:p>
            <a:r>
              <a:rPr lang="en-US" b="1" spc="-150"/>
              <a:t>Cash Allocation</a:t>
            </a:r>
          </a:p>
        </p:txBody>
      </p:sp>
      <p:sp>
        <p:nvSpPr>
          <p:cNvPr id="2" name="Footer Placeholder 3">
            <a:extLst>
              <a:ext uri="{FF2B5EF4-FFF2-40B4-BE49-F238E27FC236}">
                <a16:creationId xmlns:a16="http://schemas.microsoft.com/office/drawing/2014/main" id="{91B0235C-C2D3-1136-B09E-B1F42AC74CBF}"/>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50" normalizeH="0" baseline="0" noProof="0">
                <a:ln>
                  <a:noFill/>
                </a:ln>
                <a:solidFill>
                  <a:srgbClr val="595959"/>
                </a:solidFill>
                <a:effectLst/>
                <a:uLnTx/>
                <a:uFillTx/>
                <a:latin typeface="Neue Haas Grotesk Text Pro" panose="020B0504020202020204" pitchFamily="34" charset="0"/>
                <a:ea typeface="+mn-ea"/>
                <a:cs typeface="+mn-cs"/>
              </a:rPr>
              <a:t>FOR INFORMATIONAL PURPOSES ONLY. SEE IMPORTANT DISCLOSURES AT THE END OF THE PRESENTATION.</a:t>
            </a:r>
          </a:p>
        </p:txBody>
      </p:sp>
      <p:sp>
        <p:nvSpPr>
          <p:cNvPr id="3" name="Slide Number Placeholder 4">
            <a:extLst>
              <a:ext uri="{FF2B5EF4-FFF2-40B4-BE49-F238E27FC236}">
                <a16:creationId xmlns:a16="http://schemas.microsoft.com/office/drawing/2014/main" id="{48C9F607-D9F9-16CA-023E-106B05CB9B6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DAFE14-7A0B-5947-9BC6-2596D2D26B76}" type="slidenum">
              <a:rPr kumimoji="0" lang="en-US" sz="800" b="1" i="0" u="none" strike="noStrike" kern="1200" cap="all" spc="50" normalizeH="0" baseline="0" noProof="0" smtClean="0">
                <a:ln>
                  <a:noFill/>
                </a:ln>
                <a:solidFill>
                  <a:srgbClr val="595959"/>
                </a:solidFill>
                <a:effectLst/>
                <a:uLnTx/>
                <a:uFillTx/>
                <a:latin typeface="Neue Haas Grotesk Text Pro" panose="020B05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800" b="1" i="0" u="none" strike="noStrike" kern="1200" cap="all" spc="50" normalizeH="0" baseline="0" noProof="0">
              <a:ln>
                <a:noFill/>
              </a:ln>
              <a:solidFill>
                <a:srgbClr val="595959"/>
              </a:solidFill>
              <a:effectLst/>
              <a:uLnTx/>
              <a:uFillTx/>
              <a:latin typeface="Neue Haas Grotesk Text Pro" panose="020B0504020202020204" pitchFamily="34" charset="0"/>
              <a:ea typeface="+mn-ea"/>
              <a:cs typeface="+mn-cs"/>
            </a:endParaRPr>
          </a:p>
        </p:txBody>
      </p:sp>
      <p:sp>
        <p:nvSpPr>
          <p:cNvPr id="6" name="Text Placeholder 5">
            <a:extLst>
              <a:ext uri="{FF2B5EF4-FFF2-40B4-BE49-F238E27FC236}">
                <a16:creationId xmlns:a16="http://schemas.microsoft.com/office/drawing/2014/main" id="{F36387EB-1B83-ACA8-15F8-F7C73DFE06A8}"/>
              </a:ext>
            </a:extLst>
          </p:cNvPr>
          <p:cNvSpPr>
            <a:spLocks noGrp="1"/>
          </p:cNvSpPr>
          <p:nvPr>
            <p:ph type="body" sz="quarter" idx="12"/>
          </p:nvPr>
        </p:nvSpPr>
        <p:spPr/>
        <p:txBody>
          <a:bodyPr/>
          <a:lstStyle/>
          <a:p>
            <a:endParaRPr lang="en-US"/>
          </a:p>
        </p:txBody>
      </p:sp>
      <p:sp>
        <p:nvSpPr>
          <p:cNvPr id="7" name="Text Placeholder 6">
            <a:extLst>
              <a:ext uri="{FF2B5EF4-FFF2-40B4-BE49-F238E27FC236}">
                <a16:creationId xmlns:a16="http://schemas.microsoft.com/office/drawing/2014/main" id="{30D506E9-9E77-6A6C-CBD5-09EB44A39CAA}"/>
              </a:ext>
            </a:extLst>
          </p:cNvPr>
          <p:cNvSpPr>
            <a:spLocks noGrp="1"/>
          </p:cNvSpPr>
          <p:nvPr>
            <p:ph type="body" sz="quarter" idx="14"/>
          </p:nvPr>
        </p:nvSpPr>
        <p:spPr/>
        <p:txBody>
          <a:bodyPr/>
          <a:lstStyle/>
          <a:p>
            <a:endParaRPr lang="en-US"/>
          </a:p>
        </p:txBody>
      </p:sp>
      <p:graphicFrame>
        <p:nvGraphicFramePr>
          <p:cNvPr id="9" name="Content Placeholder 8">
            <a:extLst>
              <a:ext uri="{FF2B5EF4-FFF2-40B4-BE49-F238E27FC236}">
                <a16:creationId xmlns:a16="http://schemas.microsoft.com/office/drawing/2014/main" id="{6A5A9B14-1675-1CCB-1593-54B0921C9DA8}"/>
              </a:ext>
            </a:extLst>
          </p:cNvPr>
          <p:cNvGraphicFramePr>
            <a:graphicFrameLocks noGrp="1"/>
          </p:cNvGraphicFramePr>
          <p:nvPr>
            <p:ph idx="1"/>
            <p:extLst>
              <p:ext uri="{D42A27DB-BD31-4B8C-83A1-F6EECF244321}">
                <p14:modId xmlns:p14="http://schemas.microsoft.com/office/powerpoint/2010/main" val="3141211288"/>
              </p:ext>
            </p:extLst>
          </p:nvPr>
        </p:nvGraphicFramePr>
        <p:xfrm>
          <a:off x="463550" y="798622"/>
          <a:ext cx="9641905" cy="5183078"/>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A6235ED3-76DD-1544-A90A-436C5E0725C7}"/>
              </a:ext>
            </a:extLst>
          </p:cNvPr>
          <p:cNvSpPr txBox="1"/>
          <p:nvPr/>
        </p:nvSpPr>
        <p:spPr>
          <a:xfrm>
            <a:off x="1301181" y="5617915"/>
            <a:ext cx="8559100" cy="365125"/>
          </a:xfrm>
          <a:prstGeom prst="rect">
            <a:avLst/>
          </a:prstGeom>
          <a:solidFill>
            <a:schemeClr val="accent3"/>
          </a:solidFill>
        </p:spPr>
        <p:txBody>
          <a:bodyPr wrap="square" lIns="182880" tIns="137160" rIns="182880" bIns="91440" rtlCol="0"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22222"/>
                </a:solidFill>
                <a:effectLst/>
                <a:uLnTx/>
                <a:uFillTx/>
                <a:latin typeface="Neue Haas Grotesk Text Pro"/>
                <a:ea typeface="+mn-ea"/>
                <a:cs typeface="+mn-cs"/>
              </a:rPr>
              <a:t>PROJECTED ADDITIONAL EARNINGS OF $160,000 </a:t>
            </a:r>
          </a:p>
        </p:txBody>
      </p:sp>
      <p:sp>
        <p:nvSpPr>
          <p:cNvPr id="13" name="TextBox 12">
            <a:extLst>
              <a:ext uri="{FF2B5EF4-FFF2-40B4-BE49-F238E27FC236}">
                <a16:creationId xmlns:a16="http://schemas.microsoft.com/office/drawing/2014/main" id="{573BCBFB-9A36-565C-1BCB-5F06702ED146}"/>
              </a:ext>
            </a:extLst>
          </p:cNvPr>
          <p:cNvSpPr txBox="1"/>
          <p:nvPr/>
        </p:nvSpPr>
        <p:spPr>
          <a:xfrm>
            <a:off x="1301180" y="2056565"/>
            <a:ext cx="4175219" cy="590931"/>
          </a:xfrm>
          <a:prstGeom prst="rect">
            <a:avLst/>
          </a:prstGeom>
          <a:noFill/>
        </p:spPr>
        <p:txBody>
          <a:bodyPr wrap="square">
            <a:spAutoFit/>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Neue Haas Grotesk Text Pro"/>
                <a:ea typeface="+mn-ea"/>
                <a:cs typeface="+mn-cs"/>
              </a:rPr>
              <a:t>CASH</a:t>
            </a:r>
            <a:r>
              <a:rPr kumimoji="0" lang="en-US" sz="1800" b="0" i="0" u="none" strike="noStrike" kern="1200" cap="none" spc="0" normalizeH="0" baseline="0" noProof="0">
                <a:ln>
                  <a:noFill/>
                </a:ln>
                <a:solidFill>
                  <a:srgbClr val="FFFFFF"/>
                </a:solidFill>
                <a:effectLst/>
                <a:uLnTx/>
                <a:uFillTx/>
                <a:latin typeface="Neue Haas Grotesk Text Pro"/>
                <a:ea typeface="+mn-ea"/>
                <a:cs typeface="+mn-cs"/>
              </a:rPr>
              <a:t> </a:t>
            </a:r>
          </a:p>
          <a:p>
            <a:pPr marL="0" marR="0" lvl="0" indent="0" algn="ctr" defTabSz="914400" rtl="0" eaLnBrk="1" fontAlgn="base"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Neue Haas Grotesk Text Pro"/>
                <a:ea typeface="+mn-ea"/>
                <a:cs typeface="+mn-cs"/>
              </a:rPr>
              <a:t>$5 million</a:t>
            </a:r>
          </a:p>
        </p:txBody>
      </p:sp>
      <p:sp>
        <p:nvSpPr>
          <p:cNvPr id="14" name="TextBox 13">
            <a:extLst>
              <a:ext uri="{FF2B5EF4-FFF2-40B4-BE49-F238E27FC236}">
                <a16:creationId xmlns:a16="http://schemas.microsoft.com/office/drawing/2014/main" id="{60E62999-EB0D-4DD5-8D53-FB1A03484B1D}"/>
              </a:ext>
            </a:extLst>
          </p:cNvPr>
          <p:cNvSpPr txBox="1"/>
          <p:nvPr/>
        </p:nvSpPr>
        <p:spPr>
          <a:xfrm>
            <a:off x="5690300" y="1844875"/>
            <a:ext cx="4169981" cy="341632"/>
          </a:xfrm>
          <a:prstGeom prst="rect">
            <a:avLst/>
          </a:prstGeom>
          <a:noFill/>
        </p:spPr>
        <p:txBody>
          <a:bodyPr wrap="square">
            <a:spAutoFit/>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Neue Haas Grotesk Text Pro"/>
                <a:ea typeface="+mn-ea"/>
                <a:cs typeface="+mn-cs"/>
              </a:rPr>
              <a:t>CASH </a:t>
            </a:r>
            <a:r>
              <a:rPr kumimoji="0" lang="en-US" sz="1800" b="0" i="0" u="none" strike="noStrike" kern="1200" cap="none" spc="0" normalizeH="0" baseline="0" noProof="0">
                <a:ln>
                  <a:noFill/>
                </a:ln>
                <a:solidFill>
                  <a:srgbClr val="FFFFFF"/>
                </a:solidFill>
                <a:effectLst/>
                <a:uLnTx/>
                <a:uFillTx/>
                <a:latin typeface="Neue Haas Grotesk Text Pro"/>
                <a:ea typeface="+mn-ea"/>
                <a:cs typeface="+mn-cs"/>
              </a:rPr>
              <a:t>$1 million</a:t>
            </a:r>
          </a:p>
        </p:txBody>
      </p:sp>
      <p:sp>
        <p:nvSpPr>
          <p:cNvPr id="17" name="TextBox 16">
            <a:extLst>
              <a:ext uri="{FF2B5EF4-FFF2-40B4-BE49-F238E27FC236}">
                <a16:creationId xmlns:a16="http://schemas.microsoft.com/office/drawing/2014/main" id="{48348797-E995-4BC0-6BC5-2D4C47F70C7C}"/>
              </a:ext>
            </a:extLst>
          </p:cNvPr>
          <p:cNvSpPr txBox="1"/>
          <p:nvPr/>
        </p:nvSpPr>
        <p:spPr>
          <a:xfrm>
            <a:off x="1301180" y="3539723"/>
            <a:ext cx="4175219" cy="590931"/>
          </a:xfrm>
          <a:prstGeom prst="rect">
            <a:avLst/>
          </a:prstGeom>
          <a:noFill/>
        </p:spPr>
        <p:txBody>
          <a:bodyPr wrap="square">
            <a:spAutoFit/>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Neue Haas Grotesk Text Pro"/>
                <a:ea typeface="+mn-ea"/>
                <a:cs typeface="+mn-cs"/>
              </a:rPr>
              <a:t>LIQUIDITY RESERVE</a:t>
            </a:r>
          </a:p>
          <a:p>
            <a:pPr marL="0" marR="0" lvl="0" indent="0" algn="ctr" defTabSz="914400" rtl="0" eaLnBrk="1" fontAlgn="base"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Neue Haas Grotesk Text Pro"/>
                <a:ea typeface="+mn-ea"/>
                <a:cs typeface="+mn-cs"/>
              </a:rPr>
              <a:t>$11 million • Earning 4.00%</a:t>
            </a:r>
          </a:p>
        </p:txBody>
      </p:sp>
      <p:sp>
        <p:nvSpPr>
          <p:cNvPr id="19" name="TextBox 18">
            <a:extLst>
              <a:ext uri="{FF2B5EF4-FFF2-40B4-BE49-F238E27FC236}">
                <a16:creationId xmlns:a16="http://schemas.microsoft.com/office/drawing/2014/main" id="{4B8B732F-CC6F-9B0E-1497-A08415492074}"/>
              </a:ext>
            </a:extLst>
          </p:cNvPr>
          <p:cNvSpPr txBox="1"/>
          <p:nvPr/>
        </p:nvSpPr>
        <p:spPr>
          <a:xfrm>
            <a:off x="5690300" y="2089807"/>
            <a:ext cx="4169981" cy="590931"/>
          </a:xfrm>
          <a:prstGeom prst="rect">
            <a:avLst/>
          </a:prstGeom>
          <a:noFill/>
        </p:spPr>
        <p:txBody>
          <a:bodyPr wrap="square">
            <a:spAutoFit/>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Neue Haas Grotesk Text Pro"/>
                <a:ea typeface="+mn-ea"/>
                <a:cs typeface="+mn-cs"/>
              </a:rPr>
              <a:t>LIQUIDITY RESERVE</a:t>
            </a:r>
          </a:p>
          <a:p>
            <a:pPr marL="0" marR="0" lvl="0" indent="0" algn="ctr" defTabSz="914400" rtl="0" eaLnBrk="1" fontAlgn="base"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Neue Haas Grotesk Text Pro"/>
                <a:ea typeface="+mn-ea"/>
                <a:cs typeface="+mn-cs"/>
              </a:rPr>
              <a:t>$3 million • Earning 4.00%</a:t>
            </a:r>
          </a:p>
        </p:txBody>
      </p:sp>
      <p:sp>
        <p:nvSpPr>
          <p:cNvPr id="21" name="TextBox 20">
            <a:extLst>
              <a:ext uri="{FF2B5EF4-FFF2-40B4-BE49-F238E27FC236}">
                <a16:creationId xmlns:a16="http://schemas.microsoft.com/office/drawing/2014/main" id="{0BDB9E83-49AF-82A9-29B1-CA9B3368AC35}"/>
              </a:ext>
            </a:extLst>
          </p:cNvPr>
          <p:cNvSpPr txBox="1"/>
          <p:nvPr/>
        </p:nvSpPr>
        <p:spPr>
          <a:xfrm>
            <a:off x="1301180" y="4908234"/>
            <a:ext cx="4175219" cy="590931"/>
          </a:xfrm>
          <a:prstGeom prst="rect">
            <a:avLst/>
          </a:prstGeom>
          <a:noFill/>
        </p:spPr>
        <p:txBody>
          <a:bodyPr wrap="square">
            <a:spAutoFit/>
          </a:bodyPr>
          <a:lstStyle/>
          <a:p>
            <a:pPr marL="0" marR="0" lvl="0" indent="0" algn="ctr" defTabSz="914400" rtl="0" eaLnBrk="1" fontAlgn="base"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Neue Haas Grotesk Text Pro"/>
                <a:ea typeface="+mn-ea"/>
                <a:cs typeface="+mn-cs"/>
              </a:rPr>
              <a:t>CORE</a:t>
            </a:r>
          </a:p>
          <a:p>
            <a:pPr marL="0" marR="0" lvl="0" indent="0" algn="ctr" defTabSz="914400" rtl="0" eaLnBrk="1" fontAlgn="base"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Neue Haas Grotesk Text Pro"/>
                <a:ea typeface="+mn-ea"/>
                <a:cs typeface="+mn-cs"/>
              </a:rPr>
              <a:t>$4 million • Earning 4.00%</a:t>
            </a:r>
          </a:p>
        </p:txBody>
      </p:sp>
      <p:sp>
        <p:nvSpPr>
          <p:cNvPr id="22" name="TextBox 21">
            <a:extLst>
              <a:ext uri="{FF2B5EF4-FFF2-40B4-BE49-F238E27FC236}">
                <a16:creationId xmlns:a16="http://schemas.microsoft.com/office/drawing/2014/main" id="{935846A5-EB20-36F3-6288-3025DF72B6A5}"/>
              </a:ext>
            </a:extLst>
          </p:cNvPr>
          <p:cNvSpPr txBox="1"/>
          <p:nvPr/>
        </p:nvSpPr>
        <p:spPr>
          <a:xfrm>
            <a:off x="5690299" y="3758617"/>
            <a:ext cx="4169981" cy="590931"/>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Neue Haas Grotesk Text Pro"/>
                <a:ea typeface="+mn-ea"/>
                <a:cs typeface="+mn-cs"/>
              </a:rPr>
              <a:t>CORE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Neue Haas Grotesk Text Pro"/>
                <a:ea typeface="+mn-ea"/>
                <a:cs typeface="+mn-cs"/>
              </a:rPr>
              <a:t>$16 million • Earning 4.00%</a:t>
            </a:r>
          </a:p>
        </p:txBody>
      </p:sp>
    </p:spTree>
    <p:extLst>
      <p:ext uri="{BB962C8B-B14F-4D97-AF65-F5344CB8AC3E}">
        <p14:creationId xmlns:p14="http://schemas.microsoft.com/office/powerpoint/2010/main" val="78975444"/>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8EC5E-445B-252A-D6EF-A5AFF8E981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D78C954-A083-0C37-6BBA-F37D052A0204}"/>
              </a:ext>
            </a:extLst>
          </p:cNvPr>
          <p:cNvSpPr>
            <a:spLocks noGrp="1"/>
          </p:cNvSpPr>
          <p:nvPr>
            <p:ph type="title"/>
          </p:nvPr>
        </p:nvSpPr>
        <p:spPr>
          <a:xfrm>
            <a:off x="462411" y="261322"/>
            <a:ext cx="9643044" cy="424478"/>
          </a:xfrm>
        </p:spPr>
        <p:txBody>
          <a:bodyPr/>
          <a:lstStyle/>
          <a:p>
            <a:r>
              <a:rPr lang="en-US"/>
              <a:t>Cash Flow Analysis </a:t>
            </a:r>
          </a:p>
        </p:txBody>
      </p:sp>
      <p:sp>
        <p:nvSpPr>
          <p:cNvPr id="5" name="Footer Placeholder 3">
            <a:extLst>
              <a:ext uri="{FF2B5EF4-FFF2-40B4-BE49-F238E27FC236}">
                <a16:creationId xmlns:a16="http://schemas.microsoft.com/office/drawing/2014/main" id="{699D3005-F759-000A-A937-0D86AB43D29D}"/>
              </a:ext>
            </a:extLst>
          </p:cNvPr>
          <p:cNvSpPr>
            <a:spLocks noGrp="1"/>
          </p:cNvSpPr>
          <p:nvPr>
            <p:ph type="ftr" sz="quarter" idx="10"/>
          </p:nvPr>
        </p:nvSpPr>
        <p:spPr>
          <a:xfrm>
            <a:off x="2084388" y="6383842"/>
            <a:ext cx="8021636" cy="312233"/>
          </a:xfrm>
        </p:spPr>
        <p:txBody>
          <a:bodyPr/>
          <a:lstStyle/>
          <a:p>
            <a:r>
              <a:rPr lang="en-US"/>
              <a:t>FOR INFORMATIONAL PURPOSES ONLY. SEE IMPORTANT DISCLOSURES AT THE END OF THE PRESENTATION.</a:t>
            </a:r>
          </a:p>
        </p:txBody>
      </p:sp>
      <p:sp>
        <p:nvSpPr>
          <p:cNvPr id="6" name="Text Placeholder 5">
            <a:extLst>
              <a:ext uri="{FF2B5EF4-FFF2-40B4-BE49-F238E27FC236}">
                <a16:creationId xmlns:a16="http://schemas.microsoft.com/office/drawing/2014/main" id="{A736BA2F-2CDF-30F2-9D74-0F4E1F74D914}"/>
              </a:ext>
            </a:extLst>
          </p:cNvPr>
          <p:cNvSpPr>
            <a:spLocks noGrp="1"/>
          </p:cNvSpPr>
          <p:nvPr>
            <p:ph type="body" sz="quarter" idx="12"/>
          </p:nvPr>
        </p:nvSpPr>
        <p:spPr>
          <a:xfrm>
            <a:off x="462981" y="798623"/>
            <a:ext cx="9648825" cy="613748"/>
          </a:xfrm>
        </p:spPr>
        <p:txBody>
          <a:bodyPr/>
          <a:lstStyle/>
          <a:p>
            <a:r>
              <a:rPr lang="en-US"/>
              <a:t>Historical Data</a:t>
            </a:r>
          </a:p>
        </p:txBody>
      </p:sp>
      <p:sp>
        <p:nvSpPr>
          <p:cNvPr id="16" name="Text Placeholder 15">
            <a:extLst>
              <a:ext uri="{FF2B5EF4-FFF2-40B4-BE49-F238E27FC236}">
                <a16:creationId xmlns:a16="http://schemas.microsoft.com/office/drawing/2014/main" id="{FD7026EF-5DC7-7D6F-3BDA-8D2580DD637D}"/>
              </a:ext>
            </a:extLst>
          </p:cNvPr>
          <p:cNvSpPr>
            <a:spLocks noGrp="1"/>
          </p:cNvSpPr>
          <p:nvPr>
            <p:ph type="body" sz="quarter" idx="14"/>
          </p:nvPr>
        </p:nvSpPr>
        <p:spPr/>
        <p:txBody>
          <a:bodyPr/>
          <a:lstStyle/>
          <a:p>
            <a:endParaRPr lang="en-US"/>
          </a:p>
        </p:txBody>
      </p:sp>
      <p:sp>
        <p:nvSpPr>
          <p:cNvPr id="8" name="TextBox 7">
            <a:extLst>
              <a:ext uri="{FF2B5EF4-FFF2-40B4-BE49-F238E27FC236}">
                <a16:creationId xmlns:a16="http://schemas.microsoft.com/office/drawing/2014/main" id="{835C44DB-3F1E-25B4-0A46-DAE3E5BCD846}"/>
              </a:ext>
            </a:extLst>
          </p:cNvPr>
          <p:cNvSpPr txBox="1"/>
          <p:nvPr/>
        </p:nvSpPr>
        <p:spPr>
          <a:xfrm>
            <a:off x="10224264" y="2655738"/>
            <a:ext cx="1967736" cy="553998"/>
          </a:xfrm>
          <a:prstGeom prst="rect">
            <a:avLst/>
          </a:prstGeom>
          <a:noFill/>
        </p:spPr>
        <p:txBody>
          <a:bodyPr wrap="square" rtlCol="0">
            <a:spAutoFit/>
          </a:bodyPr>
          <a:lstStyle/>
          <a:p>
            <a:r>
              <a:rPr lang="en-US" sz="1200" b="1">
                <a:solidFill>
                  <a:srgbClr val="F79200"/>
                </a:solidFill>
              </a:rPr>
              <a:t>Cash Reserves</a:t>
            </a:r>
            <a:br>
              <a:rPr lang="en-US" sz="1200" b="1">
                <a:solidFill>
                  <a:srgbClr val="F79200"/>
                </a:solidFill>
              </a:rPr>
            </a:br>
            <a:r>
              <a:rPr lang="en-US" sz="1800" spc="-150">
                <a:solidFill>
                  <a:srgbClr val="F79200"/>
                </a:solidFill>
                <a:latin typeface="Univers Condensed" panose="020B0506020202050204" pitchFamily="34" charset="0"/>
              </a:rPr>
              <a:t>20%</a:t>
            </a:r>
            <a:endParaRPr lang="en-US" sz="1200" spc="-150">
              <a:solidFill>
                <a:srgbClr val="F79200"/>
              </a:solidFill>
              <a:latin typeface="Univers Condensed" panose="020B0506020202050204" pitchFamily="34" charset="0"/>
            </a:endParaRPr>
          </a:p>
        </p:txBody>
      </p:sp>
      <p:sp>
        <p:nvSpPr>
          <p:cNvPr id="9" name="TextBox 8">
            <a:extLst>
              <a:ext uri="{FF2B5EF4-FFF2-40B4-BE49-F238E27FC236}">
                <a16:creationId xmlns:a16="http://schemas.microsoft.com/office/drawing/2014/main" id="{7F9DD986-4BAB-F3C3-D199-8E94396C61D7}"/>
              </a:ext>
            </a:extLst>
          </p:cNvPr>
          <p:cNvSpPr txBox="1"/>
          <p:nvPr/>
        </p:nvSpPr>
        <p:spPr>
          <a:xfrm>
            <a:off x="10224264" y="3247658"/>
            <a:ext cx="1967736" cy="553998"/>
          </a:xfrm>
          <a:prstGeom prst="rect">
            <a:avLst/>
          </a:prstGeom>
          <a:noFill/>
        </p:spPr>
        <p:txBody>
          <a:bodyPr wrap="square" rtlCol="0">
            <a:spAutoFit/>
          </a:bodyPr>
          <a:lstStyle/>
          <a:p>
            <a:r>
              <a:rPr lang="en-US" sz="1200" b="1">
                <a:solidFill>
                  <a:srgbClr val="F79200"/>
                </a:solidFill>
              </a:rPr>
              <a:t>Core Portfolio</a:t>
            </a:r>
            <a:br>
              <a:rPr lang="en-US" sz="1200" b="1">
                <a:solidFill>
                  <a:srgbClr val="F79200"/>
                </a:solidFill>
              </a:rPr>
            </a:br>
            <a:r>
              <a:rPr lang="en-US" sz="1800" spc="-150">
                <a:solidFill>
                  <a:srgbClr val="F79200"/>
                </a:solidFill>
                <a:latin typeface="Univers Condensed" panose="020B0506020202050204" pitchFamily="34" charset="0"/>
              </a:rPr>
              <a:t>80%</a:t>
            </a:r>
          </a:p>
        </p:txBody>
      </p:sp>
      <p:graphicFrame>
        <p:nvGraphicFramePr>
          <p:cNvPr id="17" name="Content Placeholder 16">
            <a:extLst>
              <a:ext uri="{FF2B5EF4-FFF2-40B4-BE49-F238E27FC236}">
                <a16:creationId xmlns:a16="http://schemas.microsoft.com/office/drawing/2014/main" id="{99C15F9B-81CE-80A0-5B15-5ED63EBCC2F6}"/>
              </a:ext>
            </a:extLst>
          </p:cNvPr>
          <p:cNvGraphicFramePr>
            <a:graphicFrameLocks noGrp="1"/>
          </p:cNvGraphicFramePr>
          <p:nvPr>
            <p:ph idx="1"/>
          </p:nvPr>
        </p:nvGraphicFramePr>
        <p:xfrm>
          <a:off x="463550" y="1600200"/>
          <a:ext cx="11271250" cy="4381500"/>
        </p:xfrm>
        <a:graphic>
          <a:graphicData uri="http://schemas.openxmlformats.org/drawingml/2006/chart">
            <c:chart xmlns:c="http://schemas.openxmlformats.org/drawingml/2006/chart" xmlns:r="http://schemas.openxmlformats.org/officeDocument/2006/relationships" r:id="rId3"/>
          </a:graphicData>
        </a:graphic>
      </p:graphicFrame>
      <p:grpSp>
        <p:nvGrpSpPr>
          <p:cNvPr id="18" name="Group 17">
            <a:extLst>
              <a:ext uri="{FF2B5EF4-FFF2-40B4-BE49-F238E27FC236}">
                <a16:creationId xmlns:a16="http://schemas.microsoft.com/office/drawing/2014/main" id="{E94655E3-AC84-1C03-0A9E-7BF10FF4393E}"/>
              </a:ext>
            </a:extLst>
          </p:cNvPr>
          <p:cNvGrpSpPr/>
          <p:nvPr/>
        </p:nvGrpSpPr>
        <p:grpSpPr>
          <a:xfrm>
            <a:off x="2084717" y="2628948"/>
            <a:ext cx="9650083" cy="599946"/>
            <a:chOff x="2084717" y="2684605"/>
            <a:chExt cx="9222921" cy="599946"/>
          </a:xfrm>
        </p:grpSpPr>
        <p:cxnSp>
          <p:nvCxnSpPr>
            <p:cNvPr id="3" name="Straight Connector 2">
              <a:extLst>
                <a:ext uri="{FF2B5EF4-FFF2-40B4-BE49-F238E27FC236}">
                  <a16:creationId xmlns:a16="http://schemas.microsoft.com/office/drawing/2014/main" id="{B553C0A7-FC0F-4FBB-F1E0-AA1C6EFD3BFA}"/>
                </a:ext>
              </a:extLst>
            </p:cNvPr>
            <p:cNvCxnSpPr>
              <a:cxnSpLocks/>
            </p:cNvCxnSpPr>
            <p:nvPr/>
          </p:nvCxnSpPr>
          <p:spPr>
            <a:xfrm>
              <a:off x="2084717" y="2684605"/>
              <a:ext cx="9222921" cy="0"/>
            </a:xfrm>
            <a:prstGeom prst="line">
              <a:avLst/>
            </a:prstGeom>
            <a:ln w="22225">
              <a:solidFill>
                <a:srgbClr val="F79200"/>
              </a:solidFill>
            </a:ln>
          </p:spPr>
          <p:style>
            <a:lnRef idx="1">
              <a:schemeClr val="accent5"/>
            </a:lnRef>
            <a:fillRef idx="0">
              <a:schemeClr val="accent5"/>
            </a:fillRef>
            <a:effectRef idx="0">
              <a:schemeClr val="accent5"/>
            </a:effectRef>
            <a:fontRef idx="minor">
              <a:schemeClr val="tx1"/>
            </a:fontRef>
          </p:style>
        </p:cxnSp>
        <p:cxnSp>
          <p:nvCxnSpPr>
            <p:cNvPr id="7" name="Straight Connector 6">
              <a:extLst>
                <a:ext uri="{FF2B5EF4-FFF2-40B4-BE49-F238E27FC236}">
                  <a16:creationId xmlns:a16="http://schemas.microsoft.com/office/drawing/2014/main" id="{6BF9DCDD-A2BB-161E-1C50-B5027A38B173}"/>
                </a:ext>
              </a:extLst>
            </p:cNvPr>
            <p:cNvCxnSpPr>
              <a:cxnSpLocks/>
            </p:cNvCxnSpPr>
            <p:nvPr/>
          </p:nvCxnSpPr>
          <p:spPr>
            <a:xfrm>
              <a:off x="2084718" y="3284551"/>
              <a:ext cx="9222920" cy="0"/>
            </a:xfrm>
            <a:prstGeom prst="line">
              <a:avLst/>
            </a:prstGeom>
            <a:ln w="22225">
              <a:solidFill>
                <a:srgbClr val="F79200"/>
              </a:solidFill>
            </a:ln>
          </p:spPr>
          <p:style>
            <a:lnRef idx="1">
              <a:schemeClr val="accent5"/>
            </a:lnRef>
            <a:fillRef idx="0">
              <a:schemeClr val="accent5"/>
            </a:fillRef>
            <a:effectRef idx="0">
              <a:schemeClr val="accent5"/>
            </a:effectRef>
            <a:fontRef idx="minor">
              <a:schemeClr val="tx1"/>
            </a:fontRef>
          </p:style>
        </p:cxnSp>
      </p:grpSp>
      <p:sp>
        <p:nvSpPr>
          <p:cNvPr id="20" name="Slide Number Placeholder 19">
            <a:extLst>
              <a:ext uri="{FF2B5EF4-FFF2-40B4-BE49-F238E27FC236}">
                <a16:creationId xmlns:a16="http://schemas.microsoft.com/office/drawing/2014/main" id="{F5CBB9A0-237A-AA92-5D56-FC28D5B38222}"/>
              </a:ext>
            </a:extLst>
          </p:cNvPr>
          <p:cNvSpPr>
            <a:spLocks noGrp="1"/>
          </p:cNvSpPr>
          <p:nvPr>
            <p:ph type="sldNum" sz="quarter" idx="11"/>
          </p:nvPr>
        </p:nvSpPr>
        <p:spPr/>
        <p:txBody>
          <a:bodyPr/>
          <a:lstStyle/>
          <a:p>
            <a:fld id="{83DAFE14-7A0B-5947-9BC6-2596D2D26B76}" type="slidenum">
              <a:rPr lang="en-US" smtClean="0"/>
              <a:pPr/>
              <a:t>15</a:t>
            </a:fld>
            <a:endParaRPr lang="en-US"/>
          </a:p>
        </p:txBody>
      </p:sp>
    </p:spTree>
    <p:extLst>
      <p:ext uri="{BB962C8B-B14F-4D97-AF65-F5344CB8AC3E}">
        <p14:creationId xmlns:p14="http://schemas.microsoft.com/office/powerpoint/2010/main" val="155307443"/>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F16325A-6EEA-9D7B-13C5-85805AFF3FE3}"/>
              </a:ext>
            </a:extLst>
          </p:cNvPr>
          <p:cNvSpPr>
            <a:spLocks noGrp="1"/>
          </p:cNvSpPr>
          <p:nvPr>
            <p:ph type="title"/>
          </p:nvPr>
        </p:nvSpPr>
        <p:spPr/>
        <p:txBody>
          <a:bodyPr/>
          <a:lstStyle/>
          <a:p>
            <a:r>
              <a:rPr lang="en-US" spc="-100"/>
              <a:t>Operating Fund Portfolio </a:t>
            </a:r>
            <a:br>
              <a:rPr lang="en-US" spc="-100"/>
            </a:br>
            <a:r>
              <a:rPr lang="en-US" spc="-100"/>
              <a:t>Maturity Structure</a:t>
            </a:r>
          </a:p>
        </p:txBody>
      </p:sp>
      <p:sp>
        <p:nvSpPr>
          <p:cNvPr id="4" name="Footer Placeholder 3">
            <a:extLst>
              <a:ext uri="{FF2B5EF4-FFF2-40B4-BE49-F238E27FC236}">
                <a16:creationId xmlns:a16="http://schemas.microsoft.com/office/drawing/2014/main" id="{27B22CD8-4079-AEF8-F2DA-DC051F101E9D}"/>
              </a:ext>
            </a:extLst>
          </p:cNvPr>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tint val="75000"/>
                  </a:prstClr>
                </a:solidFill>
                <a:effectLst/>
                <a:uLnTx/>
                <a:uFillTx/>
                <a:latin typeface="Neue Haas Grotesk Text Pro"/>
                <a:ea typeface="+mn-ea"/>
                <a:cs typeface="+mn-cs"/>
              </a:rPr>
              <a:t>FOR INFORMATIONAL PURPOSES ONLY. SEE IMPORTANT DISCLOSURES AT THE END OF THE PRESENTATION.</a:t>
            </a:r>
          </a:p>
        </p:txBody>
      </p:sp>
      <p:sp>
        <p:nvSpPr>
          <p:cNvPr id="16" name="Text Placeholder 15">
            <a:extLst>
              <a:ext uri="{FF2B5EF4-FFF2-40B4-BE49-F238E27FC236}">
                <a16:creationId xmlns:a16="http://schemas.microsoft.com/office/drawing/2014/main" id="{EF04CF2E-4DC3-A203-8806-B3BAFAA6040B}"/>
              </a:ext>
            </a:extLst>
          </p:cNvPr>
          <p:cNvSpPr>
            <a:spLocks noGrp="1"/>
          </p:cNvSpPr>
          <p:nvPr>
            <p:ph type="body" sz="quarter" idx="14"/>
          </p:nvPr>
        </p:nvSpPr>
        <p:spPr/>
        <p:txBody>
          <a:bodyPr/>
          <a:lstStyle/>
          <a:p>
            <a:r>
              <a:rPr lang="en-US"/>
              <a:t>Source: Meeder Public Funds</a:t>
            </a:r>
          </a:p>
        </p:txBody>
      </p:sp>
      <p:graphicFrame>
        <p:nvGraphicFramePr>
          <p:cNvPr id="17" name="Content Placeholder 12">
            <a:extLst>
              <a:ext uri="{FF2B5EF4-FFF2-40B4-BE49-F238E27FC236}">
                <a16:creationId xmlns:a16="http://schemas.microsoft.com/office/drawing/2014/main" id="{3CC73C99-DF1B-3250-6261-D647108F86B8}"/>
              </a:ext>
            </a:extLst>
          </p:cNvPr>
          <p:cNvGraphicFramePr>
            <a:graphicFrameLocks noGrp="1"/>
          </p:cNvGraphicFramePr>
          <p:nvPr>
            <p:ph sz="quarter" idx="13"/>
          </p:nvPr>
        </p:nvGraphicFramePr>
        <p:xfrm>
          <a:off x="4269410" y="1200151"/>
          <a:ext cx="6980023" cy="4781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Content Placeholder 18">
            <a:extLst>
              <a:ext uri="{FF2B5EF4-FFF2-40B4-BE49-F238E27FC236}">
                <a16:creationId xmlns:a16="http://schemas.microsoft.com/office/drawing/2014/main" id="{2F2DFE5A-7E52-D984-0A07-9E662E0E9325}"/>
              </a:ext>
            </a:extLst>
          </p:cNvPr>
          <p:cNvSpPr>
            <a:spLocks noGrp="1"/>
          </p:cNvSpPr>
          <p:nvPr>
            <p:ph idx="1"/>
          </p:nvPr>
        </p:nvSpPr>
        <p:spPr/>
        <p:txBody>
          <a:bodyPr/>
          <a:lstStyle/>
          <a:p>
            <a:pPr marL="0" indent="0">
              <a:buNone/>
            </a:pPr>
            <a:r>
              <a:rPr kumimoji="0" lang="en-US" sz="4000" b="1" i="0" u="none" strike="noStrike" kern="1200" cap="none" spc="-100" normalizeH="0" baseline="0" noProof="0">
                <a:ln>
                  <a:noFill/>
                </a:ln>
                <a:solidFill>
                  <a:schemeClr val="accent1"/>
                </a:solidFill>
                <a:effectLst/>
                <a:uLnTx/>
                <a:uFillTx/>
                <a:latin typeface="Neue Haas Grotesk Text Pro"/>
                <a:ea typeface="+mj-ea"/>
                <a:cs typeface="Arial" panose="020B0604020202020204" pitchFamily="34" charset="0"/>
              </a:rPr>
              <a:t>A more </a:t>
            </a:r>
            <a:br>
              <a:rPr kumimoji="0" lang="en-US" sz="4000" b="1" i="0" u="none" strike="noStrike" kern="1200" cap="none" spc="-100" normalizeH="0" baseline="0" noProof="0">
                <a:ln>
                  <a:noFill/>
                </a:ln>
                <a:solidFill>
                  <a:schemeClr val="accent1"/>
                </a:solidFill>
                <a:effectLst/>
                <a:uLnTx/>
                <a:uFillTx/>
                <a:latin typeface="Neue Haas Grotesk Text Pro"/>
                <a:ea typeface="+mj-ea"/>
                <a:cs typeface="Arial" panose="020B0604020202020204" pitchFamily="34" charset="0"/>
              </a:rPr>
            </a:br>
            <a:r>
              <a:rPr kumimoji="0" lang="en-US" sz="4000" b="1" i="0" u="none" strike="noStrike" kern="1200" cap="none" spc="-100" normalizeH="0" baseline="0" noProof="0">
                <a:ln>
                  <a:noFill/>
                </a:ln>
                <a:solidFill>
                  <a:schemeClr val="accent1"/>
                </a:solidFill>
                <a:effectLst/>
                <a:uLnTx/>
                <a:uFillTx/>
                <a:latin typeface="Neue Haas Grotesk Text Pro"/>
                <a:ea typeface="+mj-ea"/>
                <a:cs typeface="Arial" panose="020B0604020202020204" pitchFamily="34" charset="0"/>
              </a:rPr>
              <a:t>stable investment </a:t>
            </a:r>
            <a:br>
              <a:rPr kumimoji="0" lang="en-US" sz="4000" b="1" i="0" u="none" strike="noStrike" kern="1200" cap="none" spc="-100" normalizeH="0" baseline="0" noProof="0">
                <a:ln>
                  <a:noFill/>
                </a:ln>
                <a:solidFill>
                  <a:schemeClr val="accent1"/>
                </a:solidFill>
                <a:effectLst/>
                <a:uLnTx/>
                <a:uFillTx/>
                <a:latin typeface="Neue Haas Grotesk Text Pro"/>
                <a:ea typeface="+mj-ea"/>
                <a:cs typeface="Arial" panose="020B0604020202020204" pitchFamily="34" charset="0"/>
              </a:rPr>
            </a:br>
            <a:r>
              <a:rPr kumimoji="0" lang="en-US" sz="4000" b="1" i="0" u="none" strike="noStrike" kern="1200" cap="none" spc="-100" normalizeH="0" baseline="0" noProof="0">
                <a:ln>
                  <a:noFill/>
                </a:ln>
                <a:solidFill>
                  <a:schemeClr val="accent1"/>
                </a:solidFill>
                <a:effectLst/>
                <a:uLnTx/>
                <a:uFillTx/>
                <a:latin typeface="Neue Haas Grotesk Text Pro"/>
                <a:ea typeface="+mj-ea"/>
                <a:cs typeface="Arial" panose="020B0604020202020204" pitchFamily="34" charset="0"/>
              </a:rPr>
              <a:t>income budget</a:t>
            </a:r>
            <a:endParaRPr lang="en-US">
              <a:solidFill>
                <a:schemeClr val="accent1"/>
              </a:solidFill>
            </a:endParaRPr>
          </a:p>
        </p:txBody>
      </p:sp>
    </p:spTree>
    <p:extLst>
      <p:ext uri="{BB962C8B-B14F-4D97-AF65-F5344CB8AC3E}">
        <p14:creationId xmlns:p14="http://schemas.microsoft.com/office/powerpoint/2010/main" val="151781895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A94DB72-925B-6EDF-5BDE-9BDB3297844C}"/>
              </a:ext>
            </a:extLst>
          </p:cNvPr>
          <p:cNvSpPr>
            <a:spLocks noGrp="1"/>
          </p:cNvSpPr>
          <p:nvPr>
            <p:ph type="body" sz="quarter" idx="13"/>
          </p:nvPr>
        </p:nvSpPr>
        <p:spPr>
          <a:xfrm>
            <a:off x="3725478" y="3864628"/>
            <a:ext cx="8009321" cy="2117072"/>
          </a:xfrm>
        </p:spPr>
        <p:txBody>
          <a:bodyPr/>
          <a:lstStyle/>
          <a:p>
            <a:r>
              <a:rPr lang="en-US"/>
              <a:t>The Cost of Liquidity</a:t>
            </a:r>
          </a:p>
        </p:txBody>
      </p:sp>
    </p:spTree>
    <p:extLst>
      <p:ext uri="{BB962C8B-B14F-4D97-AF65-F5344CB8AC3E}">
        <p14:creationId xmlns:p14="http://schemas.microsoft.com/office/powerpoint/2010/main" val="226831173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7">
            <a:extLst>
              <a:ext uri="{FF2B5EF4-FFF2-40B4-BE49-F238E27FC236}">
                <a16:creationId xmlns:a16="http://schemas.microsoft.com/office/drawing/2014/main" id="{8CDE5060-1BFC-75C0-2A44-419856A9F977}"/>
              </a:ext>
            </a:extLst>
          </p:cNvPr>
          <p:cNvSpPr/>
          <p:nvPr/>
        </p:nvSpPr>
        <p:spPr>
          <a:xfrm>
            <a:off x="457201" y="1168829"/>
            <a:ext cx="3406205" cy="2781971"/>
          </a:xfrm>
          <a:prstGeom prst="wedgeRectCallout">
            <a:avLst>
              <a:gd name="adj1" fmla="val -8299"/>
              <a:gd name="adj2" fmla="val 64878"/>
            </a:avLst>
          </a:prstGeom>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274320" tIns="274320" rtlCol="0" anchor="t" anchorCtr="0"/>
          <a:lstStyle/>
          <a:p>
            <a:pPr>
              <a:lnSpc>
                <a:spcPct val="90000"/>
              </a:lnSpc>
            </a:pPr>
            <a:r>
              <a:rPr lang="en-US" sz="3600" b="1" spc="-100"/>
              <a:t>“They don’t </a:t>
            </a:r>
            <a:br>
              <a:rPr lang="en-US" sz="3600" b="1" spc="-100"/>
            </a:br>
            <a:r>
              <a:rPr lang="en-US" sz="3600" b="1" spc="-100"/>
              <a:t>charge me anything.”</a:t>
            </a:r>
          </a:p>
        </p:txBody>
      </p:sp>
      <p:sp>
        <p:nvSpPr>
          <p:cNvPr id="9" name="Speech Bubble: Rectangle 8">
            <a:extLst>
              <a:ext uri="{FF2B5EF4-FFF2-40B4-BE49-F238E27FC236}">
                <a16:creationId xmlns:a16="http://schemas.microsoft.com/office/drawing/2014/main" id="{5E7E50CF-FAFC-BCF5-84FD-526DFB5B6CEE}"/>
              </a:ext>
            </a:extLst>
          </p:cNvPr>
          <p:cNvSpPr/>
          <p:nvPr/>
        </p:nvSpPr>
        <p:spPr>
          <a:xfrm flipH="1">
            <a:off x="2646521" y="3088099"/>
            <a:ext cx="3406205" cy="2781971"/>
          </a:xfrm>
          <a:prstGeom prst="wedgeRectCallout">
            <a:avLst>
              <a:gd name="adj1" fmla="val -33306"/>
              <a:gd name="adj2" fmla="val 65059"/>
            </a:avLst>
          </a:prstGeom>
          <a:solidFill>
            <a:schemeClr val="accent3"/>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274320" tIns="548640" bIns="91440" rtlCol="0" anchor="t" anchorCtr="0"/>
          <a:lstStyle/>
          <a:p>
            <a:pPr>
              <a:lnSpc>
                <a:spcPct val="90000"/>
              </a:lnSpc>
            </a:pPr>
            <a:r>
              <a:rPr lang="en-US" sz="3600" b="1" spc="-100"/>
              <a:t>“I’ve never </a:t>
            </a:r>
            <a:br>
              <a:rPr lang="en-US" sz="3600" b="1" spc="-100"/>
            </a:br>
            <a:r>
              <a:rPr lang="en-US" sz="3600" b="1" spc="-100"/>
              <a:t>seen a bill.”</a:t>
            </a:r>
          </a:p>
        </p:txBody>
      </p:sp>
      <p:sp>
        <p:nvSpPr>
          <p:cNvPr id="13" name="Speech Bubble: Rectangle 12">
            <a:extLst>
              <a:ext uri="{FF2B5EF4-FFF2-40B4-BE49-F238E27FC236}">
                <a16:creationId xmlns:a16="http://schemas.microsoft.com/office/drawing/2014/main" id="{A9208CCA-4057-00F4-CCA4-CD23C98BDD4B}"/>
              </a:ext>
            </a:extLst>
          </p:cNvPr>
          <p:cNvSpPr/>
          <p:nvPr/>
        </p:nvSpPr>
        <p:spPr>
          <a:xfrm flipH="1">
            <a:off x="5039041" y="661877"/>
            <a:ext cx="3406205" cy="2781971"/>
          </a:xfrm>
          <a:prstGeom prst="wedgeRectCallout">
            <a:avLst>
              <a:gd name="adj1" fmla="val 8354"/>
              <a:gd name="adj2" fmla="val 62388"/>
            </a:avLst>
          </a:prstGeom>
          <a:solidFill>
            <a:schemeClr val="accent4"/>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274320" tIns="274320" rtlCol="0" anchor="t" anchorCtr="0"/>
          <a:lstStyle/>
          <a:p>
            <a:pPr>
              <a:lnSpc>
                <a:spcPct val="90000"/>
              </a:lnSpc>
            </a:pPr>
            <a:r>
              <a:rPr lang="en-US" sz="3600" b="1" spc="-100"/>
              <a:t>“It’s free as long as I keep some money </a:t>
            </a:r>
            <a:br>
              <a:rPr lang="en-US" sz="3600" b="1" spc="-100"/>
            </a:br>
            <a:r>
              <a:rPr lang="en-US" sz="3600" b="1" spc="-100"/>
              <a:t>there.”</a:t>
            </a:r>
          </a:p>
        </p:txBody>
      </p:sp>
      <p:sp>
        <p:nvSpPr>
          <p:cNvPr id="12" name="Speech Bubble: Rectangle 11">
            <a:extLst>
              <a:ext uri="{FF2B5EF4-FFF2-40B4-BE49-F238E27FC236}">
                <a16:creationId xmlns:a16="http://schemas.microsoft.com/office/drawing/2014/main" id="{7EDBAF2E-E054-2D1D-E532-319F5D1ECAC3}"/>
              </a:ext>
            </a:extLst>
          </p:cNvPr>
          <p:cNvSpPr/>
          <p:nvPr/>
        </p:nvSpPr>
        <p:spPr>
          <a:xfrm>
            <a:off x="7437911" y="2732477"/>
            <a:ext cx="3406205" cy="2781971"/>
          </a:xfrm>
          <a:prstGeom prst="wedgeRectCallout">
            <a:avLst>
              <a:gd name="adj1" fmla="val -33306"/>
              <a:gd name="adj2" fmla="val 65059"/>
            </a:avLst>
          </a:prstGeom>
          <a:solidFill>
            <a:schemeClr val="accent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274320" tIns="274320" rtlCol="0" anchor="t" anchorCtr="0"/>
          <a:lstStyle/>
          <a:p>
            <a:pPr>
              <a:lnSpc>
                <a:spcPct val="90000"/>
              </a:lnSpc>
            </a:pPr>
            <a:r>
              <a:rPr lang="en-US" sz="3600" b="1" spc="-100"/>
              <a:t>“I don’t think </a:t>
            </a:r>
            <a:br>
              <a:rPr lang="en-US" sz="3600" b="1" spc="-100"/>
            </a:br>
            <a:r>
              <a:rPr lang="en-US" sz="3600" b="1" spc="-100"/>
              <a:t>I get charged </a:t>
            </a:r>
            <a:br>
              <a:rPr lang="en-US" sz="3600" b="1" spc="-100"/>
            </a:br>
            <a:r>
              <a:rPr lang="en-US" sz="3600" b="1" spc="-100"/>
              <a:t>for that.”</a:t>
            </a:r>
          </a:p>
        </p:txBody>
      </p:sp>
    </p:spTree>
    <p:extLst>
      <p:ext uri="{BB962C8B-B14F-4D97-AF65-F5344CB8AC3E}">
        <p14:creationId xmlns:p14="http://schemas.microsoft.com/office/powerpoint/2010/main" val="123201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anim calcmode="lin" valueType="num">
                                      <p:cBhvr>
                                        <p:cTn id="22" dur="500" fill="hold"/>
                                        <p:tgtEl>
                                          <p:spTgt spid="13"/>
                                        </p:tgtEl>
                                        <p:attrNameLst>
                                          <p:attrName>ppt_x</p:attrName>
                                        </p:attrNameLst>
                                      </p:cBhvr>
                                      <p:tavLst>
                                        <p:tav tm="0">
                                          <p:val>
                                            <p:strVal val="#ppt_x"/>
                                          </p:val>
                                        </p:tav>
                                        <p:tav tm="100000">
                                          <p:val>
                                            <p:strVal val="#ppt_x"/>
                                          </p:val>
                                        </p:tav>
                                      </p:tavLst>
                                    </p:anim>
                                    <p:anim calcmode="lin" valueType="num">
                                      <p:cBhvr>
                                        <p:cTn id="23"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anim calcmode="lin" valueType="num">
                                      <p:cBhvr>
                                        <p:cTn id="29" dur="500" fill="hold"/>
                                        <p:tgtEl>
                                          <p:spTgt spid="12"/>
                                        </p:tgtEl>
                                        <p:attrNameLst>
                                          <p:attrName>ppt_x</p:attrName>
                                        </p:attrNameLst>
                                      </p:cBhvr>
                                      <p:tavLst>
                                        <p:tav tm="0">
                                          <p:val>
                                            <p:strVal val="#ppt_x"/>
                                          </p:val>
                                        </p:tav>
                                        <p:tav tm="100000">
                                          <p:val>
                                            <p:strVal val="#ppt_x"/>
                                          </p:val>
                                        </p:tav>
                                      </p:tavLst>
                                    </p:anim>
                                    <p:anim calcmode="lin" valueType="num">
                                      <p:cBhvr>
                                        <p:cTn id="30"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2C544-90C8-8E6E-0334-3D59B40E8C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37D6C-8826-3B04-2BA3-C9562D7A5B9E}"/>
              </a:ext>
            </a:extLst>
          </p:cNvPr>
          <p:cNvSpPr>
            <a:spLocks noGrp="1"/>
          </p:cNvSpPr>
          <p:nvPr>
            <p:ph type="title"/>
          </p:nvPr>
        </p:nvSpPr>
        <p:spPr/>
        <p:txBody>
          <a:bodyPr/>
          <a:lstStyle/>
          <a:p>
            <a:r>
              <a:rPr lang="en-US"/>
              <a:t>Direct Costs: </a:t>
            </a:r>
            <a:r>
              <a:rPr lang="en-US" sz="4000"/>
              <a:t>Where Can I </a:t>
            </a:r>
            <a:br>
              <a:rPr lang="en-US" sz="4000"/>
            </a:br>
            <a:r>
              <a:rPr lang="en-US" sz="4000"/>
              <a:t>Look to Find the Fees?</a:t>
            </a:r>
            <a:br>
              <a:rPr lang="en-US" sz="4000"/>
            </a:br>
            <a:endParaRPr lang="en-US"/>
          </a:p>
        </p:txBody>
      </p:sp>
      <p:sp>
        <p:nvSpPr>
          <p:cNvPr id="15" name="Content Placeholder 14">
            <a:extLst>
              <a:ext uri="{FF2B5EF4-FFF2-40B4-BE49-F238E27FC236}">
                <a16:creationId xmlns:a16="http://schemas.microsoft.com/office/drawing/2014/main" id="{F7492F13-952E-76D6-4B14-E5A986D80BBF}"/>
              </a:ext>
            </a:extLst>
          </p:cNvPr>
          <p:cNvSpPr>
            <a:spLocks noGrp="1"/>
          </p:cNvSpPr>
          <p:nvPr>
            <p:ph idx="1"/>
          </p:nvPr>
        </p:nvSpPr>
        <p:spPr>
          <a:xfrm>
            <a:off x="462982" y="1600201"/>
            <a:ext cx="4604319" cy="579256"/>
          </a:xfrm>
          <a:effectLst/>
        </p:spPr>
        <p:txBody>
          <a:bodyPr/>
          <a:lstStyle/>
          <a:p>
            <a:pPr marL="0" lvl="1" indent="0" algn="ctr">
              <a:buNone/>
            </a:pPr>
            <a:r>
              <a:rPr lang="en-US" sz="2800" b="1">
                <a:solidFill>
                  <a:schemeClr val="accent1"/>
                </a:solidFill>
              </a:rPr>
              <a:t>Information Statement</a:t>
            </a:r>
          </a:p>
        </p:txBody>
      </p:sp>
      <p:sp>
        <p:nvSpPr>
          <p:cNvPr id="8" name="Content Placeholder 7">
            <a:extLst>
              <a:ext uri="{FF2B5EF4-FFF2-40B4-BE49-F238E27FC236}">
                <a16:creationId xmlns:a16="http://schemas.microsoft.com/office/drawing/2014/main" id="{CF8C0BAF-9053-D829-EB09-5F6C39A97C47}"/>
              </a:ext>
            </a:extLst>
          </p:cNvPr>
          <p:cNvSpPr>
            <a:spLocks noGrp="1"/>
          </p:cNvSpPr>
          <p:nvPr>
            <p:ph sz="quarter" idx="13"/>
          </p:nvPr>
        </p:nvSpPr>
        <p:spPr>
          <a:xfrm>
            <a:off x="6096000" y="1600201"/>
            <a:ext cx="4604319" cy="579256"/>
          </a:xfrm>
          <a:effectLst/>
        </p:spPr>
        <p:txBody>
          <a:bodyPr/>
          <a:lstStyle/>
          <a:p>
            <a:pPr marL="0" indent="0" algn="ctr">
              <a:buNone/>
            </a:pPr>
            <a:r>
              <a:rPr lang="en-US" sz="2800" b="1">
                <a:solidFill>
                  <a:schemeClr val="accent1"/>
                </a:solidFill>
              </a:rPr>
              <a:t>Annual Report</a:t>
            </a:r>
          </a:p>
        </p:txBody>
      </p:sp>
      <p:sp>
        <p:nvSpPr>
          <p:cNvPr id="9" name="Text Placeholder 8">
            <a:extLst>
              <a:ext uri="{FF2B5EF4-FFF2-40B4-BE49-F238E27FC236}">
                <a16:creationId xmlns:a16="http://schemas.microsoft.com/office/drawing/2014/main" id="{86327B5D-66B9-07ED-50CF-021686637CB8}"/>
              </a:ext>
            </a:extLst>
          </p:cNvPr>
          <p:cNvSpPr>
            <a:spLocks noGrp="1"/>
          </p:cNvSpPr>
          <p:nvPr>
            <p:ph type="body" sz="quarter" idx="14"/>
          </p:nvPr>
        </p:nvSpPr>
        <p:spPr/>
        <p:txBody>
          <a:bodyPr/>
          <a:lstStyle/>
          <a:p>
            <a:endParaRPr lang="en-US"/>
          </a:p>
        </p:txBody>
      </p:sp>
      <p:sp>
        <p:nvSpPr>
          <p:cNvPr id="5" name="TextBox 4">
            <a:extLst>
              <a:ext uri="{FF2B5EF4-FFF2-40B4-BE49-F238E27FC236}">
                <a16:creationId xmlns:a16="http://schemas.microsoft.com/office/drawing/2014/main" id="{E193F7B1-F44F-235C-A024-340F67383A3B}"/>
              </a:ext>
            </a:extLst>
          </p:cNvPr>
          <p:cNvSpPr txBox="1"/>
          <p:nvPr/>
        </p:nvSpPr>
        <p:spPr>
          <a:xfrm>
            <a:off x="5805315" y="-750186"/>
            <a:ext cx="6386685" cy="369332"/>
          </a:xfrm>
          <a:prstGeom prst="rect">
            <a:avLst/>
          </a:prstGeom>
          <a:solidFill>
            <a:srgbClr val="FF00FF"/>
          </a:solidFill>
        </p:spPr>
        <p:txBody>
          <a:bodyPr wrap="none" rtlCol="0">
            <a:spAutoFit/>
          </a:bodyPr>
          <a:lstStyle/>
          <a:p>
            <a:r>
              <a:rPr lang="en-US">
                <a:solidFill>
                  <a:schemeClr val="bg1"/>
                </a:solidFill>
              </a:rPr>
              <a:t>Boxed items are intended to be excerpts from documents</a:t>
            </a:r>
          </a:p>
        </p:txBody>
      </p:sp>
      <p:sp>
        <p:nvSpPr>
          <p:cNvPr id="6" name="Rectangle 5">
            <a:extLst>
              <a:ext uri="{FF2B5EF4-FFF2-40B4-BE49-F238E27FC236}">
                <a16:creationId xmlns:a16="http://schemas.microsoft.com/office/drawing/2014/main" id="{33FBBCE1-744A-E055-F3AF-34E4D4F5E852}"/>
              </a:ext>
            </a:extLst>
          </p:cNvPr>
          <p:cNvSpPr/>
          <p:nvPr/>
        </p:nvSpPr>
        <p:spPr>
          <a:xfrm>
            <a:off x="461214" y="2311288"/>
            <a:ext cx="4610100" cy="4546711"/>
          </a:xfrm>
          <a:prstGeom prst="rect">
            <a:avLst/>
          </a:prstGeom>
          <a:solidFill>
            <a:schemeClr val="bg1"/>
          </a:solidFill>
          <a:ln>
            <a:noFill/>
          </a:ln>
          <a:effectLst>
            <a:outerShdw blurRad="279400" dist="38100" dir="2700000" algn="tl" rotWithShape="0">
              <a:schemeClr val="bg1">
                <a:lumMod val="65000"/>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182880" rtlCol="0" anchor="t" anchorCtr="0"/>
          <a:lstStyle/>
          <a:p>
            <a:pPr>
              <a:spcAft>
                <a:spcPts val="600"/>
              </a:spcAft>
            </a:pPr>
            <a:endParaRPr lang="en-US" sz="1200">
              <a:solidFill>
                <a:schemeClr val="tx1"/>
              </a:solidFill>
            </a:endParaRPr>
          </a:p>
        </p:txBody>
      </p:sp>
      <p:sp>
        <p:nvSpPr>
          <p:cNvPr id="10" name="Rectangle 9">
            <a:extLst>
              <a:ext uri="{FF2B5EF4-FFF2-40B4-BE49-F238E27FC236}">
                <a16:creationId xmlns:a16="http://schemas.microsoft.com/office/drawing/2014/main" id="{3B425BDA-0467-6736-56FD-41C83A5D4409}"/>
              </a:ext>
            </a:extLst>
          </p:cNvPr>
          <p:cNvSpPr/>
          <p:nvPr/>
        </p:nvSpPr>
        <p:spPr>
          <a:xfrm>
            <a:off x="461214" y="4335817"/>
            <a:ext cx="4606087" cy="1007373"/>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320040" tIns="91440" rIns="274320" bIns="91440" rtlCol="0" anchor="ctr" anchorCtr="0"/>
          <a:lstStyle/>
          <a:p>
            <a:pPr>
              <a:spcAft>
                <a:spcPts val="600"/>
              </a:spcAft>
            </a:pPr>
            <a:r>
              <a:rPr lang="en-US" sz="900" b="1">
                <a:solidFill>
                  <a:schemeClr val="tx1"/>
                </a:solidFill>
                <a:highlight>
                  <a:srgbClr val="00FFFF"/>
                </a:highlight>
              </a:rPr>
              <a:t>Fees and Expenses</a:t>
            </a:r>
          </a:p>
          <a:p>
            <a:pPr>
              <a:spcAft>
                <a:spcPts val="600"/>
              </a:spcAft>
            </a:pPr>
            <a:r>
              <a:rPr lang="en-US" sz="900">
                <a:solidFill>
                  <a:schemeClr val="tx1"/>
                </a:solidFill>
                <a:highlight>
                  <a:srgbClr val="00FFFF"/>
                </a:highlight>
              </a:rPr>
              <a:t>The Trust has entered into an arrangement with XYZ whereby XYZ is paid </a:t>
            </a:r>
            <a:br>
              <a:rPr lang="en-US" sz="900">
                <a:solidFill>
                  <a:schemeClr val="tx1"/>
                </a:solidFill>
                <a:highlight>
                  <a:srgbClr val="00FFFF"/>
                </a:highlight>
              </a:rPr>
            </a:br>
            <a:r>
              <a:rPr lang="en-US" sz="900">
                <a:solidFill>
                  <a:schemeClr val="tx1"/>
                </a:solidFill>
                <a:highlight>
                  <a:srgbClr val="00FFFF"/>
                </a:highlight>
              </a:rPr>
              <a:t>a fee, calculated daily and paid monthly, at an annual rate of up to 0.12% </a:t>
            </a:r>
            <a:br>
              <a:rPr lang="en-US" sz="900">
                <a:solidFill>
                  <a:schemeClr val="tx1"/>
                </a:solidFill>
                <a:highlight>
                  <a:srgbClr val="00FFFF"/>
                </a:highlight>
              </a:rPr>
            </a:br>
            <a:r>
              <a:rPr lang="en-US" sz="900">
                <a:solidFill>
                  <a:schemeClr val="tx1"/>
                </a:solidFill>
                <a:highlight>
                  <a:srgbClr val="00FFFF"/>
                </a:highlight>
              </a:rPr>
              <a:t>(12 basis points) of the individual investment of each Participant.</a:t>
            </a:r>
          </a:p>
        </p:txBody>
      </p:sp>
      <p:graphicFrame>
        <p:nvGraphicFramePr>
          <p:cNvPr id="12" name="Table 11">
            <a:extLst>
              <a:ext uri="{FF2B5EF4-FFF2-40B4-BE49-F238E27FC236}">
                <a16:creationId xmlns:a16="http://schemas.microsoft.com/office/drawing/2014/main" id="{0779A025-C727-9A03-F9F9-A7757D101F55}"/>
              </a:ext>
            </a:extLst>
          </p:cNvPr>
          <p:cNvGraphicFramePr>
            <a:graphicFrameLocks noGrp="1"/>
          </p:cNvGraphicFramePr>
          <p:nvPr/>
        </p:nvGraphicFramePr>
        <p:xfrm>
          <a:off x="745397" y="2490600"/>
          <a:ext cx="3952822" cy="1097280"/>
        </p:xfrm>
        <a:graphic>
          <a:graphicData uri="http://schemas.openxmlformats.org/drawingml/2006/table">
            <a:tbl>
              <a:tblPr firstRow="1" bandRow="1">
                <a:tableStyleId>{5C22544A-7EE6-4342-B048-85BDC9FD1C3A}</a:tableStyleId>
              </a:tblPr>
              <a:tblGrid>
                <a:gridCol w="1976411">
                  <a:extLst>
                    <a:ext uri="{9D8B030D-6E8A-4147-A177-3AD203B41FA5}">
                      <a16:colId xmlns:a16="http://schemas.microsoft.com/office/drawing/2014/main" val="2197241897"/>
                    </a:ext>
                  </a:extLst>
                </a:gridCol>
                <a:gridCol w="1976411">
                  <a:extLst>
                    <a:ext uri="{9D8B030D-6E8A-4147-A177-3AD203B41FA5}">
                      <a16:colId xmlns:a16="http://schemas.microsoft.com/office/drawing/2014/main" val="2797758687"/>
                    </a:ext>
                  </a:extLst>
                </a:gridCol>
              </a:tblGrid>
              <a:tr h="160633">
                <a:tc gridSpan="2">
                  <a:txBody>
                    <a:bodyPr/>
                    <a:lstStyle/>
                    <a:p>
                      <a:pPr algn="ctr"/>
                      <a:r>
                        <a:rPr lang="en-US" sz="1000" b="0" spc="300">
                          <a:solidFill>
                            <a:schemeClr val="tx1"/>
                          </a:solidFill>
                        </a:rPr>
                        <a:t>INFORMATION STATEMENT</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hMerge="1">
                  <a:txBody>
                    <a:bodyPr/>
                    <a:lstStyle/>
                    <a:p>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06448223"/>
                  </a:ext>
                </a:extLst>
              </a:tr>
              <a:tr h="160633">
                <a:tc>
                  <a:txBody>
                    <a:bodyPr/>
                    <a:lstStyle/>
                    <a:p>
                      <a:pPr algn="ctr"/>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algn="ctr"/>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38503793"/>
                  </a:ext>
                </a:extLst>
              </a:tr>
              <a:tr h="160633">
                <a:tc gridSpan="2">
                  <a:txBody>
                    <a:bodyPr/>
                    <a:lstStyle/>
                    <a:p>
                      <a:pPr algn="ctr"/>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hMerge="1">
                  <a:txBody>
                    <a:bodyPr/>
                    <a:lstStyle/>
                    <a:p>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19663557"/>
                  </a:ext>
                </a:extLst>
              </a:tr>
              <a:tr h="160633">
                <a:tc gridSpan="2">
                  <a:txBody>
                    <a:bodyPr/>
                    <a:lstStyle/>
                    <a:p>
                      <a:pPr algn="ctr"/>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hMerge="1">
                  <a:txBody>
                    <a:bodyPr/>
                    <a:lstStyle/>
                    <a:p>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44684944"/>
                  </a:ext>
                </a:extLst>
              </a:tr>
              <a:tr h="160633">
                <a:tc gridSpan="2">
                  <a:txBody>
                    <a:bodyPr/>
                    <a:lstStyle/>
                    <a:p>
                      <a:pPr algn="ctr"/>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hMerge="1">
                  <a:txBody>
                    <a:bodyPr/>
                    <a:lstStyle/>
                    <a:p>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05070863"/>
                  </a:ext>
                </a:extLst>
              </a:tr>
            </a:tbl>
          </a:graphicData>
        </a:graphic>
      </p:graphicFrame>
      <p:graphicFrame>
        <p:nvGraphicFramePr>
          <p:cNvPr id="13" name="Table 12">
            <a:extLst>
              <a:ext uri="{FF2B5EF4-FFF2-40B4-BE49-F238E27FC236}">
                <a16:creationId xmlns:a16="http://schemas.microsoft.com/office/drawing/2014/main" id="{0A396233-4238-B481-BB00-943CA8088A34}"/>
              </a:ext>
            </a:extLst>
          </p:cNvPr>
          <p:cNvGraphicFramePr>
            <a:graphicFrameLocks noGrp="1"/>
          </p:cNvGraphicFramePr>
          <p:nvPr/>
        </p:nvGraphicFramePr>
        <p:xfrm>
          <a:off x="745396" y="3730008"/>
          <a:ext cx="3952826" cy="640080"/>
        </p:xfrm>
        <a:graphic>
          <a:graphicData uri="http://schemas.openxmlformats.org/drawingml/2006/table">
            <a:tbl>
              <a:tblPr firstRow="1" bandRow="1">
                <a:tableStyleId>{5C22544A-7EE6-4342-B048-85BDC9FD1C3A}</a:tableStyleId>
              </a:tblPr>
              <a:tblGrid>
                <a:gridCol w="1976413">
                  <a:extLst>
                    <a:ext uri="{9D8B030D-6E8A-4147-A177-3AD203B41FA5}">
                      <a16:colId xmlns:a16="http://schemas.microsoft.com/office/drawing/2014/main" val="2197241897"/>
                    </a:ext>
                  </a:extLst>
                </a:gridCol>
                <a:gridCol w="1976413">
                  <a:extLst>
                    <a:ext uri="{9D8B030D-6E8A-4147-A177-3AD203B41FA5}">
                      <a16:colId xmlns:a16="http://schemas.microsoft.com/office/drawing/2014/main" val="2797758687"/>
                    </a:ext>
                  </a:extLst>
                </a:gridCol>
              </a:tblGrid>
              <a:tr h="160633">
                <a:tc>
                  <a:txBody>
                    <a:bodyPr/>
                    <a:lstStyle/>
                    <a:p>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06448223"/>
                  </a:ext>
                </a:extLst>
              </a:tr>
              <a:tr h="160633">
                <a:tc>
                  <a:txBody>
                    <a:bodyPr/>
                    <a:lstStyle/>
                    <a:p>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38503793"/>
                  </a:ext>
                </a:extLst>
              </a:tr>
              <a:tr h="160633">
                <a:tc>
                  <a:txBody>
                    <a:bodyPr/>
                    <a:lstStyle/>
                    <a:p>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19663557"/>
                  </a:ext>
                </a:extLst>
              </a:tr>
            </a:tbl>
          </a:graphicData>
        </a:graphic>
      </p:graphicFrame>
      <p:graphicFrame>
        <p:nvGraphicFramePr>
          <p:cNvPr id="14" name="Table 13">
            <a:extLst>
              <a:ext uri="{FF2B5EF4-FFF2-40B4-BE49-F238E27FC236}">
                <a16:creationId xmlns:a16="http://schemas.microsoft.com/office/drawing/2014/main" id="{E5121D41-369F-4677-810B-34F825774BD0}"/>
              </a:ext>
            </a:extLst>
          </p:cNvPr>
          <p:cNvGraphicFramePr>
            <a:graphicFrameLocks noGrp="1"/>
          </p:cNvGraphicFramePr>
          <p:nvPr/>
        </p:nvGraphicFramePr>
        <p:xfrm>
          <a:off x="745395" y="5343190"/>
          <a:ext cx="3952824" cy="1493520"/>
        </p:xfrm>
        <a:graphic>
          <a:graphicData uri="http://schemas.openxmlformats.org/drawingml/2006/table">
            <a:tbl>
              <a:tblPr firstRow="1" bandRow="1">
                <a:tableStyleId>{5C22544A-7EE6-4342-B048-85BDC9FD1C3A}</a:tableStyleId>
              </a:tblPr>
              <a:tblGrid>
                <a:gridCol w="3952824">
                  <a:extLst>
                    <a:ext uri="{9D8B030D-6E8A-4147-A177-3AD203B41FA5}">
                      <a16:colId xmlns:a16="http://schemas.microsoft.com/office/drawing/2014/main" val="2197241897"/>
                    </a:ext>
                  </a:extLst>
                </a:gridCol>
              </a:tblGrid>
              <a:tr h="160633">
                <a:tc>
                  <a:txBody>
                    <a:bodyPr/>
                    <a:lstStyle/>
                    <a:p>
                      <a:pPr algn="ctr"/>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04002806"/>
                  </a:ext>
                </a:extLst>
              </a:tr>
              <a:tr h="160633">
                <a:tc>
                  <a:txBody>
                    <a:bodyPr/>
                    <a:lstStyle/>
                    <a:p>
                      <a:pPr algn="ctr"/>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85612786"/>
                  </a:ext>
                </a:extLst>
              </a:tr>
              <a:tr h="160633">
                <a:tc>
                  <a:txBody>
                    <a:bodyPr/>
                    <a:lstStyle/>
                    <a:p>
                      <a:pPr algn="ctr"/>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38367306"/>
                  </a:ext>
                </a:extLst>
              </a:tr>
              <a:tr h="160633">
                <a:tc>
                  <a:txBody>
                    <a:bodyPr/>
                    <a:lstStyle/>
                    <a:p>
                      <a:pPr algn="ctr"/>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93723336"/>
                  </a:ext>
                </a:extLst>
              </a:tr>
              <a:tr h="160633">
                <a:tc>
                  <a:txBody>
                    <a:bodyPr/>
                    <a:lstStyle/>
                    <a:p>
                      <a:pPr algn="ctr"/>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17972752"/>
                  </a:ext>
                </a:extLst>
              </a:tr>
              <a:tr h="160633">
                <a:tc>
                  <a:txBody>
                    <a:bodyPr/>
                    <a:lstStyle/>
                    <a:p>
                      <a:pPr algn="ctr"/>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27187697"/>
                  </a:ext>
                </a:extLst>
              </a:tr>
              <a:tr h="160633">
                <a:tc>
                  <a:txBody>
                    <a:bodyPr/>
                    <a:lstStyle/>
                    <a:p>
                      <a:pPr algn="ctr"/>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29486297"/>
                  </a:ext>
                </a:extLst>
              </a:tr>
            </a:tbl>
          </a:graphicData>
        </a:graphic>
      </p:graphicFrame>
      <p:sp>
        <p:nvSpPr>
          <p:cNvPr id="18" name="Rectangle 17">
            <a:extLst>
              <a:ext uri="{FF2B5EF4-FFF2-40B4-BE49-F238E27FC236}">
                <a16:creationId xmlns:a16="http://schemas.microsoft.com/office/drawing/2014/main" id="{3FF23835-99C3-93B2-139C-82D1D94623F8}"/>
              </a:ext>
            </a:extLst>
          </p:cNvPr>
          <p:cNvSpPr/>
          <p:nvPr/>
        </p:nvSpPr>
        <p:spPr>
          <a:xfrm>
            <a:off x="6096000" y="2311288"/>
            <a:ext cx="4610100" cy="4546711"/>
          </a:xfrm>
          <a:prstGeom prst="rect">
            <a:avLst/>
          </a:prstGeom>
          <a:solidFill>
            <a:schemeClr val="bg1"/>
          </a:solidFill>
          <a:ln>
            <a:noFill/>
          </a:ln>
          <a:effectLst>
            <a:outerShdw blurRad="279400" dist="38100" dir="2700000" algn="tl" rotWithShape="0">
              <a:schemeClr val="bg1">
                <a:lumMod val="65000"/>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182880" rtlCol="0" anchor="t" anchorCtr="0"/>
          <a:lstStyle/>
          <a:p>
            <a:pPr>
              <a:spcAft>
                <a:spcPts val="600"/>
              </a:spcAft>
            </a:pPr>
            <a:endParaRPr lang="en-US" sz="1200">
              <a:solidFill>
                <a:schemeClr val="tx1"/>
              </a:solidFill>
            </a:endParaRPr>
          </a:p>
        </p:txBody>
      </p:sp>
      <p:graphicFrame>
        <p:nvGraphicFramePr>
          <p:cNvPr id="20" name="Table 19">
            <a:extLst>
              <a:ext uri="{FF2B5EF4-FFF2-40B4-BE49-F238E27FC236}">
                <a16:creationId xmlns:a16="http://schemas.microsoft.com/office/drawing/2014/main" id="{445BFC11-0DAB-23EC-FC2E-DD72F16CA546}"/>
              </a:ext>
            </a:extLst>
          </p:cNvPr>
          <p:cNvGraphicFramePr>
            <a:graphicFrameLocks noGrp="1"/>
          </p:cNvGraphicFramePr>
          <p:nvPr/>
        </p:nvGraphicFramePr>
        <p:xfrm>
          <a:off x="6380183" y="2490600"/>
          <a:ext cx="3952822" cy="1524000"/>
        </p:xfrm>
        <a:graphic>
          <a:graphicData uri="http://schemas.openxmlformats.org/drawingml/2006/table">
            <a:tbl>
              <a:tblPr firstRow="1" bandRow="1">
                <a:tableStyleId>{5C22544A-7EE6-4342-B048-85BDC9FD1C3A}</a:tableStyleId>
              </a:tblPr>
              <a:tblGrid>
                <a:gridCol w="1976411">
                  <a:extLst>
                    <a:ext uri="{9D8B030D-6E8A-4147-A177-3AD203B41FA5}">
                      <a16:colId xmlns:a16="http://schemas.microsoft.com/office/drawing/2014/main" val="2197241897"/>
                    </a:ext>
                  </a:extLst>
                </a:gridCol>
                <a:gridCol w="1976411">
                  <a:extLst>
                    <a:ext uri="{9D8B030D-6E8A-4147-A177-3AD203B41FA5}">
                      <a16:colId xmlns:a16="http://schemas.microsoft.com/office/drawing/2014/main" val="2797758687"/>
                    </a:ext>
                  </a:extLst>
                </a:gridCol>
              </a:tblGrid>
              <a:tr h="160633">
                <a:tc gridSpan="2">
                  <a:txBody>
                    <a:bodyPr/>
                    <a:lstStyle/>
                    <a:p>
                      <a:pPr algn="ctr"/>
                      <a:r>
                        <a:rPr lang="en-US" sz="1000" b="0" spc="300">
                          <a:solidFill>
                            <a:schemeClr val="tx1"/>
                          </a:solidFill>
                        </a:rPr>
                        <a:t>ANNUAL REPORT</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hMerge="1">
                  <a:txBody>
                    <a:bodyPr/>
                    <a:lstStyle/>
                    <a:p>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06448223"/>
                  </a:ext>
                </a:extLst>
              </a:tr>
              <a:tr h="160633">
                <a:tc>
                  <a:txBody>
                    <a:bodyPr/>
                    <a:lstStyle/>
                    <a:p>
                      <a:pPr algn="ctr"/>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a:txBody>
                    <a:bodyPr/>
                    <a:lstStyle/>
                    <a:p>
                      <a:pPr algn="ctr"/>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38503793"/>
                  </a:ext>
                </a:extLst>
              </a:tr>
              <a:tr h="160633">
                <a:tc gridSpan="2">
                  <a:txBody>
                    <a:bodyPr/>
                    <a:lstStyle/>
                    <a:p>
                      <a:pPr algn="ctr"/>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hMerge="1">
                  <a:txBody>
                    <a:bodyPr/>
                    <a:lstStyle/>
                    <a:p>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19663557"/>
                  </a:ext>
                </a:extLst>
              </a:tr>
              <a:tr h="160633">
                <a:tc gridSpan="2">
                  <a:txBody>
                    <a:bodyPr/>
                    <a:lstStyle/>
                    <a:p>
                      <a:pPr algn="ctr"/>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hMerge="1">
                  <a:txBody>
                    <a:bodyPr/>
                    <a:lstStyle/>
                    <a:p>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44684944"/>
                  </a:ext>
                </a:extLst>
              </a:tr>
              <a:tr h="160633">
                <a:tc gridSpan="2">
                  <a:txBody>
                    <a:bodyPr/>
                    <a:lstStyle/>
                    <a:p>
                      <a:pPr algn="ctr"/>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hMerge="1">
                  <a:txBody>
                    <a:bodyPr/>
                    <a:lstStyle/>
                    <a:p>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05070863"/>
                  </a:ext>
                </a:extLst>
              </a:tr>
              <a:tr h="160633">
                <a:tc gridSpan="2">
                  <a:txBody>
                    <a:bodyPr/>
                    <a:lstStyle/>
                    <a:p>
                      <a:pPr algn="ctr"/>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hMerge="1">
                  <a:txBody>
                    <a:bodyPr/>
                    <a:lstStyle/>
                    <a:p>
                      <a:endParaRPr lang="en-US"/>
                    </a:p>
                  </a:txBody>
                  <a:tcPr/>
                </a:tc>
                <a:extLst>
                  <a:ext uri="{0D108BD9-81ED-4DB2-BD59-A6C34878D82A}">
                    <a16:rowId xmlns:a16="http://schemas.microsoft.com/office/drawing/2014/main" val="827604093"/>
                  </a:ext>
                </a:extLst>
              </a:tr>
              <a:tr h="160633">
                <a:tc gridSpan="2">
                  <a:txBody>
                    <a:bodyPr/>
                    <a:lstStyle/>
                    <a:p>
                      <a:pPr algn="ctr"/>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706778862"/>
                  </a:ext>
                </a:extLst>
              </a:tr>
            </a:tbl>
          </a:graphicData>
        </a:graphic>
      </p:graphicFrame>
      <p:graphicFrame>
        <p:nvGraphicFramePr>
          <p:cNvPr id="21" name="Table 20">
            <a:extLst>
              <a:ext uri="{FF2B5EF4-FFF2-40B4-BE49-F238E27FC236}">
                <a16:creationId xmlns:a16="http://schemas.microsoft.com/office/drawing/2014/main" id="{0DB26F53-F4B8-5ECF-BE15-3D4B9F933756}"/>
              </a:ext>
            </a:extLst>
          </p:cNvPr>
          <p:cNvGraphicFramePr>
            <a:graphicFrameLocks noGrp="1"/>
          </p:cNvGraphicFramePr>
          <p:nvPr/>
        </p:nvGraphicFramePr>
        <p:xfrm>
          <a:off x="6380182" y="4539529"/>
          <a:ext cx="3952827" cy="640080"/>
        </p:xfrm>
        <a:graphic>
          <a:graphicData uri="http://schemas.openxmlformats.org/drawingml/2006/table">
            <a:tbl>
              <a:tblPr firstRow="1" bandRow="1">
                <a:tableStyleId>{5C22544A-7EE6-4342-B048-85BDC9FD1C3A}</a:tableStyleId>
              </a:tblPr>
              <a:tblGrid>
                <a:gridCol w="1976413">
                  <a:extLst>
                    <a:ext uri="{9D8B030D-6E8A-4147-A177-3AD203B41FA5}">
                      <a16:colId xmlns:a16="http://schemas.microsoft.com/office/drawing/2014/main" val="2197241897"/>
                    </a:ext>
                  </a:extLst>
                </a:gridCol>
                <a:gridCol w="988207">
                  <a:extLst>
                    <a:ext uri="{9D8B030D-6E8A-4147-A177-3AD203B41FA5}">
                      <a16:colId xmlns:a16="http://schemas.microsoft.com/office/drawing/2014/main" val="2797758687"/>
                    </a:ext>
                  </a:extLst>
                </a:gridCol>
                <a:gridCol w="988207">
                  <a:extLst>
                    <a:ext uri="{9D8B030D-6E8A-4147-A177-3AD203B41FA5}">
                      <a16:colId xmlns:a16="http://schemas.microsoft.com/office/drawing/2014/main" val="1733072179"/>
                    </a:ext>
                  </a:extLst>
                </a:gridCol>
              </a:tblGrid>
              <a:tr h="160633">
                <a:tc>
                  <a:txBody>
                    <a:bodyPr/>
                    <a:lstStyle/>
                    <a:p>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06448223"/>
                  </a:ext>
                </a:extLst>
              </a:tr>
              <a:tr h="160633">
                <a:tc>
                  <a:txBody>
                    <a:bodyPr/>
                    <a:lstStyle/>
                    <a:p>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38503793"/>
                  </a:ext>
                </a:extLst>
              </a:tr>
              <a:tr h="160633">
                <a:tc>
                  <a:txBody>
                    <a:bodyPr/>
                    <a:lstStyle/>
                    <a:p>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tc>
                  <a:txBody>
                    <a:bodyPr/>
                    <a:lstStyle/>
                    <a:p>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19663557"/>
                  </a:ext>
                </a:extLst>
              </a:tr>
            </a:tbl>
          </a:graphicData>
        </a:graphic>
      </p:graphicFrame>
      <p:graphicFrame>
        <p:nvGraphicFramePr>
          <p:cNvPr id="22" name="Table 21">
            <a:extLst>
              <a:ext uri="{FF2B5EF4-FFF2-40B4-BE49-F238E27FC236}">
                <a16:creationId xmlns:a16="http://schemas.microsoft.com/office/drawing/2014/main" id="{4198D40C-13ED-4FA5-7890-7775C821A0EE}"/>
              </a:ext>
            </a:extLst>
          </p:cNvPr>
          <p:cNvGraphicFramePr>
            <a:graphicFrameLocks noGrp="1"/>
          </p:cNvGraphicFramePr>
          <p:nvPr/>
        </p:nvGraphicFramePr>
        <p:xfrm>
          <a:off x="6380181" y="5311440"/>
          <a:ext cx="3952824" cy="1493520"/>
        </p:xfrm>
        <a:graphic>
          <a:graphicData uri="http://schemas.openxmlformats.org/drawingml/2006/table">
            <a:tbl>
              <a:tblPr firstRow="1" bandRow="1">
                <a:tableStyleId>{5C22544A-7EE6-4342-B048-85BDC9FD1C3A}</a:tableStyleId>
              </a:tblPr>
              <a:tblGrid>
                <a:gridCol w="3952824">
                  <a:extLst>
                    <a:ext uri="{9D8B030D-6E8A-4147-A177-3AD203B41FA5}">
                      <a16:colId xmlns:a16="http://schemas.microsoft.com/office/drawing/2014/main" val="2197241897"/>
                    </a:ext>
                  </a:extLst>
                </a:gridCol>
              </a:tblGrid>
              <a:tr h="160633">
                <a:tc>
                  <a:txBody>
                    <a:bodyPr/>
                    <a:lstStyle/>
                    <a:p>
                      <a:pPr algn="ctr"/>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04002806"/>
                  </a:ext>
                </a:extLst>
              </a:tr>
              <a:tr h="160633">
                <a:tc>
                  <a:txBody>
                    <a:bodyPr/>
                    <a:lstStyle/>
                    <a:p>
                      <a:pPr algn="ctr"/>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85612786"/>
                  </a:ext>
                </a:extLst>
              </a:tr>
              <a:tr h="160633">
                <a:tc>
                  <a:txBody>
                    <a:bodyPr/>
                    <a:lstStyle/>
                    <a:p>
                      <a:pPr algn="ctr"/>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24164147"/>
                  </a:ext>
                </a:extLst>
              </a:tr>
              <a:tr h="160633">
                <a:tc>
                  <a:txBody>
                    <a:bodyPr/>
                    <a:lstStyle/>
                    <a:p>
                      <a:pPr algn="ctr"/>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91405527"/>
                  </a:ext>
                </a:extLst>
              </a:tr>
              <a:tr h="160633">
                <a:tc>
                  <a:txBody>
                    <a:bodyPr/>
                    <a:lstStyle/>
                    <a:p>
                      <a:pPr algn="ctr"/>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95681153"/>
                  </a:ext>
                </a:extLst>
              </a:tr>
              <a:tr h="160633">
                <a:tc>
                  <a:txBody>
                    <a:bodyPr/>
                    <a:lstStyle/>
                    <a:p>
                      <a:pPr algn="ctr"/>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65642165"/>
                  </a:ext>
                </a:extLst>
              </a:tr>
              <a:tr h="160633">
                <a:tc>
                  <a:txBody>
                    <a:bodyPr/>
                    <a:lstStyle/>
                    <a:p>
                      <a:pPr algn="ctr"/>
                      <a:endParaRPr lang="en-US" sz="80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50215762"/>
                  </a:ext>
                </a:extLst>
              </a:tr>
            </a:tbl>
          </a:graphicData>
        </a:graphic>
      </p:graphicFrame>
      <p:sp>
        <p:nvSpPr>
          <p:cNvPr id="19" name="Rectangle 18">
            <a:extLst>
              <a:ext uri="{FF2B5EF4-FFF2-40B4-BE49-F238E27FC236}">
                <a16:creationId xmlns:a16="http://schemas.microsoft.com/office/drawing/2014/main" id="{871D1085-1F59-C732-474C-E90892C66EDF}"/>
              </a:ext>
            </a:extLst>
          </p:cNvPr>
          <p:cNvSpPr/>
          <p:nvPr/>
        </p:nvSpPr>
        <p:spPr>
          <a:xfrm>
            <a:off x="6096000" y="3730008"/>
            <a:ext cx="4610100" cy="809521"/>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320040" tIns="91440" rIns="274320" bIns="91440" rtlCol="0" anchor="ctr" anchorCtr="0"/>
          <a:lstStyle/>
          <a:p>
            <a:pPr>
              <a:spcAft>
                <a:spcPts val="600"/>
              </a:spcAft>
            </a:pPr>
            <a:r>
              <a:rPr lang="en-US" sz="900" b="1">
                <a:solidFill>
                  <a:schemeClr val="tx1"/>
                </a:solidFill>
                <a:highlight>
                  <a:srgbClr val="00FFFF"/>
                </a:highlight>
              </a:rPr>
              <a:t>Liabilities</a:t>
            </a:r>
          </a:p>
          <a:p>
            <a:pPr>
              <a:spcAft>
                <a:spcPts val="600"/>
              </a:spcAft>
            </a:pPr>
            <a:r>
              <a:rPr lang="en-US" sz="900">
                <a:solidFill>
                  <a:schemeClr val="tx1"/>
                </a:solidFill>
                <a:highlight>
                  <a:srgbClr val="00FFFF"/>
                </a:highlight>
              </a:rPr>
              <a:t>Administration and Investment Advisory Fees	               $X,XXX,XXX</a:t>
            </a:r>
          </a:p>
        </p:txBody>
      </p:sp>
      <p:cxnSp>
        <p:nvCxnSpPr>
          <p:cNvPr id="11" name="Straight Connector 10">
            <a:extLst>
              <a:ext uri="{FF2B5EF4-FFF2-40B4-BE49-F238E27FC236}">
                <a16:creationId xmlns:a16="http://schemas.microsoft.com/office/drawing/2014/main" id="{0D47C713-1B3B-D589-1E88-479ACE487C87}"/>
              </a:ext>
            </a:extLst>
          </p:cNvPr>
          <p:cNvCxnSpPr>
            <a:cxnSpLocks/>
          </p:cNvCxnSpPr>
          <p:nvPr/>
        </p:nvCxnSpPr>
        <p:spPr>
          <a:xfrm>
            <a:off x="5581650" y="1600201"/>
            <a:ext cx="0" cy="5257799"/>
          </a:xfrm>
          <a:prstGeom prst="line">
            <a:avLst/>
          </a:prstGeom>
          <a:ln w="6350" cap="rnd">
            <a:prstDash val="solid"/>
            <a:headEnd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6710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42"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outHorizontal)">
                                      <p:cBhvr>
                                        <p:cTn id="38" dur="500"/>
                                        <p:tgtEl>
                                          <p:spTgt spid="11"/>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500"/>
                                        <p:tgtEl>
                                          <p:spTgt spid="8">
                                            <p:txEl>
                                              <p:pRg st="0" end="0"/>
                                            </p:txEl>
                                          </p:spTgt>
                                        </p:tgtEl>
                                      </p:cBhvr>
                                    </p:animEffect>
                                  </p:childTnLst>
                                </p:cTn>
                              </p:par>
                            </p:childTnLst>
                          </p:cTn>
                        </p:par>
                        <p:par>
                          <p:cTn id="43" fill="hold">
                            <p:stCondLst>
                              <p:cond delay="1000"/>
                            </p:stCondLst>
                            <p:childTnLst>
                              <p:par>
                                <p:cTn id="44" presetID="42" presetClass="entr" presetSubtype="0"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000"/>
                                        <p:tgtEl>
                                          <p:spTgt spid="20"/>
                                        </p:tgtEl>
                                      </p:cBhvr>
                                    </p:animEffect>
                                    <p:anim calcmode="lin" valueType="num">
                                      <p:cBhvr>
                                        <p:cTn id="52" dur="1000" fill="hold"/>
                                        <p:tgtEl>
                                          <p:spTgt spid="20"/>
                                        </p:tgtEl>
                                        <p:attrNameLst>
                                          <p:attrName>ppt_x</p:attrName>
                                        </p:attrNameLst>
                                      </p:cBhvr>
                                      <p:tavLst>
                                        <p:tav tm="0">
                                          <p:val>
                                            <p:strVal val="#ppt_x"/>
                                          </p:val>
                                        </p:tav>
                                        <p:tav tm="100000">
                                          <p:val>
                                            <p:strVal val="#ppt_x"/>
                                          </p:val>
                                        </p:tav>
                                      </p:tavLst>
                                    </p:anim>
                                    <p:anim calcmode="lin" valueType="num">
                                      <p:cBhvr>
                                        <p:cTn id="53" dur="1000" fill="hold"/>
                                        <p:tgtEl>
                                          <p:spTgt spid="20"/>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1000" fill="hold"/>
                                        <p:tgtEl>
                                          <p:spTgt spid="22"/>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1000"/>
                                        <p:tgtEl>
                                          <p:spTgt spid="19"/>
                                        </p:tgtEl>
                                      </p:cBhvr>
                                    </p:animEffect>
                                    <p:anim calcmode="lin" valueType="num">
                                      <p:cBhvr>
                                        <p:cTn id="67" dur="1000" fill="hold"/>
                                        <p:tgtEl>
                                          <p:spTgt spid="19"/>
                                        </p:tgtEl>
                                        <p:attrNameLst>
                                          <p:attrName>ppt_x</p:attrName>
                                        </p:attrNameLst>
                                      </p:cBhvr>
                                      <p:tavLst>
                                        <p:tav tm="0">
                                          <p:val>
                                            <p:strVal val="#ppt_x"/>
                                          </p:val>
                                        </p:tav>
                                        <p:tav tm="100000">
                                          <p:val>
                                            <p:strVal val="#ppt_x"/>
                                          </p:val>
                                        </p:tav>
                                      </p:tavLst>
                                    </p:anim>
                                    <p:anim calcmode="lin" valueType="num">
                                      <p:cBhvr>
                                        <p:cTn id="6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8" grpId="0" build="p"/>
      <p:bldP spid="6" grpId="0" animBg="1"/>
      <p:bldP spid="10"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79558-7B0F-C61E-D31C-598F9610A6A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A2AFD-E403-6C34-37CF-26F5EB73292A}"/>
              </a:ext>
            </a:extLst>
          </p:cNvPr>
          <p:cNvSpPr>
            <a:spLocks noGrp="1"/>
          </p:cNvSpPr>
          <p:nvPr>
            <p:ph type="title"/>
          </p:nvPr>
        </p:nvSpPr>
        <p:spPr>
          <a:xfrm>
            <a:off x="462411" y="257908"/>
            <a:ext cx="9643044" cy="427892"/>
          </a:xfrm>
        </p:spPr>
        <p:txBody>
          <a:bodyPr/>
          <a:lstStyle/>
          <a:p>
            <a:r>
              <a:rPr lang="en-US"/>
              <a:t>Today’s Discussion Leaders</a:t>
            </a:r>
          </a:p>
        </p:txBody>
      </p:sp>
      <p:grpSp>
        <p:nvGrpSpPr>
          <p:cNvPr id="14" name="Group 13">
            <a:extLst>
              <a:ext uri="{FF2B5EF4-FFF2-40B4-BE49-F238E27FC236}">
                <a16:creationId xmlns:a16="http://schemas.microsoft.com/office/drawing/2014/main" id="{0D474FE4-C82D-D9C7-8880-4895A4DCAB57}"/>
              </a:ext>
            </a:extLst>
          </p:cNvPr>
          <p:cNvGrpSpPr/>
          <p:nvPr/>
        </p:nvGrpSpPr>
        <p:grpSpPr>
          <a:xfrm>
            <a:off x="6353220" y="1581150"/>
            <a:ext cx="4223391" cy="4784584"/>
            <a:chOff x="4411099" y="1600200"/>
            <a:chExt cx="4108521" cy="4654456"/>
          </a:xfrm>
        </p:grpSpPr>
        <p:sp>
          <p:nvSpPr>
            <p:cNvPr id="17" name="TextBox 16">
              <a:extLst>
                <a:ext uri="{FF2B5EF4-FFF2-40B4-BE49-F238E27FC236}">
                  <a16:creationId xmlns:a16="http://schemas.microsoft.com/office/drawing/2014/main" id="{085BFEE9-CF43-908D-E05B-072CB29E4E85}"/>
                </a:ext>
              </a:extLst>
            </p:cNvPr>
            <p:cNvSpPr txBox="1"/>
            <p:nvPr/>
          </p:nvSpPr>
          <p:spPr>
            <a:xfrm>
              <a:off x="4411099" y="5266616"/>
              <a:ext cx="4108521" cy="9880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a:ln>
                    <a:noFill/>
                  </a:ln>
                  <a:solidFill>
                    <a:srgbClr val="00B2BA"/>
                  </a:solidFill>
                  <a:effectLst/>
                  <a:uLnTx/>
                  <a:uFillTx/>
                  <a:latin typeface="Neue Haas Grotesk Text Pro"/>
                  <a:ea typeface="+mn-ea"/>
                  <a:cs typeface="+mn-cs"/>
                </a:rPr>
                <a:t>BARRY BAUGHIER</a:t>
              </a:r>
              <a:endParaRPr kumimoji="0" lang="en-US" sz="2400" b="1" i="0" u="none" strike="noStrike" kern="1200" cap="all" spc="0" normalizeH="0" baseline="30000" noProof="0">
                <a:ln>
                  <a:noFill/>
                </a:ln>
                <a:solidFill>
                  <a:srgbClr val="00B2BA"/>
                </a:solidFill>
                <a:effectLst/>
                <a:uLnTx/>
                <a:uFillTx/>
                <a:latin typeface="Neue Haas Grotesk Text Pro"/>
                <a:ea typeface="+mn-ea"/>
                <a:cs typeface="+mn-cs"/>
              </a:endParaRPr>
            </a:p>
            <a:p>
              <a:pPr algn="ctr">
                <a:defRPr/>
              </a:pPr>
              <a:r>
                <a:rPr lang="en-US">
                  <a:solidFill>
                    <a:srgbClr val="222222"/>
                  </a:solidFill>
                  <a:latin typeface="Neue Haas Grotesk Text Pro"/>
                </a:rPr>
                <a:t>Regional Director</a:t>
              </a:r>
              <a:br>
                <a:rPr lang="en-US">
                  <a:solidFill>
                    <a:srgbClr val="222222"/>
                  </a:solidFill>
                  <a:latin typeface="Neue Haas Grotesk Text Pro"/>
                </a:rPr>
              </a:br>
              <a:r>
                <a:rPr lang="en-US">
                  <a:solidFill>
                    <a:srgbClr val="222222"/>
                  </a:solidFill>
                  <a:latin typeface="Neue Haas Grotesk Text Pro"/>
                </a:rPr>
                <a:t>Advisory Services</a:t>
              </a:r>
            </a:p>
          </p:txBody>
        </p:sp>
        <p:pic>
          <p:nvPicPr>
            <p:cNvPr id="5" name="Picture Placeholder 6">
              <a:extLst>
                <a:ext uri="{FF2B5EF4-FFF2-40B4-BE49-F238E27FC236}">
                  <a16:creationId xmlns:a16="http://schemas.microsoft.com/office/drawing/2014/main" id="{1701AC64-7793-9D08-EE8A-312A66BECFE3}"/>
                </a:ext>
              </a:extLst>
            </p:cNvPr>
            <p:cNvPicPr>
              <a:picLocks noChangeAspect="1"/>
            </p:cNvPicPr>
            <p:nvPr/>
          </p:nvPicPr>
          <p:blipFill>
            <a:blip r:embed="rId3"/>
            <a:srcRect l="5988" r="5675" b="11662"/>
            <a:stretch/>
          </p:blipFill>
          <p:spPr>
            <a:xfrm>
              <a:off x="4755222" y="1600200"/>
              <a:ext cx="3432406" cy="3432406"/>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pic>
      </p:grpSp>
      <p:grpSp>
        <p:nvGrpSpPr>
          <p:cNvPr id="13" name="Group 12">
            <a:extLst>
              <a:ext uri="{FF2B5EF4-FFF2-40B4-BE49-F238E27FC236}">
                <a16:creationId xmlns:a16="http://schemas.microsoft.com/office/drawing/2014/main" id="{ECBAA64C-5787-C07E-B5B5-B987B21D0496}"/>
              </a:ext>
            </a:extLst>
          </p:cNvPr>
          <p:cNvGrpSpPr/>
          <p:nvPr/>
        </p:nvGrpSpPr>
        <p:grpSpPr>
          <a:xfrm>
            <a:off x="1957822" y="1581150"/>
            <a:ext cx="3542069" cy="4786965"/>
            <a:chOff x="426515" y="1600200"/>
            <a:chExt cx="3542069" cy="4786965"/>
          </a:xfrm>
        </p:grpSpPr>
        <p:sp>
          <p:nvSpPr>
            <p:cNvPr id="24" name="TextBox 23">
              <a:extLst>
                <a:ext uri="{FF2B5EF4-FFF2-40B4-BE49-F238E27FC236}">
                  <a16:creationId xmlns:a16="http://schemas.microsoft.com/office/drawing/2014/main" id="{F2945B07-3A50-848E-3A46-614FF445A323}"/>
                </a:ext>
              </a:extLst>
            </p:cNvPr>
            <p:cNvSpPr txBox="1"/>
            <p:nvPr/>
          </p:nvSpPr>
          <p:spPr>
            <a:xfrm>
              <a:off x="426515" y="5371502"/>
              <a:ext cx="35075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baseline="0" noProof="0">
                  <a:ln>
                    <a:noFill/>
                  </a:ln>
                  <a:solidFill>
                    <a:srgbClr val="00B2BA"/>
                  </a:solidFill>
                  <a:effectLst/>
                  <a:uLnTx/>
                  <a:uFillTx/>
                  <a:latin typeface="Neue Haas Grotesk Text Pro"/>
                  <a:ea typeface="+mn-ea"/>
                  <a:cs typeface="+mn-cs"/>
                </a:rPr>
                <a:t>NICK VACCARI, CTP</a:t>
              </a:r>
              <a:r>
                <a:rPr kumimoji="0" lang="en-US" sz="2400" b="1" i="0" u="none" strike="noStrike" kern="1200" cap="all" spc="0" normalizeH="0" baseline="30000" noProof="0">
                  <a:ln>
                    <a:noFill/>
                  </a:ln>
                  <a:solidFill>
                    <a:srgbClr val="00B2BA"/>
                  </a:solidFill>
                  <a:effectLst/>
                  <a:uLnTx/>
                  <a:uFillTx/>
                  <a:latin typeface="Neue Haas Grotesk Text Pro"/>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222222"/>
                  </a:solidFill>
                  <a:latin typeface="Neue Haas Grotesk Text Pro"/>
                </a:rPr>
                <a:t>Regional Director</a:t>
              </a:r>
              <a:br>
                <a:rPr lang="en-US">
                  <a:solidFill>
                    <a:srgbClr val="222222"/>
                  </a:solidFill>
                  <a:latin typeface="Neue Haas Grotesk Text Pro"/>
                </a:rPr>
              </a:br>
              <a:r>
                <a:rPr lang="en-US">
                  <a:solidFill>
                    <a:srgbClr val="222222"/>
                  </a:solidFill>
                  <a:latin typeface="Neue Haas Grotesk Text Pro"/>
                </a:rPr>
                <a:t>Advisory Services</a:t>
              </a:r>
            </a:p>
          </p:txBody>
        </p:sp>
        <p:pic>
          <p:nvPicPr>
            <p:cNvPr id="8" name="Picture Placeholder 6">
              <a:extLst>
                <a:ext uri="{FF2B5EF4-FFF2-40B4-BE49-F238E27FC236}">
                  <a16:creationId xmlns:a16="http://schemas.microsoft.com/office/drawing/2014/main" id="{07C1E3FE-A37F-9019-B442-5CA0675FB9BB}"/>
                </a:ext>
              </a:extLst>
            </p:cNvPr>
            <p:cNvPicPr>
              <a:picLocks noChangeAspect="1"/>
            </p:cNvPicPr>
            <p:nvPr/>
          </p:nvPicPr>
          <p:blipFill>
            <a:blip r:embed="rId5"/>
            <a:srcRect l="7056" r="5988" b="13044"/>
            <a:stretch/>
          </p:blipFill>
          <p:spPr>
            <a:xfrm>
              <a:off x="440212" y="1600200"/>
              <a:ext cx="3528372" cy="3528372"/>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pic>
      </p:grpSp>
    </p:spTree>
    <p:extLst>
      <p:ext uri="{BB962C8B-B14F-4D97-AF65-F5344CB8AC3E}">
        <p14:creationId xmlns:p14="http://schemas.microsoft.com/office/powerpoint/2010/main" val="1745301495"/>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AEB44-6077-A972-93E5-14E185CDE8E0}"/>
              </a:ext>
            </a:extLst>
          </p:cNvPr>
          <p:cNvSpPr>
            <a:spLocks noGrp="1"/>
          </p:cNvSpPr>
          <p:nvPr>
            <p:ph type="title"/>
          </p:nvPr>
        </p:nvSpPr>
        <p:spPr>
          <a:xfrm>
            <a:off x="462411" y="261322"/>
            <a:ext cx="9643044" cy="424478"/>
          </a:xfrm>
        </p:spPr>
        <p:txBody>
          <a:bodyPr/>
          <a:lstStyle/>
          <a:p>
            <a:r>
              <a:rPr lang="en-US"/>
              <a:t>How Local Government Investment Pools Respond to Falling Rates</a:t>
            </a:r>
          </a:p>
        </p:txBody>
      </p:sp>
      <p:graphicFrame>
        <p:nvGraphicFramePr>
          <p:cNvPr id="6" name="Content Placeholder 5">
            <a:extLst>
              <a:ext uri="{FF2B5EF4-FFF2-40B4-BE49-F238E27FC236}">
                <a16:creationId xmlns:a16="http://schemas.microsoft.com/office/drawing/2014/main" id="{C7C41E21-8CEA-FABE-F9DC-D1BAA7D58846}"/>
              </a:ext>
            </a:extLst>
          </p:cNvPr>
          <p:cNvGraphicFramePr>
            <a:graphicFrameLocks noGrp="1"/>
          </p:cNvGraphicFramePr>
          <p:nvPr>
            <p:ph idx="1"/>
          </p:nvPr>
        </p:nvGraphicFramePr>
        <p:xfrm>
          <a:off x="463550" y="1600200"/>
          <a:ext cx="11271250" cy="438150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Placeholder 12">
            <a:extLst>
              <a:ext uri="{FF2B5EF4-FFF2-40B4-BE49-F238E27FC236}">
                <a16:creationId xmlns:a16="http://schemas.microsoft.com/office/drawing/2014/main" id="{10B1AE8C-D5B5-1AEF-55A8-F658C36AEE96}"/>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C29FF6F4-96CF-C012-4584-E9C68DCDA4FE}"/>
              </a:ext>
            </a:extLst>
          </p:cNvPr>
          <p:cNvSpPr>
            <a:spLocks noGrp="1"/>
          </p:cNvSpPr>
          <p:nvPr>
            <p:ph type="body" sz="quarter" idx="14"/>
          </p:nvPr>
        </p:nvSpPr>
        <p:spPr>
          <a:xfrm>
            <a:off x="457200" y="6059377"/>
            <a:ext cx="11277599" cy="227123"/>
          </a:xfrm>
        </p:spPr>
        <p:txBody>
          <a:bodyPr/>
          <a:lstStyle/>
          <a:p>
            <a:r>
              <a:rPr lang="en-US"/>
              <a:t>Source: Bloomberg, S&amp;p Global Ratings</a:t>
            </a:r>
          </a:p>
        </p:txBody>
      </p:sp>
    </p:spTree>
    <p:extLst>
      <p:ext uri="{BB962C8B-B14F-4D97-AF65-F5344CB8AC3E}">
        <p14:creationId xmlns:p14="http://schemas.microsoft.com/office/powerpoint/2010/main" val="1703000440"/>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E1DC7-810F-FDE3-AA49-F2675E6547AB}"/>
              </a:ext>
            </a:extLst>
          </p:cNvPr>
          <p:cNvSpPr>
            <a:spLocks noGrp="1"/>
          </p:cNvSpPr>
          <p:nvPr>
            <p:ph type="title"/>
          </p:nvPr>
        </p:nvSpPr>
        <p:spPr/>
        <p:txBody>
          <a:bodyPr/>
          <a:lstStyle/>
          <a:p>
            <a:r>
              <a:rPr lang="en-US" sz="4000"/>
              <a:t>Incidental Costs</a:t>
            </a:r>
          </a:p>
        </p:txBody>
      </p:sp>
      <p:sp>
        <p:nvSpPr>
          <p:cNvPr id="6" name="Content Placeholder 5">
            <a:extLst>
              <a:ext uri="{FF2B5EF4-FFF2-40B4-BE49-F238E27FC236}">
                <a16:creationId xmlns:a16="http://schemas.microsoft.com/office/drawing/2014/main" id="{B2EDACC8-489E-E222-4983-06E66C4EE408}"/>
              </a:ext>
            </a:extLst>
          </p:cNvPr>
          <p:cNvSpPr>
            <a:spLocks noGrp="1"/>
          </p:cNvSpPr>
          <p:nvPr>
            <p:ph idx="1"/>
          </p:nvPr>
        </p:nvSpPr>
        <p:spPr>
          <a:xfrm>
            <a:off x="462982" y="1600201"/>
            <a:ext cx="4761480" cy="4381500"/>
          </a:xfrm>
          <a:ln w="6350">
            <a:solidFill>
              <a:schemeClr val="accent1"/>
            </a:solidFill>
          </a:ln>
        </p:spPr>
        <p:txBody>
          <a:bodyPr lIns="274320" tIns="274320" rIns="91440"/>
          <a:lstStyle/>
          <a:p>
            <a:pPr marL="0" indent="0">
              <a:buNone/>
            </a:pPr>
            <a:r>
              <a:rPr lang="en-US" sz="3600" b="1">
                <a:solidFill>
                  <a:schemeClr val="accent1"/>
                </a:solidFill>
              </a:rPr>
              <a:t>Today</a:t>
            </a:r>
            <a:endParaRPr lang="en-US" sz="3600">
              <a:solidFill>
                <a:schemeClr val="accent1"/>
              </a:solidFill>
            </a:endParaRPr>
          </a:p>
          <a:p>
            <a:r>
              <a:rPr lang="en-US" sz="2400"/>
              <a:t>3.5% earnings credit rate</a:t>
            </a:r>
          </a:p>
          <a:p>
            <a:r>
              <a:rPr lang="en-US" sz="2400"/>
              <a:t>$100,000 annual banking fees</a:t>
            </a:r>
            <a:br>
              <a:rPr lang="en-US" sz="2400"/>
            </a:br>
            <a:endParaRPr lang="en-US" sz="2800"/>
          </a:p>
          <a:p>
            <a:pPr marL="0" indent="0">
              <a:buNone/>
            </a:pPr>
            <a:r>
              <a:rPr lang="en-US" sz="2400">
                <a:solidFill>
                  <a:schemeClr val="accent1"/>
                </a:solidFill>
              </a:rPr>
              <a:t>Required balance </a:t>
            </a:r>
            <a:br>
              <a:rPr lang="en-US" sz="2400">
                <a:solidFill>
                  <a:schemeClr val="accent1"/>
                </a:solidFill>
              </a:rPr>
            </a:br>
            <a:r>
              <a:rPr lang="en-US" sz="2400">
                <a:solidFill>
                  <a:schemeClr val="accent1"/>
                </a:solidFill>
              </a:rPr>
              <a:t>to offset fees</a:t>
            </a:r>
          </a:p>
          <a:p>
            <a:r>
              <a:rPr lang="en-US" sz="2400"/>
              <a:t>$100,000/3.5% = </a:t>
            </a:r>
            <a:r>
              <a:rPr lang="en-US" sz="2400" b="1"/>
              <a:t>$2,857,143  </a:t>
            </a:r>
          </a:p>
        </p:txBody>
      </p:sp>
      <p:sp>
        <p:nvSpPr>
          <p:cNvPr id="5" name="Text Placeholder 4">
            <a:extLst>
              <a:ext uri="{FF2B5EF4-FFF2-40B4-BE49-F238E27FC236}">
                <a16:creationId xmlns:a16="http://schemas.microsoft.com/office/drawing/2014/main" id="{AF4F1990-4D60-03FB-88AA-E1F44B61F749}"/>
              </a:ext>
            </a:extLst>
          </p:cNvPr>
          <p:cNvSpPr>
            <a:spLocks noGrp="1"/>
          </p:cNvSpPr>
          <p:nvPr>
            <p:ph type="body" sz="quarter" idx="12"/>
          </p:nvPr>
        </p:nvSpPr>
        <p:spPr/>
        <p:txBody>
          <a:bodyPr/>
          <a:lstStyle/>
          <a:p>
            <a:r>
              <a:rPr lang="en-US"/>
              <a:t>How Rate Cuts Effect Earnings Credit Rates</a:t>
            </a:r>
          </a:p>
        </p:txBody>
      </p:sp>
      <p:sp>
        <p:nvSpPr>
          <p:cNvPr id="3" name="Content Placeholder 2">
            <a:extLst>
              <a:ext uri="{FF2B5EF4-FFF2-40B4-BE49-F238E27FC236}">
                <a16:creationId xmlns:a16="http://schemas.microsoft.com/office/drawing/2014/main" id="{C899952F-1BE2-19F3-B0DA-58A02202BFD2}"/>
              </a:ext>
            </a:extLst>
          </p:cNvPr>
          <p:cNvSpPr>
            <a:spLocks noGrp="1"/>
          </p:cNvSpPr>
          <p:nvPr>
            <p:ph sz="quarter" idx="13"/>
          </p:nvPr>
        </p:nvSpPr>
        <p:spPr>
          <a:xfrm>
            <a:off x="5344544" y="1600201"/>
            <a:ext cx="4767262" cy="4381500"/>
          </a:xfrm>
          <a:ln w="6350">
            <a:solidFill>
              <a:schemeClr val="accent1"/>
            </a:solidFill>
          </a:ln>
        </p:spPr>
        <p:txBody>
          <a:bodyPr lIns="274320" tIns="274320" rIns="91440"/>
          <a:lstStyle/>
          <a:p>
            <a:pPr marL="0" indent="0">
              <a:buNone/>
            </a:pPr>
            <a:r>
              <a:rPr lang="en-US" sz="3600" b="1">
                <a:solidFill>
                  <a:schemeClr val="accent1"/>
                </a:solidFill>
              </a:rPr>
              <a:t>2% Rate Cut</a:t>
            </a:r>
          </a:p>
          <a:p>
            <a:r>
              <a:rPr lang="en-US" sz="2400"/>
              <a:t>1.5% earnings credit rate</a:t>
            </a:r>
          </a:p>
          <a:p>
            <a:r>
              <a:rPr lang="en-US" sz="2400"/>
              <a:t>$100,000 annual banking fees</a:t>
            </a:r>
            <a:br>
              <a:rPr lang="en-US" sz="2400"/>
            </a:br>
            <a:endParaRPr lang="en-US" sz="2800"/>
          </a:p>
          <a:p>
            <a:pPr marL="0" indent="0">
              <a:buNone/>
            </a:pPr>
            <a:r>
              <a:rPr lang="en-US" sz="2400">
                <a:solidFill>
                  <a:schemeClr val="accent1"/>
                </a:solidFill>
              </a:rPr>
              <a:t>Required balance </a:t>
            </a:r>
            <a:br>
              <a:rPr lang="en-US" sz="2400">
                <a:solidFill>
                  <a:schemeClr val="accent1"/>
                </a:solidFill>
              </a:rPr>
            </a:br>
            <a:r>
              <a:rPr lang="en-US" sz="2400">
                <a:solidFill>
                  <a:schemeClr val="accent1"/>
                </a:solidFill>
              </a:rPr>
              <a:t>to offset fees</a:t>
            </a:r>
          </a:p>
          <a:p>
            <a:r>
              <a:rPr lang="en-US" sz="2400"/>
              <a:t>$100,000/1.5% = </a:t>
            </a:r>
            <a:r>
              <a:rPr lang="en-US" sz="2400" b="1"/>
              <a:t>$6,666,667</a:t>
            </a:r>
          </a:p>
          <a:p>
            <a:endParaRPr lang="en-US"/>
          </a:p>
        </p:txBody>
      </p:sp>
      <p:sp>
        <p:nvSpPr>
          <p:cNvPr id="8" name="Text Placeholder 7">
            <a:extLst>
              <a:ext uri="{FF2B5EF4-FFF2-40B4-BE49-F238E27FC236}">
                <a16:creationId xmlns:a16="http://schemas.microsoft.com/office/drawing/2014/main" id="{5AAAD9CA-FAD8-034B-0684-1C2C4CBBCB22}"/>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8357985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3741D-BEC7-4A71-E08F-934369B8A704}"/>
              </a:ext>
            </a:extLst>
          </p:cNvPr>
          <p:cNvSpPr>
            <a:spLocks noGrp="1"/>
          </p:cNvSpPr>
          <p:nvPr>
            <p:ph type="title"/>
          </p:nvPr>
        </p:nvSpPr>
        <p:spPr/>
        <p:txBody>
          <a:bodyPr/>
          <a:lstStyle/>
          <a:p>
            <a:r>
              <a:rPr lang="en-US" sz="4000"/>
              <a:t>Opportunity Costs</a:t>
            </a:r>
          </a:p>
        </p:txBody>
      </p:sp>
      <p:sp>
        <p:nvSpPr>
          <p:cNvPr id="3" name="Text Placeholder 4">
            <a:extLst>
              <a:ext uri="{FF2B5EF4-FFF2-40B4-BE49-F238E27FC236}">
                <a16:creationId xmlns:a16="http://schemas.microsoft.com/office/drawing/2014/main" id="{347F969E-F60D-745A-624C-E91243A2FC93}"/>
              </a:ext>
            </a:extLst>
          </p:cNvPr>
          <p:cNvSpPr>
            <a:spLocks noGrp="1"/>
          </p:cNvSpPr>
          <p:nvPr>
            <p:ph type="body" sz="quarter" idx="12"/>
          </p:nvPr>
        </p:nvSpPr>
        <p:spPr/>
        <p:txBody>
          <a:bodyPr/>
          <a:lstStyle/>
          <a:p>
            <a:r>
              <a:rPr lang="en-US"/>
              <a:t>How Interest Rates React to Fed Rate Cuts</a:t>
            </a:r>
          </a:p>
        </p:txBody>
      </p:sp>
      <p:sp>
        <p:nvSpPr>
          <p:cNvPr id="7" name="Text Placeholder 6">
            <a:extLst>
              <a:ext uri="{FF2B5EF4-FFF2-40B4-BE49-F238E27FC236}">
                <a16:creationId xmlns:a16="http://schemas.microsoft.com/office/drawing/2014/main" id="{CFA49D46-8583-E23F-105A-EEC9939CC36F}"/>
              </a:ext>
            </a:extLst>
          </p:cNvPr>
          <p:cNvSpPr>
            <a:spLocks noGrp="1"/>
          </p:cNvSpPr>
          <p:nvPr>
            <p:ph type="body" sz="quarter" idx="14"/>
          </p:nvPr>
        </p:nvSpPr>
        <p:spPr/>
        <p:txBody>
          <a:bodyPr/>
          <a:lstStyle/>
          <a:p>
            <a:r>
              <a:rPr lang="en-US"/>
              <a:t>Source: Bloomberg</a:t>
            </a:r>
          </a:p>
        </p:txBody>
      </p:sp>
      <p:pic>
        <p:nvPicPr>
          <p:cNvPr id="6" name="Content Placeholder 5">
            <a:extLst>
              <a:ext uri="{FF2B5EF4-FFF2-40B4-BE49-F238E27FC236}">
                <a16:creationId xmlns:a16="http://schemas.microsoft.com/office/drawing/2014/main" id="{B5B90CA5-5356-C1F1-E7DD-76BAC808B7C2}"/>
              </a:ext>
            </a:extLst>
          </p:cNvPr>
          <p:cNvPicPr>
            <a:picLocks noGrp="1" noChangeAspect="1"/>
          </p:cNvPicPr>
          <p:nvPr>
            <p:ph idx="1"/>
          </p:nvPr>
        </p:nvPicPr>
        <p:blipFill>
          <a:blip r:embed="rId3"/>
          <a:stretch>
            <a:fillRect/>
          </a:stretch>
        </p:blipFill>
        <p:spPr>
          <a:xfrm>
            <a:off x="467360" y="1207097"/>
            <a:ext cx="7992847" cy="4862905"/>
          </a:xfrm>
          <a:prstGeom prst="rect">
            <a:avLst/>
          </a:prstGeom>
        </p:spPr>
      </p:pic>
    </p:spTree>
    <p:extLst>
      <p:ext uri="{BB962C8B-B14F-4D97-AF65-F5344CB8AC3E}">
        <p14:creationId xmlns:p14="http://schemas.microsoft.com/office/powerpoint/2010/main" val="994655700"/>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4D1913-DA4B-5CCB-8C2C-6D51A9D42E6F}"/>
              </a:ext>
            </a:extLst>
          </p:cNvPr>
          <p:cNvSpPr>
            <a:spLocks noGrp="1"/>
          </p:cNvSpPr>
          <p:nvPr>
            <p:ph type="body" sz="quarter" idx="13"/>
          </p:nvPr>
        </p:nvSpPr>
        <p:spPr>
          <a:xfrm>
            <a:off x="3725478" y="3864628"/>
            <a:ext cx="8009321" cy="2117072"/>
          </a:xfrm>
        </p:spPr>
        <p:txBody>
          <a:bodyPr/>
          <a:lstStyle/>
          <a:p>
            <a:r>
              <a:rPr lang="en-US"/>
              <a:t>Investment Strategies </a:t>
            </a:r>
          </a:p>
        </p:txBody>
      </p:sp>
    </p:spTree>
    <p:extLst>
      <p:ext uri="{BB962C8B-B14F-4D97-AF65-F5344CB8AC3E}">
        <p14:creationId xmlns:p14="http://schemas.microsoft.com/office/powerpoint/2010/main" val="911425803"/>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605D8-0195-B058-961E-E5A6DA3E11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312577-45FC-C8BD-2BAD-130266D92636}"/>
              </a:ext>
            </a:extLst>
          </p:cNvPr>
          <p:cNvSpPr>
            <a:spLocks noGrp="1"/>
          </p:cNvSpPr>
          <p:nvPr>
            <p:ph type="title"/>
          </p:nvPr>
        </p:nvSpPr>
        <p:spPr>
          <a:xfrm>
            <a:off x="462411" y="275858"/>
            <a:ext cx="9643044" cy="502154"/>
          </a:xfrm>
        </p:spPr>
        <p:txBody>
          <a:bodyPr>
            <a:noAutofit/>
          </a:bodyPr>
          <a:lstStyle/>
          <a:p>
            <a:r>
              <a:rPr lang="en-US">
                <a:solidFill>
                  <a:schemeClr val="accent4"/>
                </a:solidFill>
              </a:rPr>
              <a:t>Who Will Help You Invest?</a:t>
            </a:r>
            <a:endParaRPr lang="en-US"/>
          </a:p>
        </p:txBody>
      </p:sp>
      <p:sp>
        <p:nvSpPr>
          <p:cNvPr id="4" name="Text Placeholder 3">
            <a:extLst>
              <a:ext uri="{FF2B5EF4-FFF2-40B4-BE49-F238E27FC236}">
                <a16:creationId xmlns:a16="http://schemas.microsoft.com/office/drawing/2014/main" id="{EFAEE784-B1CF-3F55-ABC6-72C71D14106C}"/>
              </a:ext>
            </a:extLst>
          </p:cNvPr>
          <p:cNvSpPr>
            <a:spLocks noGrp="1"/>
          </p:cNvSpPr>
          <p:nvPr>
            <p:ph type="body" sz="quarter" idx="12"/>
          </p:nvPr>
        </p:nvSpPr>
        <p:spPr/>
        <p:txBody>
          <a:bodyPr/>
          <a:lstStyle/>
          <a:p>
            <a:r>
              <a:rPr lang="en-US"/>
              <a:t>Know the types of service providers and perform </a:t>
            </a:r>
            <a:br>
              <a:rPr lang="en-US"/>
            </a:br>
            <a:r>
              <a:rPr lang="en-US"/>
              <a:t>due diligence before investing</a:t>
            </a:r>
          </a:p>
          <a:p>
            <a:endParaRPr lang="en-US"/>
          </a:p>
        </p:txBody>
      </p:sp>
      <p:sp>
        <p:nvSpPr>
          <p:cNvPr id="5" name="Rectangle 4">
            <a:extLst>
              <a:ext uri="{FF2B5EF4-FFF2-40B4-BE49-F238E27FC236}">
                <a16:creationId xmlns:a16="http://schemas.microsoft.com/office/drawing/2014/main" id="{4E48F4D5-FC77-0824-D97B-3E67DEC6FC9B}"/>
              </a:ext>
            </a:extLst>
          </p:cNvPr>
          <p:cNvSpPr/>
          <p:nvPr/>
        </p:nvSpPr>
        <p:spPr>
          <a:xfrm>
            <a:off x="457200" y="1600200"/>
            <a:ext cx="2753823" cy="4381500"/>
          </a:xfrm>
          <a:prstGeom prst="rect">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t" anchorCtr="0"/>
          <a:lstStyle/>
          <a:p>
            <a:pPr marL="0" marR="0" lvl="0" indent="0" algn="l" defTabSz="914400" rtl="0" eaLnBrk="1" fontAlgn="auto" latinLnBrk="0" hangingPunct="1">
              <a:lnSpc>
                <a:spcPct val="90000"/>
              </a:lnSpc>
              <a:spcAft>
                <a:spcPts val="1200"/>
              </a:spcAft>
              <a:buClrTx/>
              <a:buSzTx/>
              <a:buFontTx/>
              <a:buNone/>
              <a:tabLst/>
              <a:defRPr/>
            </a:pPr>
            <a:r>
              <a:rPr kumimoji="0" lang="en-US" sz="3200" b="1" i="0" u="none" strike="noStrike" kern="1200" cap="none" spc="-100" normalizeH="0" baseline="0" noProof="0">
                <a:ln>
                  <a:noFill/>
                </a:ln>
                <a:solidFill>
                  <a:srgbClr val="00B2BA"/>
                </a:solidFill>
                <a:effectLst/>
                <a:uLnTx/>
                <a:uFillTx/>
                <a:latin typeface="Neue Haas Grotesk Text Pro"/>
                <a:ea typeface="+mn-ea"/>
                <a:cs typeface="+mn-cs"/>
              </a:rPr>
              <a:t>Investment Pools</a:t>
            </a:r>
            <a:endParaRPr kumimoji="0" lang="en-US" sz="3200" b="0" i="0" u="none" strike="noStrike" kern="1200" cap="none" spc="0" normalizeH="0" baseline="0" noProof="0">
              <a:ln>
                <a:noFill/>
              </a:ln>
              <a:solidFill>
                <a:schemeClr val="accent1"/>
              </a:solidFill>
              <a:effectLst/>
              <a:uLnTx/>
              <a:uFillTx/>
              <a:latin typeface="Neue Haas Grotesk Text Pro"/>
              <a:ea typeface="+mn-ea"/>
              <a:cs typeface="+mn-cs"/>
            </a:endParaRPr>
          </a:p>
          <a:p>
            <a:pPr marL="174625" lvl="0" indent="-174625">
              <a:lnSpc>
                <a:spcPct val="90000"/>
              </a:lnSpc>
              <a:spcAft>
                <a:spcPts val="1200"/>
              </a:spcAft>
              <a:buFont typeface="Arial" panose="020B0604020202020204" pitchFamily="34" charset="0"/>
              <a:buChar char="•"/>
              <a:defRPr/>
            </a:pPr>
            <a:r>
              <a:rPr lang="en-US">
                <a:solidFill>
                  <a:srgbClr val="222222"/>
                </a:solidFill>
              </a:rPr>
              <a:t>Know the underlying investments in the program</a:t>
            </a:r>
          </a:p>
          <a:p>
            <a:pPr marL="174625" lvl="0" indent="-174625">
              <a:lnSpc>
                <a:spcPct val="90000"/>
              </a:lnSpc>
              <a:spcAft>
                <a:spcPts val="1200"/>
              </a:spcAft>
              <a:buFont typeface="Arial" panose="020B0604020202020204" pitchFamily="34" charset="0"/>
              <a:buChar char="•"/>
              <a:defRPr/>
            </a:pPr>
            <a:r>
              <a:rPr lang="en-US">
                <a:solidFill>
                  <a:srgbClr val="222222"/>
                </a:solidFill>
              </a:rPr>
              <a:t>Look over the annual report</a:t>
            </a:r>
          </a:p>
          <a:p>
            <a:pPr marL="174625" lvl="0" indent="-174625">
              <a:lnSpc>
                <a:spcPct val="90000"/>
              </a:lnSpc>
              <a:spcAft>
                <a:spcPts val="1200"/>
              </a:spcAft>
              <a:buFont typeface="Arial" panose="020B0604020202020204" pitchFamily="34" charset="0"/>
              <a:buChar char="•"/>
              <a:defRPr/>
            </a:pPr>
            <a:r>
              <a:rPr lang="en-US">
                <a:solidFill>
                  <a:srgbClr val="222222"/>
                </a:solidFill>
              </a:rPr>
              <a:t>Understand how program works</a:t>
            </a:r>
          </a:p>
        </p:txBody>
      </p:sp>
      <p:sp>
        <p:nvSpPr>
          <p:cNvPr id="9" name="Rectangle 8">
            <a:extLst>
              <a:ext uri="{FF2B5EF4-FFF2-40B4-BE49-F238E27FC236}">
                <a16:creationId xmlns:a16="http://schemas.microsoft.com/office/drawing/2014/main" id="{A965C0AF-C77E-E9E9-38EA-9CC8CBC97B70}"/>
              </a:ext>
            </a:extLst>
          </p:cNvPr>
          <p:cNvSpPr/>
          <p:nvPr/>
        </p:nvSpPr>
        <p:spPr>
          <a:xfrm>
            <a:off x="3298459" y="1600200"/>
            <a:ext cx="2753823" cy="4381500"/>
          </a:xfrm>
          <a:prstGeom prst="rect">
            <a:avLst/>
          </a:prstGeom>
          <a:noFill/>
          <a:ln w="127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t" anchorCtr="0"/>
          <a:lstStyle/>
          <a:p>
            <a:pPr marL="0" marR="0" lvl="0" indent="0" algn="l" defTabSz="914400" rtl="0" eaLnBrk="1" fontAlgn="auto" latinLnBrk="0" hangingPunct="1">
              <a:lnSpc>
                <a:spcPct val="90000"/>
              </a:lnSpc>
              <a:spcAft>
                <a:spcPts val="1200"/>
              </a:spcAft>
              <a:buClrTx/>
              <a:buSzTx/>
              <a:buFontTx/>
              <a:buNone/>
              <a:tabLst/>
              <a:defRPr/>
            </a:pPr>
            <a:r>
              <a:rPr kumimoji="0" lang="en-US" sz="3200" b="1" i="0" u="none" strike="noStrike" kern="1200" cap="none" spc="-100" normalizeH="0" baseline="0" noProof="0">
                <a:ln>
                  <a:noFill/>
                </a:ln>
                <a:solidFill>
                  <a:srgbClr val="82C341"/>
                </a:solidFill>
                <a:effectLst/>
                <a:uLnTx/>
                <a:uFillTx/>
                <a:latin typeface="Neue Haas Grotesk Text Pro"/>
              </a:rPr>
              <a:t>Banks</a:t>
            </a:r>
            <a:endParaRPr lang="en-US" sz="3200" b="1" spc="-100" noProof="0">
              <a:solidFill>
                <a:srgbClr val="82C341"/>
              </a:solidFill>
              <a:latin typeface="Neue Haas Grotesk Text Pro"/>
            </a:endParaRPr>
          </a:p>
          <a:p>
            <a:pPr marL="174625" lvl="0" indent="-174625">
              <a:lnSpc>
                <a:spcPct val="90000"/>
              </a:lnSpc>
              <a:spcAft>
                <a:spcPts val="1200"/>
              </a:spcAft>
              <a:buFont typeface="Arial" panose="020B0604020202020204" pitchFamily="34" charset="0"/>
              <a:buChar char="•"/>
              <a:defRPr/>
            </a:pPr>
            <a:r>
              <a:rPr lang="en-US">
                <a:solidFill>
                  <a:srgbClr val="222222"/>
                </a:solidFill>
              </a:rPr>
              <a:t>Make sure they understand nuances of public entities</a:t>
            </a:r>
          </a:p>
          <a:p>
            <a:pPr marL="174625" lvl="0" indent="-174625">
              <a:lnSpc>
                <a:spcPct val="90000"/>
              </a:lnSpc>
              <a:spcAft>
                <a:spcPts val="1200"/>
              </a:spcAft>
              <a:buFont typeface="Arial" panose="020B0604020202020204" pitchFamily="34" charset="0"/>
              <a:buChar char="•"/>
              <a:defRPr/>
            </a:pPr>
            <a:r>
              <a:rPr lang="en-US">
                <a:solidFill>
                  <a:srgbClr val="222222"/>
                </a:solidFill>
              </a:rPr>
              <a:t>Work with banks </a:t>
            </a:r>
            <a:br>
              <a:rPr lang="en-US">
                <a:solidFill>
                  <a:srgbClr val="222222"/>
                </a:solidFill>
              </a:rPr>
            </a:br>
            <a:r>
              <a:rPr lang="en-US">
                <a:solidFill>
                  <a:srgbClr val="222222"/>
                </a:solidFill>
              </a:rPr>
              <a:t>you know and trust and with strong financials</a:t>
            </a:r>
          </a:p>
        </p:txBody>
      </p:sp>
      <p:sp>
        <p:nvSpPr>
          <p:cNvPr id="10" name="Rectangle 9">
            <a:extLst>
              <a:ext uri="{FF2B5EF4-FFF2-40B4-BE49-F238E27FC236}">
                <a16:creationId xmlns:a16="http://schemas.microsoft.com/office/drawing/2014/main" id="{7A416328-6711-03DE-3B05-4C53344A3141}"/>
              </a:ext>
            </a:extLst>
          </p:cNvPr>
          <p:cNvSpPr/>
          <p:nvPr/>
        </p:nvSpPr>
        <p:spPr>
          <a:xfrm>
            <a:off x="6139718" y="1600200"/>
            <a:ext cx="2753823" cy="4381500"/>
          </a:xfrm>
          <a:prstGeom prst="rect">
            <a:avLst/>
          </a:prstGeom>
          <a:noFill/>
          <a:ln w="127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t" anchorCtr="0"/>
          <a:lstStyle/>
          <a:p>
            <a:pPr marL="0" marR="0" lvl="0" indent="0" algn="l" defTabSz="914400" rtl="0" eaLnBrk="1" fontAlgn="auto" latinLnBrk="0" hangingPunct="1">
              <a:lnSpc>
                <a:spcPct val="90000"/>
              </a:lnSpc>
              <a:spcAft>
                <a:spcPts val="1200"/>
              </a:spcAft>
              <a:buClrTx/>
              <a:buSzTx/>
              <a:buFontTx/>
              <a:buNone/>
              <a:tabLst/>
              <a:defRPr/>
            </a:pPr>
            <a:r>
              <a:rPr kumimoji="0" lang="en-US" sz="3200" b="1" i="0" u="none" strike="noStrike" kern="1200" cap="none" spc="-100" normalizeH="0" baseline="0" noProof="0">
                <a:ln>
                  <a:noFill/>
                </a:ln>
                <a:solidFill>
                  <a:schemeClr val="accent4"/>
                </a:solidFill>
                <a:effectLst/>
                <a:uLnTx/>
                <a:uFillTx/>
                <a:latin typeface="Neue Haas Grotesk Text Pro"/>
                <a:ea typeface="+mn-ea"/>
                <a:cs typeface="+mn-cs"/>
              </a:rPr>
              <a:t>Investment Advisors</a:t>
            </a:r>
            <a:endParaRPr kumimoji="0" lang="en-US" sz="3200" b="0" i="0" u="none" strike="noStrike" kern="1200" cap="none" spc="0" normalizeH="0" baseline="0" noProof="0">
              <a:ln>
                <a:noFill/>
              </a:ln>
              <a:solidFill>
                <a:schemeClr val="accent4"/>
              </a:solidFill>
              <a:effectLst/>
              <a:uLnTx/>
              <a:uFillTx/>
              <a:latin typeface="Neue Haas Grotesk Text Pro"/>
              <a:ea typeface="+mn-ea"/>
              <a:cs typeface="+mn-cs"/>
            </a:endParaRPr>
          </a:p>
          <a:p>
            <a:pPr marL="174625" lvl="0" indent="-174625">
              <a:lnSpc>
                <a:spcPct val="90000"/>
              </a:lnSpc>
              <a:spcAft>
                <a:spcPts val="1200"/>
              </a:spcAft>
              <a:buFont typeface="Arial" panose="020B0604020202020204" pitchFamily="34" charset="0"/>
              <a:buChar char="•"/>
              <a:defRPr/>
            </a:pPr>
            <a:r>
              <a:rPr lang="en-US">
                <a:solidFill>
                  <a:srgbClr val="222222"/>
                </a:solidFill>
              </a:rPr>
              <a:t>Acts as a fiduciary </a:t>
            </a:r>
            <a:br>
              <a:rPr lang="en-US">
                <a:solidFill>
                  <a:srgbClr val="222222"/>
                </a:solidFill>
              </a:rPr>
            </a:br>
            <a:r>
              <a:rPr lang="en-US">
                <a:solidFill>
                  <a:srgbClr val="222222"/>
                </a:solidFill>
              </a:rPr>
              <a:t>in the client’s </a:t>
            </a:r>
            <a:br>
              <a:rPr lang="en-US">
                <a:solidFill>
                  <a:srgbClr val="222222"/>
                </a:solidFill>
              </a:rPr>
            </a:br>
            <a:r>
              <a:rPr lang="en-US">
                <a:solidFill>
                  <a:srgbClr val="222222"/>
                </a:solidFill>
              </a:rPr>
              <a:t>best interest</a:t>
            </a:r>
          </a:p>
          <a:p>
            <a:pPr marL="174625" lvl="0" indent="-174625">
              <a:lnSpc>
                <a:spcPct val="90000"/>
              </a:lnSpc>
              <a:spcAft>
                <a:spcPts val="1200"/>
              </a:spcAft>
              <a:buFont typeface="Arial" panose="020B0604020202020204" pitchFamily="34" charset="0"/>
              <a:buChar char="•"/>
              <a:defRPr/>
            </a:pPr>
            <a:r>
              <a:rPr lang="en-US">
                <a:solidFill>
                  <a:srgbClr val="222222"/>
                </a:solidFill>
              </a:rPr>
              <a:t>Who do they </a:t>
            </a:r>
            <a:br>
              <a:rPr lang="en-US">
                <a:solidFill>
                  <a:srgbClr val="222222"/>
                </a:solidFill>
              </a:rPr>
            </a:br>
            <a:r>
              <a:rPr lang="en-US">
                <a:solidFill>
                  <a:srgbClr val="222222"/>
                </a:solidFill>
              </a:rPr>
              <a:t>work with?</a:t>
            </a:r>
          </a:p>
          <a:p>
            <a:pPr marL="174625" lvl="0" indent="-174625">
              <a:lnSpc>
                <a:spcPct val="90000"/>
              </a:lnSpc>
              <a:spcAft>
                <a:spcPts val="1200"/>
              </a:spcAft>
              <a:buFont typeface="Arial" panose="020B0604020202020204" pitchFamily="34" charset="0"/>
              <a:buChar char="•"/>
              <a:defRPr/>
            </a:pPr>
            <a:r>
              <a:rPr lang="en-US">
                <a:solidFill>
                  <a:srgbClr val="222222"/>
                </a:solidFill>
              </a:rPr>
              <a:t>What are their credentials?</a:t>
            </a:r>
          </a:p>
          <a:p>
            <a:pPr marL="174625" lvl="0" indent="-174625">
              <a:lnSpc>
                <a:spcPct val="90000"/>
              </a:lnSpc>
              <a:spcAft>
                <a:spcPts val="1200"/>
              </a:spcAft>
              <a:buFont typeface="Arial" panose="020B0604020202020204" pitchFamily="34" charset="0"/>
              <a:buChar char="•"/>
              <a:defRPr/>
            </a:pPr>
            <a:r>
              <a:rPr lang="en-US">
                <a:solidFill>
                  <a:schemeClr val="tx1"/>
                </a:solidFill>
              </a:rPr>
              <a:t>Check them out:   </a:t>
            </a:r>
            <a:r>
              <a:rPr lang="en-US">
                <a:solidFill>
                  <a:schemeClr val="tx1"/>
                </a:solidFill>
                <a:hlinkClick r:id="rId3">
                  <a:extLst>
                    <a:ext uri="{A12FA001-AC4F-418D-AE19-62706E023703}">
                      <ahyp:hlinkClr xmlns:ahyp="http://schemas.microsoft.com/office/drawing/2018/hyperlinkcolor" val="tx"/>
                    </a:ext>
                  </a:extLst>
                </a:hlinkClick>
              </a:rPr>
              <a:t>www.investor.gov</a:t>
            </a:r>
            <a:endParaRPr lang="en-US">
              <a:solidFill>
                <a:schemeClr val="tx1"/>
              </a:solidFill>
            </a:endParaRPr>
          </a:p>
          <a:p>
            <a:pPr marL="174625" lvl="0" indent="-174625">
              <a:lnSpc>
                <a:spcPct val="90000"/>
              </a:lnSpc>
              <a:spcAft>
                <a:spcPts val="1200"/>
              </a:spcAft>
              <a:buFont typeface="Arial" panose="020B0604020202020204" pitchFamily="34" charset="0"/>
              <a:buChar char="•"/>
              <a:defRPr/>
            </a:pPr>
            <a:endParaRPr lang="en-US">
              <a:solidFill>
                <a:srgbClr val="222222"/>
              </a:solidFill>
            </a:endParaRPr>
          </a:p>
        </p:txBody>
      </p:sp>
      <p:sp>
        <p:nvSpPr>
          <p:cNvPr id="3" name="Rectangle 2">
            <a:extLst>
              <a:ext uri="{FF2B5EF4-FFF2-40B4-BE49-F238E27FC236}">
                <a16:creationId xmlns:a16="http://schemas.microsoft.com/office/drawing/2014/main" id="{72D4A220-1B3E-9E4A-E0AF-3DE5DC7B1F0B}"/>
              </a:ext>
            </a:extLst>
          </p:cNvPr>
          <p:cNvSpPr/>
          <p:nvPr/>
        </p:nvSpPr>
        <p:spPr>
          <a:xfrm>
            <a:off x="8980977" y="1600200"/>
            <a:ext cx="2753823" cy="4381500"/>
          </a:xfrm>
          <a:prstGeom prst="rect">
            <a:avLst/>
          </a:prstGeom>
          <a:no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t" anchorCtr="0"/>
          <a:lstStyle/>
          <a:p>
            <a:pPr marL="0" marR="0" lvl="0" indent="0" algn="l" defTabSz="914400" rtl="0" eaLnBrk="1" fontAlgn="auto" latinLnBrk="0" hangingPunct="1">
              <a:lnSpc>
                <a:spcPct val="90000"/>
              </a:lnSpc>
              <a:spcAft>
                <a:spcPts val="1200"/>
              </a:spcAft>
              <a:buClrTx/>
              <a:buSzTx/>
              <a:buFontTx/>
              <a:buNone/>
              <a:tabLst/>
              <a:defRPr/>
            </a:pPr>
            <a:r>
              <a:rPr kumimoji="0" lang="en-US" sz="3200" b="1" i="0" u="none" strike="noStrike" kern="1200" cap="none" spc="-100" normalizeH="0" baseline="0" noProof="0">
                <a:ln>
                  <a:noFill/>
                </a:ln>
                <a:solidFill>
                  <a:srgbClr val="00698E"/>
                </a:solidFill>
                <a:effectLst/>
                <a:uLnTx/>
                <a:uFillTx/>
                <a:latin typeface="Neue Haas Grotesk Text Pro"/>
                <a:ea typeface="+mn-ea"/>
                <a:cs typeface="+mn-cs"/>
              </a:rPr>
              <a:t>Brokers</a:t>
            </a:r>
            <a:endParaRPr kumimoji="0" lang="en-US" sz="3200" b="0" i="0" u="none" strike="noStrike" kern="1200" cap="none" spc="0" normalizeH="0" baseline="0" noProof="0">
              <a:ln>
                <a:noFill/>
              </a:ln>
              <a:solidFill>
                <a:schemeClr val="accent2"/>
              </a:solidFill>
              <a:effectLst/>
              <a:uLnTx/>
              <a:uFillTx/>
              <a:latin typeface="Neue Haas Grotesk Text Pro"/>
              <a:ea typeface="+mn-ea"/>
              <a:cs typeface="+mn-cs"/>
            </a:endParaRPr>
          </a:p>
          <a:p>
            <a:pPr marL="174625" lvl="0" indent="-174625">
              <a:lnSpc>
                <a:spcPct val="90000"/>
              </a:lnSpc>
              <a:spcAft>
                <a:spcPts val="1200"/>
              </a:spcAft>
              <a:buFont typeface="Arial" panose="020B0604020202020204" pitchFamily="34" charset="0"/>
              <a:buChar char="•"/>
              <a:defRPr/>
            </a:pPr>
            <a:r>
              <a:rPr lang="en-US">
                <a:solidFill>
                  <a:schemeClr val="tx1"/>
                </a:solidFill>
              </a:rPr>
              <a:t>Recommends suitable investments</a:t>
            </a:r>
          </a:p>
          <a:p>
            <a:pPr marL="174625" lvl="0" indent="-174625">
              <a:lnSpc>
                <a:spcPct val="90000"/>
              </a:lnSpc>
              <a:spcAft>
                <a:spcPts val="1200"/>
              </a:spcAft>
              <a:buFont typeface="Arial" panose="020B0604020202020204" pitchFamily="34" charset="0"/>
              <a:buChar char="•"/>
              <a:defRPr/>
            </a:pPr>
            <a:r>
              <a:rPr lang="en-US">
                <a:solidFill>
                  <a:schemeClr val="tx1"/>
                </a:solidFill>
              </a:rPr>
              <a:t>Who do they </a:t>
            </a:r>
            <a:br>
              <a:rPr lang="en-US">
                <a:solidFill>
                  <a:schemeClr val="tx1"/>
                </a:solidFill>
              </a:rPr>
            </a:br>
            <a:r>
              <a:rPr lang="en-US">
                <a:solidFill>
                  <a:schemeClr val="tx1"/>
                </a:solidFill>
              </a:rPr>
              <a:t>work with?</a:t>
            </a:r>
          </a:p>
          <a:p>
            <a:pPr marL="174625" lvl="0" indent="-174625">
              <a:lnSpc>
                <a:spcPct val="90000"/>
              </a:lnSpc>
              <a:spcAft>
                <a:spcPts val="1200"/>
              </a:spcAft>
              <a:buFont typeface="Arial" panose="020B0604020202020204" pitchFamily="34" charset="0"/>
              <a:buChar char="•"/>
              <a:defRPr/>
            </a:pPr>
            <a:r>
              <a:rPr lang="en-US">
                <a:solidFill>
                  <a:schemeClr val="tx1"/>
                </a:solidFill>
              </a:rPr>
              <a:t>What do they do </a:t>
            </a:r>
            <a:br>
              <a:rPr lang="en-US">
                <a:solidFill>
                  <a:schemeClr val="tx1"/>
                </a:solidFill>
              </a:rPr>
            </a:br>
            <a:r>
              <a:rPr lang="en-US">
                <a:solidFill>
                  <a:schemeClr val="tx1"/>
                </a:solidFill>
              </a:rPr>
              <a:t>and how much </a:t>
            </a:r>
            <a:br>
              <a:rPr lang="en-US">
                <a:solidFill>
                  <a:schemeClr val="tx1"/>
                </a:solidFill>
              </a:rPr>
            </a:br>
            <a:r>
              <a:rPr lang="en-US">
                <a:solidFill>
                  <a:schemeClr val="tx1"/>
                </a:solidFill>
              </a:rPr>
              <a:t>do they charge?</a:t>
            </a:r>
          </a:p>
          <a:p>
            <a:pPr marL="174625" lvl="0" indent="-174625">
              <a:lnSpc>
                <a:spcPct val="90000"/>
              </a:lnSpc>
              <a:spcAft>
                <a:spcPts val="1200"/>
              </a:spcAft>
              <a:buFont typeface="Arial" panose="020B0604020202020204" pitchFamily="34" charset="0"/>
              <a:buChar char="•"/>
              <a:defRPr/>
            </a:pPr>
            <a:r>
              <a:rPr lang="en-US">
                <a:solidFill>
                  <a:schemeClr val="tx1"/>
                </a:solidFill>
              </a:rPr>
              <a:t>Check them out:   </a:t>
            </a:r>
            <a:r>
              <a:rPr lang="en-US">
                <a:solidFill>
                  <a:schemeClr val="tx1"/>
                </a:solidFill>
                <a:hlinkClick r:id="rId4">
                  <a:extLst>
                    <a:ext uri="{A12FA001-AC4F-418D-AE19-62706E023703}">
                      <ahyp:hlinkClr xmlns:ahyp="http://schemas.microsoft.com/office/drawing/2018/hyperlinkcolor" val="tx"/>
                    </a:ext>
                  </a:extLst>
                </a:hlinkClick>
              </a:rPr>
              <a:t>www.finra.org</a:t>
            </a:r>
            <a:endParaRPr lang="en-US">
              <a:solidFill>
                <a:schemeClr val="tx1"/>
              </a:solidFill>
            </a:endParaRPr>
          </a:p>
          <a:p>
            <a:pPr marL="174625" lvl="0" indent="-174625">
              <a:lnSpc>
                <a:spcPct val="90000"/>
              </a:lnSpc>
              <a:spcAft>
                <a:spcPts val="1200"/>
              </a:spcAft>
              <a:buFont typeface="Arial" panose="020B0604020202020204" pitchFamily="34" charset="0"/>
              <a:buChar char="•"/>
              <a:defRPr/>
            </a:pPr>
            <a:endParaRPr kumimoji="0" lang="en-US" i="0" u="none" strike="noStrike" kern="1200" cap="none" spc="0" normalizeH="0" baseline="0" noProof="0">
              <a:ln>
                <a:noFill/>
              </a:ln>
              <a:solidFill>
                <a:srgbClr val="222222"/>
              </a:solidFill>
              <a:effectLst/>
              <a:uLnTx/>
              <a:uFillTx/>
              <a:latin typeface="Neue Haas Grotesk Text Pro"/>
              <a:ea typeface="+mn-ea"/>
              <a:cs typeface="+mn-cs"/>
            </a:endParaRPr>
          </a:p>
        </p:txBody>
      </p:sp>
    </p:spTree>
    <p:extLst>
      <p:ext uri="{BB962C8B-B14F-4D97-AF65-F5344CB8AC3E}">
        <p14:creationId xmlns:p14="http://schemas.microsoft.com/office/powerpoint/2010/main" val="26295425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anim calcmode="lin" valueType="num">
                                      <p:cBhvr>
                                        <p:cTn id="22" dur="500" fill="hold"/>
                                        <p:tgtEl>
                                          <p:spTgt spid="10"/>
                                        </p:tgtEl>
                                        <p:attrNameLst>
                                          <p:attrName>ppt_x</p:attrName>
                                        </p:attrNameLst>
                                      </p:cBhvr>
                                      <p:tavLst>
                                        <p:tav tm="0">
                                          <p:val>
                                            <p:strVal val="#ppt_x"/>
                                          </p:val>
                                        </p:tav>
                                        <p:tav tm="100000">
                                          <p:val>
                                            <p:strVal val="#ppt_x"/>
                                          </p:val>
                                        </p:tav>
                                      </p:tavLst>
                                    </p:anim>
                                    <p:anim calcmode="lin" valueType="num">
                                      <p:cBhvr>
                                        <p:cTn id="2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anim calcmode="lin" valueType="num">
                                      <p:cBhvr>
                                        <p:cTn id="29" dur="500" fill="hold"/>
                                        <p:tgtEl>
                                          <p:spTgt spid="3"/>
                                        </p:tgtEl>
                                        <p:attrNameLst>
                                          <p:attrName>ppt_x</p:attrName>
                                        </p:attrNameLst>
                                      </p:cBhvr>
                                      <p:tavLst>
                                        <p:tav tm="0">
                                          <p:val>
                                            <p:strVal val="#ppt_x"/>
                                          </p:val>
                                        </p:tav>
                                        <p:tav tm="100000">
                                          <p:val>
                                            <p:strVal val="#ppt_x"/>
                                          </p:val>
                                        </p:tav>
                                      </p:tavLst>
                                    </p:anim>
                                    <p:anim calcmode="lin" valueType="num">
                                      <p:cBhvr>
                                        <p:cTn id="30"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411" y="263158"/>
            <a:ext cx="9643044" cy="502154"/>
          </a:xfrm>
        </p:spPr>
        <p:txBody>
          <a:bodyPr>
            <a:noAutofit/>
          </a:bodyPr>
          <a:lstStyle/>
          <a:p>
            <a:r>
              <a:rPr lang="en-US"/>
              <a:t>Interest Rate Outlook</a:t>
            </a:r>
          </a:p>
        </p:txBody>
      </p:sp>
      <p:sp>
        <p:nvSpPr>
          <p:cNvPr id="4" name="Text Placeholder 3">
            <a:extLst>
              <a:ext uri="{FF2B5EF4-FFF2-40B4-BE49-F238E27FC236}">
                <a16:creationId xmlns:a16="http://schemas.microsoft.com/office/drawing/2014/main" id="{034979DF-F4B8-6BB9-F1F1-F85757B60F7D}"/>
              </a:ext>
            </a:extLst>
          </p:cNvPr>
          <p:cNvSpPr>
            <a:spLocks noGrp="1"/>
          </p:cNvSpPr>
          <p:nvPr>
            <p:ph type="body" sz="quarter" idx="12"/>
          </p:nvPr>
        </p:nvSpPr>
        <p:spPr/>
        <p:txBody>
          <a:bodyPr/>
          <a:lstStyle/>
          <a:p>
            <a:r>
              <a:rPr lang="en-US" dirty="0"/>
              <a:t>As markets change, so should your investment strategy</a:t>
            </a:r>
          </a:p>
          <a:p>
            <a:endParaRPr lang="en-US" dirty="0"/>
          </a:p>
        </p:txBody>
      </p:sp>
      <p:sp>
        <p:nvSpPr>
          <p:cNvPr id="5" name="Rectangle 4">
            <a:extLst>
              <a:ext uri="{FF2B5EF4-FFF2-40B4-BE49-F238E27FC236}">
                <a16:creationId xmlns:a16="http://schemas.microsoft.com/office/drawing/2014/main" id="{EBB9806C-9090-F0D5-FD4A-B54BD49A374B}"/>
              </a:ext>
            </a:extLst>
          </p:cNvPr>
          <p:cNvSpPr/>
          <p:nvPr/>
        </p:nvSpPr>
        <p:spPr>
          <a:xfrm>
            <a:off x="457200" y="1600200"/>
            <a:ext cx="3140075" cy="4381500"/>
          </a:xfrm>
          <a:prstGeom prst="rect">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t" anchorCtr="0"/>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100" normalizeH="0" baseline="0" noProof="0">
                <a:ln>
                  <a:noFill/>
                </a:ln>
                <a:solidFill>
                  <a:srgbClr val="00B2BA"/>
                </a:solidFill>
                <a:effectLst/>
                <a:uLnTx/>
                <a:uFillTx/>
                <a:latin typeface="Neue Haas Grotesk Text Pro"/>
                <a:ea typeface="+mn-ea"/>
                <a:cs typeface="+mn-cs"/>
              </a:rPr>
              <a:t>Uncertain</a:t>
            </a:r>
            <a:endParaRPr kumimoji="0" lang="en-US" sz="3200" b="0" i="0" u="none" strike="noStrike" kern="1200" cap="none" spc="0" normalizeH="0" baseline="0" noProof="0">
              <a:ln>
                <a:noFill/>
              </a:ln>
              <a:solidFill>
                <a:schemeClr val="accent1"/>
              </a:solidFill>
              <a:effectLst/>
              <a:uLnTx/>
              <a:uFillTx/>
              <a:latin typeface="Neue Haas Grotesk Text Pro"/>
              <a:ea typeface="+mn-ea"/>
              <a:cs typeface="+mn-cs"/>
            </a:endParaRPr>
          </a:p>
          <a:p>
            <a:pPr marL="174625" lvl="0" indent="-174625">
              <a:spcAft>
                <a:spcPts val="1200"/>
              </a:spcAft>
              <a:buFont typeface="Arial" panose="020B0604020202020204" pitchFamily="34" charset="0"/>
              <a:buChar char="•"/>
              <a:defRPr/>
            </a:pPr>
            <a:r>
              <a:rPr lang="en-US">
                <a:solidFill>
                  <a:srgbClr val="222222"/>
                </a:solidFill>
              </a:rPr>
              <a:t>Maintain average maturity</a:t>
            </a:r>
          </a:p>
          <a:p>
            <a:pPr marL="174625" lvl="0" indent="-174625">
              <a:spcAft>
                <a:spcPts val="1200"/>
              </a:spcAft>
              <a:buFont typeface="Arial" panose="020B0604020202020204" pitchFamily="34" charset="0"/>
              <a:buChar char="•"/>
              <a:defRPr/>
            </a:pPr>
            <a:r>
              <a:rPr lang="en-US">
                <a:solidFill>
                  <a:srgbClr val="222222"/>
                </a:solidFill>
              </a:rPr>
              <a:t>Diversification across security types </a:t>
            </a:r>
          </a:p>
        </p:txBody>
      </p:sp>
      <p:sp>
        <p:nvSpPr>
          <p:cNvPr id="9" name="Rectangle 8">
            <a:extLst>
              <a:ext uri="{FF2B5EF4-FFF2-40B4-BE49-F238E27FC236}">
                <a16:creationId xmlns:a16="http://schemas.microsoft.com/office/drawing/2014/main" id="{113F40CC-4DCF-E381-41BE-EB97E3B94589}"/>
              </a:ext>
            </a:extLst>
          </p:cNvPr>
          <p:cNvSpPr/>
          <p:nvPr/>
        </p:nvSpPr>
        <p:spPr>
          <a:xfrm>
            <a:off x="3715789" y="1600200"/>
            <a:ext cx="3140075" cy="4381500"/>
          </a:xfrm>
          <a:prstGeom prst="rect">
            <a:avLst/>
          </a:prstGeom>
          <a:noFill/>
          <a:ln w="127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t" anchorCtr="0"/>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100" normalizeH="0" baseline="0" noProof="0" dirty="0">
                <a:ln>
                  <a:noFill/>
                </a:ln>
                <a:solidFill>
                  <a:srgbClr val="82C341"/>
                </a:solidFill>
                <a:effectLst/>
                <a:uLnTx/>
                <a:uFillTx/>
                <a:latin typeface="Neue Haas Grotesk Text Pro"/>
              </a:rPr>
              <a:t>Rising Rates</a:t>
            </a:r>
            <a:endParaRPr lang="en-US" sz="3200" b="1" spc="-100" noProof="0" dirty="0">
              <a:solidFill>
                <a:srgbClr val="82C341"/>
              </a:solidFill>
              <a:latin typeface="Neue Haas Grotesk Text Pro"/>
            </a:endParaRPr>
          </a:p>
          <a:p>
            <a:pPr marL="174625" marR="0" lvl="0" indent="-174625"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solidFill>
                  <a:srgbClr val="222222"/>
                </a:solidFill>
              </a:rPr>
              <a:t>Reduce average maturity</a:t>
            </a:r>
          </a:p>
          <a:p>
            <a:pPr marL="174625" lvl="0" indent="-174625">
              <a:spcAft>
                <a:spcPts val="1200"/>
              </a:spcAft>
              <a:buFont typeface="Arial" panose="020B0604020202020204" pitchFamily="34" charset="0"/>
              <a:buChar char="•"/>
              <a:defRPr/>
            </a:pPr>
            <a:r>
              <a:rPr lang="en-US" dirty="0">
                <a:solidFill>
                  <a:srgbClr val="222222"/>
                </a:solidFill>
              </a:rPr>
              <a:t>Frequent short-term maturities</a:t>
            </a:r>
          </a:p>
        </p:txBody>
      </p:sp>
      <p:sp>
        <p:nvSpPr>
          <p:cNvPr id="10" name="Rectangle 9">
            <a:extLst>
              <a:ext uri="{FF2B5EF4-FFF2-40B4-BE49-F238E27FC236}">
                <a16:creationId xmlns:a16="http://schemas.microsoft.com/office/drawing/2014/main" id="{73579651-B643-AC4B-9748-508C99CBE487}"/>
              </a:ext>
            </a:extLst>
          </p:cNvPr>
          <p:cNvSpPr/>
          <p:nvPr/>
        </p:nvSpPr>
        <p:spPr>
          <a:xfrm>
            <a:off x="6974378" y="1600200"/>
            <a:ext cx="3140075" cy="4381500"/>
          </a:xfrm>
          <a:prstGeom prst="rect">
            <a:avLst/>
          </a:prstGeom>
          <a:no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t" anchorCtr="0"/>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100" normalizeH="0" baseline="0" noProof="0" dirty="0">
                <a:ln>
                  <a:noFill/>
                </a:ln>
                <a:solidFill>
                  <a:srgbClr val="00698E"/>
                </a:solidFill>
                <a:effectLst/>
                <a:uLnTx/>
                <a:uFillTx/>
                <a:latin typeface="Neue Haas Grotesk Text Pro"/>
                <a:ea typeface="+mn-ea"/>
                <a:cs typeface="+mn-cs"/>
              </a:rPr>
              <a:t>Falling Rates</a:t>
            </a:r>
            <a:endParaRPr kumimoji="0" lang="en-US" sz="3200" b="0" i="0" u="none" strike="noStrike" kern="1200" cap="none" spc="0" normalizeH="0" baseline="0" noProof="0" dirty="0">
              <a:ln>
                <a:noFill/>
              </a:ln>
              <a:solidFill>
                <a:schemeClr val="accent2"/>
              </a:solidFill>
              <a:effectLst/>
              <a:uLnTx/>
              <a:uFillTx/>
              <a:latin typeface="Neue Haas Grotesk Text Pro"/>
              <a:ea typeface="+mn-ea"/>
              <a:cs typeface="+mn-cs"/>
            </a:endParaRPr>
          </a:p>
          <a:p>
            <a:pPr marL="174625" lvl="0" indent="-174625">
              <a:spcAft>
                <a:spcPts val="1200"/>
              </a:spcAft>
              <a:buFont typeface="Arial" panose="020B0604020202020204" pitchFamily="34" charset="0"/>
              <a:buChar char="•"/>
              <a:defRPr/>
            </a:pPr>
            <a:r>
              <a:rPr lang="en-US" dirty="0">
                <a:solidFill>
                  <a:srgbClr val="222222"/>
                </a:solidFill>
              </a:rPr>
              <a:t>Increase average maturity</a:t>
            </a:r>
          </a:p>
          <a:p>
            <a:pPr marL="174625" lvl="0" indent="-174625">
              <a:spcAft>
                <a:spcPts val="1200"/>
              </a:spcAft>
              <a:buFont typeface="Arial" panose="020B0604020202020204" pitchFamily="34" charset="0"/>
              <a:buChar char="•"/>
              <a:defRPr/>
            </a:pPr>
            <a:r>
              <a:rPr lang="en-US" dirty="0">
                <a:solidFill>
                  <a:srgbClr val="222222"/>
                </a:solidFill>
              </a:rPr>
              <a:t>Favorable to longer dated maturities </a:t>
            </a:r>
          </a:p>
        </p:txBody>
      </p:sp>
      <p:pic>
        <p:nvPicPr>
          <p:cNvPr id="12" name="Graphic 11" descr="Questions outline">
            <a:extLst>
              <a:ext uri="{FF2B5EF4-FFF2-40B4-BE49-F238E27FC236}">
                <a16:creationId xmlns:a16="http://schemas.microsoft.com/office/drawing/2014/main" id="{FEE05BCE-AB3F-FB79-3646-6EFFCD487E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78410" y="4823358"/>
            <a:ext cx="914400" cy="914400"/>
          </a:xfrm>
          <a:prstGeom prst="rect">
            <a:avLst/>
          </a:prstGeom>
        </p:spPr>
      </p:pic>
      <p:pic>
        <p:nvPicPr>
          <p:cNvPr id="14" name="Graphic 13" descr="Escalator Up outline">
            <a:extLst>
              <a:ext uri="{FF2B5EF4-FFF2-40B4-BE49-F238E27FC236}">
                <a16:creationId xmlns:a16="http://schemas.microsoft.com/office/drawing/2014/main" id="{B386553F-5CE9-404D-7243-9560FF5CE2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46821" y="4911589"/>
            <a:ext cx="914400" cy="914400"/>
          </a:xfrm>
          <a:prstGeom prst="rect">
            <a:avLst/>
          </a:prstGeom>
        </p:spPr>
      </p:pic>
      <p:pic>
        <p:nvPicPr>
          <p:cNvPr id="16" name="Graphic 15" descr="Escalator Down outline">
            <a:extLst>
              <a:ext uri="{FF2B5EF4-FFF2-40B4-BE49-F238E27FC236}">
                <a16:creationId xmlns:a16="http://schemas.microsoft.com/office/drawing/2014/main" id="{ACF88ED2-8020-85B4-9E13-BE104A075E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63264" y="4911589"/>
            <a:ext cx="914400" cy="914400"/>
          </a:xfrm>
          <a:prstGeom prst="rect">
            <a:avLst/>
          </a:prstGeom>
        </p:spPr>
      </p:pic>
    </p:spTree>
    <p:extLst>
      <p:ext uri="{BB962C8B-B14F-4D97-AF65-F5344CB8AC3E}">
        <p14:creationId xmlns:p14="http://schemas.microsoft.com/office/powerpoint/2010/main" val="41621701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anim calcmode="lin" valueType="num">
                                      <p:cBhvr>
                                        <p:cTn id="30" dur="500" fill="hold"/>
                                        <p:tgtEl>
                                          <p:spTgt spid="10"/>
                                        </p:tgtEl>
                                        <p:attrNameLst>
                                          <p:attrName>ppt_x</p:attrName>
                                        </p:attrNameLst>
                                      </p:cBhvr>
                                      <p:tavLst>
                                        <p:tav tm="0">
                                          <p:val>
                                            <p:strVal val="#ppt_x"/>
                                          </p:val>
                                        </p:tav>
                                        <p:tav tm="100000">
                                          <p:val>
                                            <p:strVal val="#ppt_x"/>
                                          </p:val>
                                        </p:tav>
                                      </p:tavLst>
                                    </p:anim>
                                    <p:anim calcmode="lin" valueType="num">
                                      <p:cBhvr>
                                        <p:cTn id="31" dur="500" fill="hold"/>
                                        <p:tgtEl>
                                          <p:spTgt spid="10"/>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411" y="273037"/>
            <a:ext cx="9643044" cy="404812"/>
          </a:xfrm>
        </p:spPr>
        <p:txBody>
          <a:bodyPr>
            <a:noAutofit/>
          </a:bodyPr>
          <a:lstStyle/>
          <a:p>
            <a:r>
              <a:rPr lang="en-US"/>
              <a:t>Short-term Portfolio</a:t>
            </a:r>
          </a:p>
        </p:txBody>
      </p:sp>
      <p:sp>
        <p:nvSpPr>
          <p:cNvPr id="5" name="Slide Number Placeholder 4"/>
          <p:cNvSpPr>
            <a:spLocks noGrp="1"/>
          </p:cNvSpPr>
          <p:nvPr>
            <p:ph type="sldNum" sz="quarter" idx="11"/>
          </p:nvPr>
        </p:nvSpPr>
        <p:spPr/>
        <p:txBody>
          <a:bodyPr/>
          <a:lstStyle/>
          <a:p>
            <a:fld id="{FCAA62E6-53F8-4BD6-BCC1-26D7DA314E76}" type="slidenum">
              <a:rPr lang="en-US" smtClean="0"/>
              <a:t>26</a:t>
            </a:fld>
            <a:endParaRPr lang="en-US"/>
          </a:p>
        </p:txBody>
      </p:sp>
      <p:sp>
        <p:nvSpPr>
          <p:cNvPr id="9" name="Text Placeholder 8">
            <a:extLst>
              <a:ext uri="{FF2B5EF4-FFF2-40B4-BE49-F238E27FC236}">
                <a16:creationId xmlns:a16="http://schemas.microsoft.com/office/drawing/2014/main" id="{373040AE-D38B-5A0C-11CE-200AB78D4F21}"/>
              </a:ext>
            </a:extLst>
          </p:cNvPr>
          <p:cNvSpPr>
            <a:spLocks noGrp="1"/>
          </p:cNvSpPr>
          <p:nvPr>
            <p:ph type="body" sz="quarter" idx="12"/>
          </p:nvPr>
        </p:nvSpPr>
        <p:spPr/>
        <p:txBody>
          <a:bodyPr/>
          <a:lstStyle/>
          <a:p>
            <a:endParaRPr lang="en-US"/>
          </a:p>
        </p:txBody>
      </p:sp>
      <p:sp>
        <p:nvSpPr>
          <p:cNvPr id="10" name="Text Placeholder 9">
            <a:extLst>
              <a:ext uri="{FF2B5EF4-FFF2-40B4-BE49-F238E27FC236}">
                <a16:creationId xmlns:a16="http://schemas.microsoft.com/office/drawing/2014/main" id="{74863B03-C85A-4705-A409-8FE85B065C39}"/>
              </a:ext>
            </a:extLst>
          </p:cNvPr>
          <p:cNvSpPr>
            <a:spLocks noGrp="1"/>
          </p:cNvSpPr>
          <p:nvPr>
            <p:ph type="body" sz="quarter" idx="14"/>
          </p:nvPr>
        </p:nvSpPr>
        <p:spPr/>
        <p:txBody>
          <a:bodyPr/>
          <a:lstStyle/>
          <a:p>
            <a:r>
              <a:rPr lang="en-US">
                <a:solidFill>
                  <a:schemeClr val="tx2"/>
                </a:solidFill>
              </a:rPr>
              <a:t>SOURCE: MEEDER PUBLIC FUNDS. FOR ILLUSTRATIVE PURPOSES ONLY.</a:t>
            </a:r>
          </a:p>
        </p:txBody>
      </p:sp>
      <p:graphicFrame>
        <p:nvGraphicFramePr>
          <p:cNvPr id="11" name="Content Placeholder 10">
            <a:extLst>
              <a:ext uri="{FF2B5EF4-FFF2-40B4-BE49-F238E27FC236}">
                <a16:creationId xmlns:a16="http://schemas.microsoft.com/office/drawing/2014/main" id="{B3C20072-A69E-4996-8CC5-283E579ABFD3}"/>
              </a:ext>
            </a:extLst>
          </p:cNvPr>
          <p:cNvGraphicFramePr>
            <a:graphicFrameLocks noGrp="1"/>
          </p:cNvGraphicFramePr>
          <p:nvPr>
            <p:ph idx="1"/>
            <p:extLst>
              <p:ext uri="{D42A27DB-BD31-4B8C-83A1-F6EECF244321}">
                <p14:modId xmlns:p14="http://schemas.microsoft.com/office/powerpoint/2010/main" val="2115931067"/>
              </p:ext>
            </p:extLst>
          </p:nvPr>
        </p:nvGraphicFramePr>
        <p:xfrm>
          <a:off x="463549" y="1600200"/>
          <a:ext cx="9756775" cy="4381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89295211"/>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77584-B99E-4949-9958-CA638D27E6E8}"/>
              </a:ext>
            </a:extLst>
          </p:cNvPr>
          <p:cNvSpPr>
            <a:spLocks noGrp="1"/>
          </p:cNvSpPr>
          <p:nvPr>
            <p:ph type="title"/>
          </p:nvPr>
        </p:nvSpPr>
        <p:spPr>
          <a:xfrm>
            <a:off x="461963" y="261937"/>
            <a:ext cx="9644062" cy="1684849"/>
          </a:xfrm>
          <a:noFill/>
        </p:spPr>
        <p:txBody>
          <a:bodyPr vert="horz" lIns="91440" tIns="45720" rIns="91440" bIns="45720" rtlCol="0" anchor="ctr">
            <a:noAutofit/>
          </a:bodyPr>
          <a:lstStyle/>
          <a:p>
            <a:r>
              <a:rPr lang="en-US"/>
              <a:t>Breakeven Analysis: </a:t>
            </a:r>
            <a:br>
              <a:rPr lang="en-US"/>
            </a:br>
            <a:r>
              <a:rPr lang="en-US"/>
              <a:t>5-Year versus 1-Year Investment  </a:t>
            </a:r>
            <a:br>
              <a:rPr lang="en-US"/>
            </a:br>
            <a:endParaRPr lang="en-US"/>
          </a:p>
        </p:txBody>
      </p:sp>
      <p:sp>
        <p:nvSpPr>
          <p:cNvPr id="9" name="Footer Placeholder 3">
            <a:extLst>
              <a:ext uri="{FF2B5EF4-FFF2-40B4-BE49-F238E27FC236}">
                <a16:creationId xmlns:a16="http://schemas.microsoft.com/office/drawing/2014/main" id="{6C3A1B22-3444-ABC3-E3C7-527D911D65C5}"/>
              </a:ext>
            </a:extLst>
          </p:cNvPr>
          <p:cNvSpPr>
            <a:spLocks noGrp="1"/>
          </p:cNvSpPr>
          <p:nvPr>
            <p:ph type="ftr" sz="quarter" idx="10"/>
          </p:nvPr>
        </p:nvSpPr>
        <p:spPr>
          <a:xfrm>
            <a:off x="2084388" y="6383842"/>
            <a:ext cx="8021636" cy="312233"/>
          </a:xfrm>
        </p:spPr>
        <p:txBody>
          <a:bodyPr/>
          <a:lstStyle/>
          <a:p>
            <a:r>
              <a:rPr lang="en-US"/>
              <a:t>FOR INFORMATIONAL PURPOSES ONLY. SEE IMPORTANT DISCLOSURES AT THE END OF THE PRESENTATION.</a:t>
            </a:r>
          </a:p>
        </p:txBody>
      </p:sp>
      <p:sp>
        <p:nvSpPr>
          <p:cNvPr id="17" name="Text Placeholder 16">
            <a:extLst>
              <a:ext uri="{FF2B5EF4-FFF2-40B4-BE49-F238E27FC236}">
                <a16:creationId xmlns:a16="http://schemas.microsoft.com/office/drawing/2014/main" id="{642CA715-8736-938E-A8A8-2C1247F527AC}"/>
              </a:ext>
            </a:extLst>
          </p:cNvPr>
          <p:cNvSpPr>
            <a:spLocks noGrp="1"/>
          </p:cNvSpPr>
          <p:nvPr>
            <p:ph type="body" sz="quarter" idx="14"/>
          </p:nvPr>
        </p:nvSpPr>
        <p:spPr/>
        <p:txBody>
          <a:bodyPr/>
          <a:lstStyle/>
          <a:p>
            <a:r>
              <a:rPr lang="en-US">
                <a:solidFill>
                  <a:schemeClr val="tx2"/>
                </a:solidFill>
              </a:rPr>
              <a:t>SOURCE: MEEDER PUBLIC FUNDS. FOR ILLUSTRATIVE PURPOSES ONLY.</a:t>
            </a:r>
          </a:p>
        </p:txBody>
      </p:sp>
      <p:sp>
        <p:nvSpPr>
          <p:cNvPr id="3" name="TextBox 2">
            <a:extLst>
              <a:ext uri="{FF2B5EF4-FFF2-40B4-BE49-F238E27FC236}">
                <a16:creationId xmlns:a16="http://schemas.microsoft.com/office/drawing/2014/main" id="{FEB451AD-C21E-E6EC-BA63-4491F120DFB2}"/>
              </a:ext>
            </a:extLst>
          </p:cNvPr>
          <p:cNvSpPr txBox="1"/>
          <p:nvPr/>
        </p:nvSpPr>
        <p:spPr>
          <a:xfrm>
            <a:off x="457199" y="5147058"/>
            <a:ext cx="5314682" cy="978729"/>
          </a:xfrm>
          <a:prstGeom prst="rect">
            <a:avLst/>
          </a:prstGeom>
          <a:noFill/>
        </p:spPr>
        <p:txBody>
          <a:bodyPr wrap="square" rtlCol="0" anchor="b" anchorCtr="0">
            <a:spAutoFit/>
          </a:bodyPr>
          <a:lstStyle/>
          <a:p>
            <a:pPr algn="r">
              <a:lnSpc>
                <a:spcPct val="90000"/>
              </a:lnSpc>
            </a:pPr>
            <a:r>
              <a:rPr lang="en-US" sz="3200" b="1">
                <a:solidFill>
                  <a:schemeClr val="accent1"/>
                </a:solidFill>
              </a:rPr>
              <a:t>What’s my </a:t>
            </a:r>
            <a:br>
              <a:rPr lang="en-US" sz="3200" b="1">
                <a:solidFill>
                  <a:schemeClr val="accent1"/>
                </a:solidFill>
              </a:rPr>
            </a:br>
            <a:r>
              <a:rPr lang="en-US" sz="3200" b="1">
                <a:solidFill>
                  <a:schemeClr val="accent1"/>
                </a:solidFill>
              </a:rPr>
              <a:t>breakeven rate?</a:t>
            </a:r>
          </a:p>
        </p:txBody>
      </p:sp>
      <p:sp>
        <p:nvSpPr>
          <p:cNvPr id="6" name="TextBox 5">
            <a:extLst>
              <a:ext uri="{FF2B5EF4-FFF2-40B4-BE49-F238E27FC236}">
                <a16:creationId xmlns:a16="http://schemas.microsoft.com/office/drawing/2014/main" id="{F23A4B39-13EA-AFEF-F1CD-22AEDCF6A92D}"/>
              </a:ext>
            </a:extLst>
          </p:cNvPr>
          <p:cNvSpPr txBox="1"/>
          <p:nvPr/>
        </p:nvSpPr>
        <p:spPr>
          <a:xfrm>
            <a:off x="6252754" y="4703859"/>
            <a:ext cx="5482046" cy="1421928"/>
          </a:xfrm>
          <a:prstGeom prst="rect">
            <a:avLst/>
          </a:prstGeom>
          <a:noFill/>
        </p:spPr>
        <p:txBody>
          <a:bodyPr wrap="square" rtlCol="0" anchor="b" anchorCtr="0">
            <a:spAutoFit/>
          </a:bodyPr>
          <a:lstStyle/>
          <a:p>
            <a:pPr>
              <a:lnSpc>
                <a:spcPct val="90000"/>
              </a:lnSpc>
            </a:pPr>
            <a:r>
              <a:rPr lang="en-US" sz="2000"/>
              <a:t> </a:t>
            </a:r>
            <a:r>
              <a:rPr lang="en-US" sz="2400" b="1">
                <a:solidFill>
                  <a:schemeClr val="accent4"/>
                </a:solidFill>
              </a:rPr>
              <a:t>$195,000-$42,000 = $153,000</a:t>
            </a:r>
          </a:p>
          <a:p>
            <a:pPr>
              <a:lnSpc>
                <a:spcPct val="90000"/>
              </a:lnSpc>
            </a:pPr>
            <a:endParaRPr lang="en-US" sz="2400" b="1">
              <a:solidFill>
                <a:schemeClr val="accent4"/>
              </a:solidFill>
            </a:endParaRPr>
          </a:p>
          <a:p>
            <a:pPr>
              <a:lnSpc>
                <a:spcPct val="90000"/>
              </a:lnSpc>
            </a:pPr>
            <a:r>
              <a:rPr lang="en-US" sz="2400" b="1">
                <a:solidFill>
                  <a:schemeClr val="accent4"/>
                </a:solidFill>
              </a:rPr>
              <a:t> $153,000/4 = $38,250 Per Year</a:t>
            </a:r>
            <a:endParaRPr lang="en-US" sz="2400"/>
          </a:p>
          <a:p>
            <a:pPr>
              <a:lnSpc>
                <a:spcPct val="90000"/>
              </a:lnSpc>
            </a:pPr>
            <a:r>
              <a:rPr lang="en-US" sz="2400" b="1">
                <a:solidFill>
                  <a:schemeClr val="accent4"/>
                </a:solidFill>
              </a:rPr>
              <a:t> $38,250/$1,000,000 = 3.825% </a:t>
            </a:r>
            <a:endParaRPr lang="en-US" sz="2400"/>
          </a:p>
        </p:txBody>
      </p:sp>
      <p:graphicFrame>
        <p:nvGraphicFramePr>
          <p:cNvPr id="18" name="Table 5">
            <a:extLst>
              <a:ext uri="{FF2B5EF4-FFF2-40B4-BE49-F238E27FC236}">
                <a16:creationId xmlns:a16="http://schemas.microsoft.com/office/drawing/2014/main" id="{B583F86E-3A19-45F4-86C5-9536D52D9A89}"/>
              </a:ext>
            </a:extLst>
          </p:cNvPr>
          <p:cNvGraphicFramePr>
            <a:graphicFrameLocks noGrp="1"/>
          </p:cNvGraphicFramePr>
          <p:nvPr>
            <p:ph idx="1"/>
          </p:nvPr>
        </p:nvGraphicFramePr>
        <p:xfrm>
          <a:off x="463550" y="1600200"/>
          <a:ext cx="11266488" cy="3003562"/>
        </p:xfrm>
        <a:graphic>
          <a:graphicData uri="http://schemas.openxmlformats.org/drawingml/2006/table">
            <a:tbl>
              <a:tblPr firstRow="1" bandRow="1">
                <a:tableStyleId>{5C22544A-7EE6-4342-B048-85BDC9FD1C3A}</a:tableStyleId>
              </a:tblPr>
              <a:tblGrid>
                <a:gridCol w="1662823">
                  <a:extLst>
                    <a:ext uri="{9D8B030D-6E8A-4147-A177-3AD203B41FA5}">
                      <a16:colId xmlns:a16="http://schemas.microsoft.com/office/drawing/2014/main" val="1473642156"/>
                    </a:ext>
                  </a:extLst>
                </a:gridCol>
                <a:gridCol w="1830666">
                  <a:extLst>
                    <a:ext uri="{9D8B030D-6E8A-4147-A177-3AD203B41FA5}">
                      <a16:colId xmlns:a16="http://schemas.microsoft.com/office/drawing/2014/main" val="794708924"/>
                    </a:ext>
                  </a:extLst>
                </a:gridCol>
                <a:gridCol w="2067677">
                  <a:extLst>
                    <a:ext uri="{9D8B030D-6E8A-4147-A177-3AD203B41FA5}">
                      <a16:colId xmlns:a16="http://schemas.microsoft.com/office/drawing/2014/main" val="582521862"/>
                    </a:ext>
                  </a:extLst>
                </a:gridCol>
                <a:gridCol w="203380">
                  <a:extLst>
                    <a:ext uri="{9D8B030D-6E8A-4147-A177-3AD203B41FA5}">
                      <a16:colId xmlns:a16="http://schemas.microsoft.com/office/drawing/2014/main" val="1781727763"/>
                    </a:ext>
                  </a:extLst>
                </a:gridCol>
                <a:gridCol w="1840610">
                  <a:extLst>
                    <a:ext uri="{9D8B030D-6E8A-4147-A177-3AD203B41FA5}">
                      <a16:colId xmlns:a16="http://schemas.microsoft.com/office/drawing/2014/main" val="3877960433"/>
                    </a:ext>
                  </a:extLst>
                </a:gridCol>
                <a:gridCol w="1830666">
                  <a:extLst>
                    <a:ext uri="{9D8B030D-6E8A-4147-A177-3AD203B41FA5}">
                      <a16:colId xmlns:a16="http://schemas.microsoft.com/office/drawing/2014/main" val="3468526804"/>
                    </a:ext>
                  </a:extLst>
                </a:gridCol>
                <a:gridCol w="1830666">
                  <a:extLst>
                    <a:ext uri="{9D8B030D-6E8A-4147-A177-3AD203B41FA5}">
                      <a16:colId xmlns:a16="http://schemas.microsoft.com/office/drawing/2014/main" val="3948671404"/>
                    </a:ext>
                  </a:extLst>
                </a:gridCol>
              </a:tblGrid>
              <a:tr h="504279">
                <a:tc gridSpan="3">
                  <a:txBody>
                    <a:bodyPr/>
                    <a:lstStyle/>
                    <a:p>
                      <a:pPr algn="ctr"/>
                      <a:r>
                        <a:rPr lang="en-US" sz="1800">
                          <a:solidFill>
                            <a:schemeClr val="tx1"/>
                          </a:solidFill>
                        </a:rPr>
                        <a:t>5-year: US Treasury at 3.9%</a:t>
                      </a:r>
                    </a:p>
                  </a:txBody>
                  <a:tcPr marL="88990" marR="88990" marT="44495" marB="44495" anchor="ctr">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2800"/>
                    </a:p>
                  </a:txBody>
                  <a:tcPr/>
                </a:tc>
                <a:tc hMerge="1">
                  <a:txBody>
                    <a:bodyPr/>
                    <a:lstStyle/>
                    <a:p>
                      <a:endParaRPr lang="en-US" sz="2800"/>
                    </a:p>
                  </a:txBody>
                  <a:tcPr/>
                </a:tc>
                <a:tc>
                  <a:txBody>
                    <a:bodyPr/>
                    <a:lstStyle/>
                    <a:p>
                      <a:endParaRPr lang="en-US" sz="1600"/>
                    </a:p>
                  </a:txBody>
                  <a:tcPr marL="88990" marR="88990" marT="44495" marB="44495"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sz="1800">
                          <a:solidFill>
                            <a:schemeClr val="tx1"/>
                          </a:solidFill>
                        </a:rPr>
                        <a:t>    1-year: US Treasury at 4.2%</a:t>
                      </a:r>
                    </a:p>
                  </a:txBody>
                  <a:tcPr marL="88990" marR="88990" marT="44495" marB="44495" anchor="ctr">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2800"/>
                    </a:p>
                  </a:txBody>
                  <a:tcPr/>
                </a:tc>
                <a:tc hMerge="1">
                  <a:txBody>
                    <a:bodyPr/>
                    <a:lstStyle/>
                    <a:p>
                      <a:endParaRPr lang="en-US" sz="2800"/>
                    </a:p>
                  </a:txBody>
                  <a:tcPr/>
                </a:tc>
                <a:extLst>
                  <a:ext uri="{0D108BD9-81ED-4DB2-BD59-A6C34878D82A}">
                    <a16:rowId xmlns:a16="http://schemas.microsoft.com/office/drawing/2014/main" val="1206987482"/>
                  </a:ext>
                </a:extLst>
              </a:tr>
              <a:tr h="363517">
                <a:tc>
                  <a:txBody>
                    <a:bodyPr/>
                    <a:lstStyle/>
                    <a:p>
                      <a:pPr algn="ctr"/>
                      <a:r>
                        <a:rPr lang="en-US" sz="1600" b="1">
                          <a:solidFill>
                            <a:schemeClr val="bg1"/>
                          </a:solidFill>
                        </a:rPr>
                        <a:t>Maturity</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600" b="1">
                          <a:solidFill>
                            <a:schemeClr val="bg1"/>
                          </a:solidFill>
                        </a:rPr>
                        <a:t>Amount</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600" b="1">
                          <a:solidFill>
                            <a:schemeClr val="bg1"/>
                          </a:solidFill>
                        </a:rPr>
                        <a:t>Interest Earned</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endParaRPr lang="en-US" sz="1600"/>
                    </a:p>
                  </a:txBody>
                  <a:tcPr marL="88990" marR="88990" marT="44495" marB="44495"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a:solidFill>
                            <a:schemeClr val="bg1"/>
                          </a:solidFill>
                        </a:rPr>
                        <a:t>Maturity</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600" b="1">
                          <a:solidFill>
                            <a:schemeClr val="bg1"/>
                          </a:solidFill>
                        </a:rPr>
                        <a:t>Amount</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600" b="1">
                          <a:solidFill>
                            <a:schemeClr val="bg1"/>
                          </a:solidFill>
                        </a:rPr>
                        <a:t>Interest Earned</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366864159"/>
                  </a:ext>
                </a:extLst>
              </a:tr>
              <a:tr h="355961">
                <a:tc>
                  <a:txBody>
                    <a:bodyPr/>
                    <a:lstStyle/>
                    <a:p>
                      <a:pPr algn="ctr"/>
                      <a:r>
                        <a:rPr lang="en-US" sz="1600" b="1">
                          <a:solidFill>
                            <a:schemeClr val="accent1"/>
                          </a:solidFill>
                        </a:rPr>
                        <a:t>Year 1</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$0</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$39,000</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p>
                  </a:txBody>
                  <a:tcPr marL="88990" marR="88990" marT="44495" marB="44495"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a:solidFill>
                            <a:schemeClr val="accent1"/>
                          </a:solidFill>
                        </a:rPr>
                        <a:t>Year 1</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$1,000,000</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$42,000</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9569243"/>
                  </a:ext>
                </a:extLst>
              </a:tr>
              <a:tr h="355961">
                <a:tc>
                  <a:txBody>
                    <a:bodyPr/>
                    <a:lstStyle/>
                    <a:p>
                      <a:pPr algn="ctr"/>
                      <a:r>
                        <a:rPr lang="en-US" sz="1600" b="1">
                          <a:solidFill>
                            <a:schemeClr val="accent1"/>
                          </a:solidFill>
                        </a:rPr>
                        <a:t>Year 2</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$0</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$39,000</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p>
                  </a:txBody>
                  <a:tcPr marL="88990" marR="88990" marT="44495" marB="44495"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a:solidFill>
                            <a:schemeClr val="accent1"/>
                          </a:solidFill>
                        </a:rPr>
                        <a:t>Year 2</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$0</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3534471"/>
                  </a:ext>
                </a:extLst>
              </a:tr>
              <a:tr h="355961">
                <a:tc>
                  <a:txBody>
                    <a:bodyPr/>
                    <a:lstStyle/>
                    <a:p>
                      <a:pPr algn="ctr"/>
                      <a:r>
                        <a:rPr lang="en-US" sz="1600" b="1">
                          <a:solidFill>
                            <a:schemeClr val="accent1"/>
                          </a:solidFill>
                        </a:rPr>
                        <a:t>Year 3</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$0</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$39,000</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p>
                  </a:txBody>
                  <a:tcPr marL="88990" marR="88990" marT="44495" marB="44495"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a:solidFill>
                            <a:schemeClr val="accent1"/>
                          </a:solidFill>
                        </a:rPr>
                        <a:t>Year 3</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$0</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1713328"/>
                  </a:ext>
                </a:extLst>
              </a:tr>
              <a:tr h="355961">
                <a:tc>
                  <a:txBody>
                    <a:bodyPr/>
                    <a:lstStyle/>
                    <a:p>
                      <a:pPr algn="ctr"/>
                      <a:r>
                        <a:rPr lang="en-US" sz="1600" b="1">
                          <a:solidFill>
                            <a:schemeClr val="accent1"/>
                          </a:solidFill>
                        </a:rPr>
                        <a:t>Year 4</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$0</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$39,000</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p>
                  </a:txBody>
                  <a:tcPr marL="88990" marR="88990" marT="44495" marB="44495"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a:solidFill>
                            <a:schemeClr val="accent1"/>
                          </a:solidFill>
                        </a:rPr>
                        <a:t>Year 4</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$0</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368908"/>
                  </a:ext>
                </a:extLst>
              </a:tr>
              <a:tr h="355961">
                <a:tc>
                  <a:txBody>
                    <a:bodyPr/>
                    <a:lstStyle/>
                    <a:p>
                      <a:pPr algn="ctr"/>
                      <a:r>
                        <a:rPr lang="en-US" sz="1600" b="1">
                          <a:solidFill>
                            <a:schemeClr val="accent1"/>
                          </a:solidFill>
                        </a:rPr>
                        <a:t>Year 5</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$1,000,000</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$39,000</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p>
                  </a:txBody>
                  <a:tcPr marL="88990" marR="88990" marT="44495" marB="44495"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a:solidFill>
                            <a:schemeClr val="accent1"/>
                          </a:solidFill>
                        </a:rPr>
                        <a:t>Year 5</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$0</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8159651"/>
                  </a:ext>
                </a:extLst>
              </a:tr>
              <a:tr h="355961">
                <a:tc>
                  <a:txBody>
                    <a:bodyPr/>
                    <a:lstStyle/>
                    <a:p>
                      <a:pPr algn="ctr"/>
                      <a:r>
                        <a:rPr lang="en-US" sz="1600" b="1"/>
                        <a:t>TOTAL</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600" b="0"/>
                        <a:t>$1,000,000</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600" b="1"/>
                        <a:t>$195,000</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600"/>
                    </a:p>
                  </a:txBody>
                  <a:tcPr marL="88990" marR="88990" marT="44495" marB="44495" anchor="ctr">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600"/>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600" b="0"/>
                        <a:t>$1,000,000</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600" b="1"/>
                        <a:t>$42,000</a:t>
                      </a:r>
                    </a:p>
                  </a:txBody>
                  <a:tcPr marL="88990" marR="88990" marT="44495" marB="44495" anchor="ctr">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451148"/>
                  </a:ext>
                </a:extLst>
              </a:tr>
            </a:tbl>
          </a:graphicData>
        </a:graphic>
      </p:graphicFrame>
      <p:grpSp>
        <p:nvGrpSpPr>
          <p:cNvPr id="19" name="Group 18">
            <a:extLst>
              <a:ext uri="{FF2B5EF4-FFF2-40B4-BE49-F238E27FC236}">
                <a16:creationId xmlns:a16="http://schemas.microsoft.com/office/drawing/2014/main" id="{41AA473A-E0AC-A945-3B95-D497341610CF}"/>
              </a:ext>
            </a:extLst>
          </p:cNvPr>
          <p:cNvGrpSpPr/>
          <p:nvPr/>
        </p:nvGrpSpPr>
        <p:grpSpPr>
          <a:xfrm>
            <a:off x="5925084" y="5454502"/>
            <a:ext cx="348934" cy="525914"/>
            <a:chOff x="6968862" y="4211404"/>
            <a:chExt cx="914400" cy="1777916"/>
          </a:xfrm>
        </p:grpSpPr>
        <p:sp>
          <p:nvSpPr>
            <p:cNvPr id="20" name="Freeform 8">
              <a:extLst>
                <a:ext uri="{FF2B5EF4-FFF2-40B4-BE49-F238E27FC236}">
                  <a16:creationId xmlns:a16="http://schemas.microsoft.com/office/drawing/2014/main" id="{30F67CB4-2174-9570-8689-622EE37ED294}"/>
                </a:ext>
              </a:extLst>
            </p:cNvPr>
            <p:cNvSpPr/>
            <p:nvPr/>
          </p:nvSpPr>
          <p:spPr>
            <a:xfrm>
              <a:off x="6968862" y="4211404"/>
              <a:ext cx="457200" cy="1777916"/>
            </a:xfrm>
            <a:custGeom>
              <a:avLst/>
              <a:gdLst>
                <a:gd name="connsiteX0" fmla="*/ 0 w 457200"/>
                <a:gd name="connsiteY0" fmla="*/ 0 h 4389120"/>
                <a:gd name="connsiteX1" fmla="*/ 457200 w 457200"/>
                <a:gd name="connsiteY1" fmla="*/ 0 h 4389120"/>
                <a:gd name="connsiteX2" fmla="*/ 457200 w 457200"/>
                <a:gd name="connsiteY2" fmla="*/ 4389120 h 4389120"/>
                <a:gd name="connsiteX3" fmla="*/ 7620 w 457200"/>
                <a:gd name="connsiteY3" fmla="*/ 4389120 h 4389120"/>
              </a:gdLst>
              <a:ahLst/>
              <a:cxnLst>
                <a:cxn ang="0">
                  <a:pos x="connsiteX0" y="connsiteY0"/>
                </a:cxn>
                <a:cxn ang="0">
                  <a:pos x="connsiteX1" y="connsiteY1"/>
                </a:cxn>
                <a:cxn ang="0">
                  <a:pos x="connsiteX2" y="connsiteY2"/>
                </a:cxn>
                <a:cxn ang="0">
                  <a:pos x="connsiteX3" y="connsiteY3"/>
                </a:cxn>
              </a:cxnLst>
              <a:rect l="l" t="t" r="r" b="b"/>
              <a:pathLst>
                <a:path w="457200" h="4389120">
                  <a:moveTo>
                    <a:pt x="0" y="0"/>
                  </a:moveTo>
                  <a:lnTo>
                    <a:pt x="457200" y="0"/>
                  </a:lnTo>
                  <a:lnTo>
                    <a:pt x="457200" y="4389120"/>
                  </a:lnTo>
                  <a:lnTo>
                    <a:pt x="7620" y="4389120"/>
                  </a:lnTo>
                </a:path>
              </a:pathLst>
            </a:custGeom>
            <a:no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22" name="Freeform 9">
              <a:extLst>
                <a:ext uri="{FF2B5EF4-FFF2-40B4-BE49-F238E27FC236}">
                  <a16:creationId xmlns:a16="http://schemas.microsoft.com/office/drawing/2014/main" id="{11F0EC15-D991-B6ED-793F-2082DE903F38}"/>
                </a:ext>
              </a:extLst>
            </p:cNvPr>
            <p:cNvSpPr/>
            <p:nvPr/>
          </p:nvSpPr>
          <p:spPr>
            <a:xfrm>
              <a:off x="7426062" y="5091021"/>
              <a:ext cx="457200" cy="0"/>
            </a:xfrm>
            <a:custGeom>
              <a:avLst/>
              <a:gdLst>
                <a:gd name="connsiteX0" fmla="*/ 0 w 457200"/>
                <a:gd name="connsiteY0" fmla="*/ 0 h 4389120"/>
                <a:gd name="connsiteX1" fmla="*/ 457200 w 457200"/>
                <a:gd name="connsiteY1" fmla="*/ 0 h 4389120"/>
                <a:gd name="connsiteX2" fmla="*/ 457200 w 457200"/>
                <a:gd name="connsiteY2" fmla="*/ 4389120 h 4389120"/>
                <a:gd name="connsiteX3" fmla="*/ 7620 w 457200"/>
                <a:gd name="connsiteY3" fmla="*/ 4389120 h 4389120"/>
                <a:gd name="connsiteX0" fmla="*/ 0 w 457200"/>
                <a:gd name="connsiteY0" fmla="*/ 0 h 4389120"/>
                <a:gd name="connsiteX1" fmla="*/ 457200 w 457200"/>
                <a:gd name="connsiteY1" fmla="*/ 0 h 4389120"/>
                <a:gd name="connsiteX2" fmla="*/ 457200 w 457200"/>
                <a:gd name="connsiteY2" fmla="*/ 4389120 h 4389120"/>
                <a:gd name="connsiteX0" fmla="*/ 0 w 457200"/>
                <a:gd name="connsiteY0" fmla="*/ 0 h 0"/>
                <a:gd name="connsiteX1" fmla="*/ 457200 w 457200"/>
                <a:gd name="connsiteY1" fmla="*/ 0 h 0"/>
              </a:gdLst>
              <a:ahLst/>
              <a:cxnLst>
                <a:cxn ang="0">
                  <a:pos x="connsiteX0" y="connsiteY0"/>
                </a:cxn>
                <a:cxn ang="0">
                  <a:pos x="connsiteX1" y="connsiteY1"/>
                </a:cxn>
              </a:cxnLst>
              <a:rect l="l" t="t" r="r" b="b"/>
              <a:pathLst>
                <a:path w="457200">
                  <a:moveTo>
                    <a:pt x="0" y="0"/>
                  </a:moveTo>
                  <a:lnTo>
                    <a:pt x="457200" y="0"/>
                  </a:lnTo>
                </a:path>
              </a:pathLst>
            </a:custGeom>
            <a:no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spTree>
    <p:extLst>
      <p:ext uri="{BB962C8B-B14F-4D97-AF65-F5344CB8AC3E}">
        <p14:creationId xmlns:p14="http://schemas.microsoft.com/office/powerpoint/2010/main" val="40102093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411" y="273037"/>
            <a:ext cx="9643044" cy="404812"/>
          </a:xfrm>
        </p:spPr>
        <p:txBody>
          <a:bodyPr>
            <a:noAutofit/>
          </a:bodyPr>
          <a:lstStyle/>
          <a:p>
            <a:r>
              <a:rPr lang="en-US"/>
              <a:t>Laddered Portfolio</a:t>
            </a:r>
          </a:p>
        </p:txBody>
      </p:sp>
      <p:sp>
        <p:nvSpPr>
          <p:cNvPr id="5" name="Slide Number Placeholder 4"/>
          <p:cNvSpPr>
            <a:spLocks noGrp="1"/>
          </p:cNvSpPr>
          <p:nvPr>
            <p:ph type="sldNum" sz="quarter" idx="11"/>
          </p:nvPr>
        </p:nvSpPr>
        <p:spPr>
          <a:xfrm>
            <a:off x="462981" y="6383842"/>
            <a:ext cx="838200" cy="312233"/>
          </a:xfrm>
        </p:spPr>
        <p:txBody>
          <a:bodyPr/>
          <a:lstStyle/>
          <a:p>
            <a:fld id="{FCAA62E6-53F8-4BD6-BCC1-26D7DA314E76}" type="slidenum">
              <a:rPr lang="en-US" smtClean="0"/>
              <a:pPr/>
              <a:t>28</a:t>
            </a:fld>
            <a:endParaRPr lang="en-US"/>
          </a:p>
        </p:txBody>
      </p:sp>
      <p:sp>
        <p:nvSpPr>
          <p:cNvPr id="11" name="Text Placeholder 10">
            <a:extLst>
              <a:ext uri="{FF2B5EF4-FFF2-40B4-BE49-F238E27FC236}">
                <a16:creationId xmlns:a16="http://schemas.microsoft.com/office/drawing/2014/main" id="{20C5B61B-4284-5599-4B5E-E11688A20D1D}"/>
              </a:ext>
            </a:extLst>
          </p:cNvPr>
          <p:cNvSpPr>
            <a:spLocks noGrp="1"/>
          </p:cNvSpPr>
          <p:nvPr>
            <p:ph type="body" sz="quarter" idx="12"/>
          </p:nvPr>
        </p:nvSpPr>
        <p:spPr/>
        <p:txBody>
          <a:bodyPr/>
          <a:lstStyle/>
          <a:p>
            <a:endParaRPr lang="en-US"/>
          </a:p>
        </p:txBody>
      </p:sp>
      <p:sp>
        <p:nvSpPr>
          <p:cNvPr id="12" name="Text Placeholder 11">
            <a:extLst>
              <a:ext uri="{FF2B5EF4-FFF2-40B4-BE49-F238E27FC236}">
                <a16:creationId xmlns:a16="http://schemas.microsoft.com/office/drawing/2014/main" id="{9D1014E9-8FEF-1903-88B9-D40326796C64}"/>
              </a:ext>
            </a:extLst>
          </p:cNvPr>
          <p:cNvSpPr>
            <a:spLocks noGrp="1"/>
          </p:cNvSpPr>
          <p:nvPr>
            <p:ph type="body" sz="quarter" idx="14"/>
          </p:nvPr>
        </p:nvSpPr>
        <p:spPr/>
        <p:txBody>
          <a:bodyPr/>
          <a:lstStyle/>
          <a:p>
            <a:r>
              <a:rPr lang="en-US">
                <a:solidFill>
                  <a:schemeClr val="tx2"/>
                </a:solidFill>
              </a:rPr>
              <a:t>SOURCE: MEEDER PUBLIC FUNDS. FOR ILLUSTRATIVE PURPOSES ONLY.</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806181617"/>
              </p:ext>
            </p:extLst>
          </p:nvPr>
        </p:nvGraphicFramePr>
        <p:xfrm>
          <a:off x="463550" y="1600200"/>
          <a:ext cx="11271250" cy="4381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97571263"/>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8EC5E-445B-252A-D6EF-A5AFF8E981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D78C954-A083-0C37-6BBA-F37D052A0204}"/>
              </a:ext>
            </a:extLst>
          </p:cNvPr>
          <p:cNvSpPr>
            <a:spLocks noGrp="1"/>
          </p:cNvSpPr>
          <p:nvPr>
            <p:ph type="title"/>
          </p:nvPr>
        </p:nvSpPr>
        <p:spPr>
          <a:xfrm>
            <a:off x="462411" y="280988"/>
            <a:ext cx="9643044" cy="404812"/>
          </a:xfrm>
        </p:spPr>
        <p:txBody>
          <a:bodyPr>
            <a:normAutofit fontScale="90000"/>
          </a:bodyPr>
          <a:lstStyle/>
          <a:p>
            <a:r>
              <a:rPr lang="en-US"/>
              <a:t>Strategic Portfolios</a:t>
            </a:r>
          </a:p>
        </p:txBody>
      </p:sp>
      <p:sp>
        <p:nvSpPr>
          <p:cNvPr id="5" name="Footer Placeholder 3">
            <a:extLst>
              <a:ext uri="{FF2B5EF4-FFF2-40B4-BE49-F238E27FC236}">
                <a16:creationId xmlns:a16="http://schemas.microsoft.com/office/drawing/2014/main" id="{699D3005-F759-000A-A937-0D86AB43D29D}"/>
              </a:ext>
            </a:extLst>
          </p:cNvPr>
          <p:cNvSpPr>
            <a:spLocks noGrp="1"/>
          </p:cNvSpPr>
          <p:nvPr>
            <p:ph type="ftr" sz="quarter" idx="10"/>
          </p:nvPr>
        </p:nvSpPr>
        <p:spPr>
          <a:xfrm>
            <a:off x="2084388" y="6383842"/>
            <a:ext cx="8021636" cy="312233"/>
          </a:xfrm>
        </p:spPr>
        <p:txBody>
          <a:bodyPr/>
          <a:lstStyle/>
          <a:p>
            <a:r>
              <a:rPr lang="en-US"/>
              <a:t>FOR INFORMATIONAL PURPOSES ONLY. SEE IMPORTANT DISCLOSURES AT THE END OF THE PRESENTATION.</a:t>
            </a:r>
          </a:p>
        </p:txBody>
      </p:sp>
      <p:sp>
        <p:nvSpPr>
          <p:cNvPr id="11" name="Text Placeholder 10">
            <a:extLst>
              <a:ext uri="{FF2B5EF4-FFF2-40B4-BE49-F238E27FC236}">
                <a16:creationId xmlns:a16="http://schemas.microsoft.com/office/drawing/2014/main" id="{ED0A5AAD-D775-4D5C-08B6-C6FC568A5A6A}"/>
              </a:ext>
            </a:extLst>
          </p:cNvPr>
          <p:cNvSpPr>
            <a:spLocks noGrp="1"/>
          </p:cNvSpPr>
          <p:nvPr>
            <p:ph type="body" sz="quarter" idx="12"/>
          </p:nvPr>
        </p:nvSpPr>
        <p:spPr/>
        <p:txBody>
          <a:bodyPr/>
          <a:lstStyle/>
          <a:p>
            <a:endParaRPr lang="en-US"/>
          </a:p>
        </p:txBody>
      </p:sp>
      <p:sp>
        <p:nvSpPr>
          <p:cNvPr id="13" name="Text Placeholder 12">
            <a:extLst>
              <a:ext uri="{FF2B5EF4-FFF2-40B4-BE49-F238E27FC236}">
                <a16:creationId xmlns:a16="http://schemas.microsoft.com/office/drawing/2014/main" id="{DD66CA07-A9AC-FD94-F60E-79BCCB86346E}"/>
              </a:ext>
            </a:extLst>
          </p:cNvPr>
          <p:cNvSpPr>
            <a:spLocks noGrp="1"/>
          </p:cNvSpPr>
          <p:nvPr>
            <p:ph type="body" sz="quarter" idx="14"/>
          </p:nvPr>
        </p:nvSpPr>
        <p:spPr/>
        <p:txBody>
          <a:bodyPr/>
          <a:lstStyle/>
          <a:p>
            <a:r>
              <a:rPr lang="en-US">
                <a:solidFill>
                  <a:schemeClr val="tx2"/>
                </a:solidFill>
              </a:rPr>
              <a:t>SOURCE: MEEDER PUBLIC FUNDS. FOR ILLUSTRATIVE PURPOSES ONLY.</a:t>
            </a:r>
          </a:p>
        </p:txBody>
      </p:sp>
      <p:sp>
        <p:nvSpPr>
          <p:cNvPr id="20" name="Slide Number Placeholder 3">
            <a:extLst>
              <a:ext uri="{FF2B5EF4-FFF2-40B4-BE49-F238E27FC236}">
                <a16:creationId xmlns:a16="http://schemas.microsoft.com/office/drawing/2014/main" id="{BEE33EA5-0463-40AF-8BB6-5E32B050C164}"/>
              </a:ext>
            </a:extLst>
          </p:cNvPr>
          <p:cNvSpPr txBox="1">
            <a:spLocks/>
          </p:cNvSpPr>
          <p:nvPr/>
        </p:nvSpPr>
        <p:spPr>
          <a:xfrm>
            <a:off x="11476923" y="6395195"/>
            <a:ext cx="435293" cy="27384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800" kern="1200">
                <a:solidFill>
                  <a:schemeClr val="accent4"/>
                </a:solidFill>
                <a:latin typeface="+mn-lt"/>
                <a:ea typeface="+mn-ea"/>
                <a:cs typeface="Arial" panose="020B0604020202020204" pitchFamily="34" charset="0"/>
              </a:defRPr>
            </a:lvl1pPr>
            <a:lvl2pPr marL="233362" indent="0" algn="l" defTabSz="914400" rtl="0" eaLnBrk="1" latinLnBrk="0" hangingPunct="1">
              <a:lnSpc>
                <a:spcPct val="90000"/>
              </a:lnSpc>
              <a:spcBef>
                <a:spcPts val="500"/>
              </a:spcBef>
              <a:buClr>
                <a:schemeClr val="accent1"/>
              </a:buClr>
              <a:buFont typeface="System Font Regular"/>
              <a:buNone/>
              <a:tabLst/>
              <a:defRPr sz="1600" kern="1200">
                <a:solidFill>
                  <a:schemeClr val="tx1"/>
                </a:solidFill>
                <a:latin typeface="+mn-lt"/>
                <a:ea typeface="+mn-ea"/>
                <a:cs typeface="Arial" panose="020B0604020202020204" pitchFamily="34" charset="0"/>
              </a:defRPr>
            </a:lvl2pPr>
            <a:lvl3pPr marL="460375" indent="0" algn="l" defTabSz="914400" rtl="0" eaLnBrk="1" latinLnBrk="0" hangingPunct="1">
              <a:lnSpc>
                <a:spcPct val="90000"/>
              </a:lnSpc>
              <a:spcBef>
                <a:spcPts val="500"/>
              </a:spcBef>
              <a:buClr>
                <a:schemeClr val="accent1"/>
              </a:buClr>
              <a:buFont typeface="Arial" panose="020B0604020202020204" pitchFamily="34" charset="0"/>
              <a:buNone/>
              <a:tabLst/>
              <a:defRPr sz="1600" kern="1200">
                <a:solidFill>
                  <a:schemeClr val="tx1"/>
                </a:solidFill>
                <a:latin typeface="+mn-lt"/>
                <a:ea typeface="+mn-ea"/>
                <a:cs typeface="Arial" panose="020B0604020202020204" pitchFamily="34" charset="0"/>
              </a:defRPr>
            </a:lvl3pPr>
            <a:lvl4pPr marL="695325" indent="0" algn="l" defTabSz="914400" rtl="0" eaLnBrk="1" latinLnBrk="0" hangingPunct="1">
              <a:lnSpc>
                <a:spcPct val="90000"/>
              </a:lnSpc>
              <a:spcBef>
                <a:spcPts val="500"/>
              </a:spcBef>
              <a:buClr>
                <a:schemeClr val="accent1"/>
              </a:buClr>
              <a:buFont typeface="System Font Regular"/>
              <a:buNone/>
              <a:tabLst/>
              <a:defRPr sz="1400" kern="1200">
                <a:solidFill>
                  <a:schemeClr val="tx1"/>
                </a:solidFill>
                <a:latin typeface="+mn-lt"/>
                <a:ea typeface="+mn-ea"/>
                <a:cs typeface="Arial" panose="020B0604020202020204" pitchFamily="34" charset="0"/>
              </a:defRPr>
            </a:lvl4pPr>
            <a:lvl5pPr marL="920750" indent="0" algn="l" defTabSz="914400" rtl="0" eaLnBrk="1" latinLnBrk="0" hangingPunct="1">
              <a:lnSpc>
                <a:spcPct val="90000"/>
              </a:lnSpc>
              <a:spcBef>
                <a:spcPts val="500"/>
              </a:spcBef>
              <a:buClr>
                <a:schemeClr val="accent1"/>
              </a:buClr>
              <a:buFont typeface="Arial" panose="020B0604020202020204" pitchFamily="34" charset="0"/>
              <a:buNone/>
              <a:tabLst/>
              <a:defRPr sz="14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321915F1-8658-4EEF-9228-0E0D23791170}" type="slidenum">
              <a:rPr lang="en-US" sz="1050" smtClean="0">
                <a:solidFill>
                  <a:schemeClr val="tx1"/>
                </a:solidFill>
              </a:rPr>
              <a:pPr/>
              <a:t>29</a:t>
            </a:fld>
            <a:endParaRPr lang="en-US" sz="1050">
              <a:solidFill>
                <a:schemeClr val="tx1"/>
              </a:solidFill>
            </a:endParaRPr>
          </a:p>
        </p:txBody>
      </p:sp>
      <p:graphicFrame>
        <p:nvGraphicFramePr>
          <p:cNvPr id="2" name="Content Placeholder 1">
            <a:extLst>
              <a:ext uri="{FF2B5EF4-FFF2-40B4-BE49-F238E27FC236}">
                <a16:creationId xmlns:a16="http://schemas.microsoft.com/office/drawing/2014/main" id="{0EB09004-B6CD-15BC-3AB7-AFA5FB58EC2B}"/>
              </a:ext>
            </a:extLst>
          </p:cNvPr>
          <p:cNvGraphicFramePr>
            <a:graphicFrameLocks noGrp="1"/>
          </p:cNvGraphicFramePr>
          <p:nvPr>
            <p:ph idx="1"/>
            <p:extLst>
              <p:ext uri="{D42A27DB-BD31-4B8C-83A1-F6EECF244321}">
                <p14:modId xmlns:p14="http://schemas.microsoft.com/office/powerpoint/2010/main" val="1287159397"/>
              </p:ext>
            </p:extLst>
          </p:nvPr>
        </p:nvGraphicFramePr>
        <p:xfrm>
          <a:off x="463550" y="1600200"/>
          <a:ext cx="5632450" cy="4381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ontent Placeholder 2">
            <a:extLst>
              <a:ext uri="{FF2B5EF4-FFF2-40B4-BE49-F238E27FC236}">
                <a16:creationId xmlns:a16="http://schemas.microsoft.com/office/drawing/2014/main" id="{DB978CD1-F087-7A2D-298F-B3FE042F7E0A}"/>
              </a:ext>
            </a:extLst>
          </p:cNvPr>
          <p:cNvGraphicFramePr>
            <a:graphicFrameLocks noGrp="1"/>
          </p:cNvGraphicFramePr>
          <p:nvPr>
            <p:ph sz="quarter" idx="13"/>
            <p:extLst>
              <p:ext uri="{D42A27DB-BD31-4B8C-83A1-F6EECF244321}">
                <p14:modId xmlns:p14="http://schemas.microsoft.com/office/powerpoint/2010/main" val="1328928591"/>
              </p:ext>
            </p:extLst>
          </p:nvPr>
        </p:nvGraphicFramePr>
        <p:xfrm>
          <a:off x="6244426" y="1600200"/>
          <a:ext cx="5490374" cy="43815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17194426"/>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762F84-3812-F24F-890E-019441BC2D52}"/>
              </a:ext>
            </a:extLst>
          </p:cNvPr>
          <p:cNvSpPr/>
          <p:nvPr/>
        </p:nvSpPr>
        <p:spPr>
          <a:xfrm>
            <a:off x="0" y="1600200"/>
            <a:ext cx="11734800" cy="4381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b="1"/>
              <a:t>Agenda</a:t>
            </a:r>
          </a:p>
        </p:txBody>
      </p:sp>
      <p:sp>
        <p:nvSpPr>
          <p:cNvPr id="5" name="Content Placeholder 4">
            <a:extLst>
              <a:ext uri="{FF2B5EF4-FFF2-40B4-BE49-F238E27FC236}">
                <a16:creationId xmlns:a16="http://schemas.microsoft.com/office/drawing/2014/main" id="{10EDFD11-C34D-F044-9601-AD61323ECC72}"/>
              </a:ext>
            </a:extLst>
          </p:cNvPr>
          <p:cNvSpPr>
            <a:spLocks noGrp="1"/>
          </p:cNvSpPr>
          <p:nvPr>
            <p:ph idx="1"/>
          </p:nvPr>
        </p:nvSpPr>
        <p:spPr>
          <a:xfrm>
            <a:off x="462982" y="1600201"/>
            <a:ext cx="6388668" cy="4381499"/>
          </a:xfrm>
        </p:spPr>
        <p:txBody>
          <a:bodyPr anchor="ctr" anchorCtr="0"/>
          <a:lstStyle/>
          <a:p>
            <a:pPr marL="341313" indent="-341313">
              <a:spcBef>
                <a:spcPts val="0"/>
              </a:spcBef>
              <a:spcAft>
                <a:spcPts val="1200"/>
              </a:spcAft>
              <a:buClr>
                <a:schemeClr val="bg1"/>
              </a:buClr>
            </a:pPr>
            <a:r>
              <a:rPr lang="en-US" sz="4000" b="1"/>
              <a:t>Investment Plan</a:t>
            </a:r>
          </a:p>
          <a:p>
            <a:pPr marL="341313" indent="-341313">
              <a:spcBef>
                <a:spcPts val="0"/>
              </a:spcBef>
              <a:spcAft>
                <a:spcPts val="1200"/>
              </a:spcAft>
              <a:buClr>
                <a:schemeClr val="bg1"/>
              </a:buClr>
            </a:pPr>
            <a:r>
              <a:rPr lang="en-US" sz="4000" b="1"/>
              <a:t>Cash Flow Planning</a:t>
            </a:r>
          </a:p>
          <a:p>
            <a:pPr marL="341313" indent="-341313">
              <a:spcBef>
                <a:spcPts val="0"/>
              </a:spcBef>
              <a:spcAft>
                <a:spcPts val="1200"/>
              </a:spcAft>
              <a:buClr>
                <a:schemeClr val="bg1"/>
              </a:buClr>
            </a:pPr>
            <a:r>
              <a:rPr lang="en-US" sz="4000" b="1"/>
              <a:t>Cost of Liquidity</a:t>
            </a:r>
          </a:p>
          <a:p>
            <a:pPr marL="341313" indent="-341313">
              <a:spcBef>
                <a:spcPts val="0"/>
              </a:spcBef>
              <a:spcAft>
                <a:spcPts val="1200"/>
              </a:spcAft>
              <a:buClr>
                <a:schemeClr val="bg1"/>
              </a:buClr>
            </a:pPr>
            <a:r>
              <a:rPr lang="en-US" sz="4000" b="1"/>
              <a:t>Investment Strategies</a:t>
            </a:r>
          </a:p>
          <a:p>
            <a:pPr marL="341313" indent="-341313">
              <a:spcBef>
                <a:spcPts val="0"/>
              </a:spcBef>
              <a:spcAft>
                <a:spcPts val="1200"/>
              </a:spcAft>
              <a:buClr>
                <a:schemeClr val="bg1"/>
              </a:buClr>
            </a:pPr>
            <a:r>
              <a:rPr lang="en-US" sz="4000" b="1"/>
              <a:t>Economic Update</a:t>
            </a:r>
            <a:endParaRPr lang="en-US" sz="2400" b="1"/>
          </a:p>
        </p:txBody>
      </p:sp>
      <p:pic>
        <p:nvPicPr>
          <p:cNvPr id="4" name="Content Placeholder 28" descr="A picture containing text, piano, measuring stick, document&#10;&#10;Description automatically generated">
            <a:extLst>
              <a:ext uri="{FF2B5EF4-FFF2-40B4-BE49-F238E27FC236}">
                <a16:creationId xmlns:a16="http://schemas.microsoft.com/office/drawing/2014/main" id="{4DFED9C0-45B2-F839-57F0-7E4A210872F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118350" y="951023"/>
            <a:ext cx="6802806" cy="6802807"/>
          </a:xfrm>
          <a:prstGeom prst="ellipse">
            <a:avLst/>
          </a:prstGeom>
          <a:solidFill>
            <a:schemeClr val="bg1"/>
          </a:solidFill>
        </p:spPr>
      </p:pic>
      <p:sp>
        <p:nvSpPr>
          <p:cNvPr id="3" name="Footer Placeholder 3">
            <a:extLst>
              <a:ext uri="{FF2B5EF4-FFF2-40B4-BE49-F238E27FC236}">
                <a16:creationId xmlns:a16="http://schemas.microsoft.com/office/drawing/2014/main" id="{AAB62D54-01FC-B3C2-526E-F88CC4C3E0A3}"/>
              </a:ext>
            </a:extLst>
          </p:cNvPr>
          <p:cNvSpPr>
            <a:spLocks noGrp="1"/>
          </p:cNvSpPr>
          <p:nvPr>
            <p:ph type="ftr" sz="quarter" idx="10"/>
          </p:nvPr>
        </p:nvSpPr>
        <p:spPr>
          <a:xfrm>
            <a:off x="2084388" y="6383842"/>
            <a:ext cx="8021636" cy="312233"/>
          </a:xfrm>
        </p:spPr>
        <p:txBody>
          <a:bodyPr/>
          <a:lstStyle/>
          <a:p>
            <a:r>
              <a:rPr lang="en-US"/>
              <a:t>FOR INFORMATIONAL PURPOSES ONLY. SEE IMPORTANT DISCLOSURES AT THE END OF THE PRESENTATION.</a:t>
            </a:r>
          </a:p>
        </p:txBody>
      </p:sp>
      <p:sp>
        <p:nvSpPr>
          <p:cNvPr id="6" name="Slide Number Placeholder 4">
            <a:extLst>
              <a:ext uri="{FF2B5EF4-FFF2-40B4-BE49-F238E27FC236}">
                <a16:creationId xmlns:a16="http://schemas.microsoft.com/office/drawing/2014/main" id="{A163C5A1-B30D-0804-DB15-8359BA7280DF}"/>
              </a:ext>
            </a:extLst>
          </p:cNvPr>
          <p:cNvSpPr>
            <a:spLocks noGrp="1"/>
          </p:cNvSpPr>
          <p:nvPr>
            <p:ph type="sldNum" sz="quarter" idx="11"/>
          </p:nvPr>
        </p:nvSpPr>
        <p:spPr>
          <a:xfrm>
            <a:off x="462981" y="6383842"/>
            <a:ext cx="838200" cy="312233"/>
          </a:xfrm>
        </p:spPr>
        <p:txBody>
          <a:bodyPr/>
          <a:lstStyle/>
          <a:p>
            <a:fld id="{83DAFE14-7A0B-5947-9BC6-2596D2D26B76}" type="slidenum">
              <a:rPr lang="en-US" smtClean="0"/>
              <a:pPr/>
              <a:t>3</a:t>
            </a:fld>
            <a:endParaRPr lang="en-US"/>
          </a:p>
        </p:txBody>
      </p:sp>
    </p:spTree>
    <p:extLst>
      <p:ext uri="{BB962C8B-B14F-4D97-AF65-F5344CB8AC3E}">
        <p14:creationId xmlns:p14="http://schemas.microsoft.com/office/powerpoint/2010/main" val="8682414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1BEA8-D608-C522-6460-ACFF3ABFF36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0B80301-42FC-0B5D-69B0-9F916824C059}"/>
              </a:ext>
            </a:extLst>
          </p:cNvPr>
          <p:cNvSpPr/>
          <p:nvPr/>
        </p:nvSpPr>
        <p:spPr>
          <a:xfrm>
            <a:off x="469098" y="1086447"/>
            <a:ext cx="1765868" cy="338554"/>
          </a:xfrm>
          <a:prstGeom prst="rect">
            <a:avLst/>
          </a:prstGeom>
        </p:spPr>
        <p:txBody>
          <a:bodyPr wrap="square" lIns="0">
            <a:spAutoFit/>
          </a:bodyPr>
          <a:lstStyle/>
          <a:p>
            <a:r>
              <a:rPr lang="en-US" sz="1600" b="1">
                <a:latin typeface="+mj-lt"/>
                <a:cs typeface="Arial" panose="020B0604020202020204" pitchFamily="34" charset="0"/>
              </a:rPr>
              <a:t>Sample Portfolio</a:t>
            </a:r>
          </a:p>
        </p:txBody>
      </p:sp>
      <p:sp>
        <p:nvSpPr>
          <p:cNvPr id="15" name="Rectangle 14">
            <a:extLst>
              <a:ext uri="{FF2B5EF4-FFF2-40B4-BE49-F238E27FC236}">
                <a16:creationId xmlns:a16="http://schemas.microsoft.com/office/drawing/2014/main" id="{2257F9FE-7958-B168-9474-0A9E9BECEB31}"/>
              </a:ext>
            </a:extLst>
          </p:cNvPr>
          <p:cNvSpPr/>
          <p:nvPr/>
        </p:nvSpPr>
        <p:spPr>
          <a:xfrm>
            <a:off x="6096000" y="1086447"/>
            <a:ext cx="2430152" cy="338554"/>
          </a:xfrm>
          <a:prstGeom prst="rect">
            <a:avLst/>
          </a:prstGeom>
        </p:spPr>
        <p:txBody>
          <a:bodyPr wrap="none" lIns="0" rIns="0">
            <a:noAutofit/>
          </a:bodyPr>
          <a:lstStyle/>
          <a:p>
            <a:r>
              <a:rPr lang="en-US" sz="1600" b="1">
                <a:latin typeface="+mj-lt"/>
                <a:cs typeface="Arial" panose="020B0604020202020204" pitchFamily="34" charset="0"/>
              </a:rPr>
              <a:t>Sample Asset Allocation</a:t>
            </a:r>
          </a:p>
        </p:txBody>
      </p:sp>
      <p:sp>
        <p:nvSpPr>
          <p:cNvPr id="16" name="Rectangle 15">
            <a:extLst>
              <a:ext uri="{FF2B5EF4-FFF2-40B4-BE49-F238E27FC236}">
                <a16:creationId xmlns:a16="http://schemas.microsoft.com/office/drawing/2014/main" id="{E5593321-D9A1-FCE4-EF33-5A019CEA30C4}"/>
              </a:ext>
            </a:extLst>
          </p:cNvPr>
          <p:cNvSpPr/>
          <p:nvPr/>
        </p:nvSpPr>
        <p:spPr>
          <a:xfrm>
            <a:off x="457200" y="3849016"/>
            <a:ext cx="4767263" cy="338554"/>
          </a:xfrm>
          <a:prstGeom prst="rect">
            <a:avLst/>
          </a:prstGeom>
        </p:spPr>
        <p:txBody>
          <a:bodyPr wrap="square" lIns="0" rIns="0">
            <a:spAutoFit/>
          </a:bodyPr>
          <a:lstStyle/>
          <a:p>
            <a:r>
              <a:rPr lang="en-US" sz="1600" b="1">
                <a:latin typeface="+mj-lt"/>
                <a:cs typeface="Arial" panose="020B0604020202020204" pitchFamily="34" charset="0"/>
              </a:rPr>
              <a:t>Sample Maturity Distribution</a:t>
            </a:r>
          </a:p>
        </p:txBody>
      </p:sp>
      <p:graphicFrame>
        <p:nvGraphicFramePr>
          <p:cNvPr id="20" name="Chart 19">
            <a:extLst>
              <a:ext uri="{FF2B5EF4-FFF2-40B4-BE49-F238E27FC236}">
                <a16:creationId xmlns:a16="http://schemas.microsoft.com/office/drawing/2014/main" id="{E8656DC8-3662-3F97-1A87-C4105F913090}"/>
              </a:ext>
            </a:extLst>
          </p:cNvPr>
          <p:cNvGraphicFramePr/>
          <p:nvPr>
            <p:extLst>
              <p:ext uri="{D42A27DB-BD31-4B8C-83A1-F6EECF244321}">
                <p14:modId xmlns:p14="http://schemas.microsoft.com/office/powerpoint/2010/main" val="890232193"/>
              </p:ext>
            </p:extLst>
          </p:nvPr>
        </p:nvGraphicFramePr>
        <p:xfrm>
          <a:off x="5370513" y="1378262"/>
          <a:ext cx="6092039" cy="4603437"/>
        </p:xfrm>
        <a:graphic>
          <a:graphicData uri="http://schemas.openxmlformats.org/drawingml/2006/chart">
            <c:chart xmlns:c="http://schemas.openxmlformats.org/drawingml/2006/chart" xmlns:r="http://schemas.openxmlformats.org/officeDocument/2006/relationships" r:id="rId3"/>
          </a:graphicData>
        </a:graphic>
      </p:graphicFrame>
      <p:sp>
        <p:nvSpPr>
          <p:cNvPr id="18" name="Slide Number Placeholder 1">
            <a:extLst>
              <a:ext uri="{FF2B5EF4-FFF2-40B4-BE49-F238E27FC236}">
                <a16:creationId xmlns:a16="http://schemas.microsoft.com/office/drawing/2014/main" id="{3377FF04-5B2D-1B51-3751-12B4982E3B61}"/>
              </a:ext>
            </a:extLst>
          </p:cNvPr>
          <p:cNvSpPr txBox="1">
            <a:spLocks/>
          </p:cNvSpPr>
          <p:nvPr/>
        </p:nvSpPr>
        <p:spPr>
          <a:xfrm>
            <a:off x="340609" y="6383842"/>
            <a:ext cx="838200" cy="3122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100" smtClean="0"/>
              <a:pPr/>
              <a:t>30</a:t>
            </a:fld>
            <a:endParaRPr lang="en-US" sz="1100"/>
          </a:p>
        </p:txBody>
      </p:sp>
      <p:sp>
        <p:nvSpPr>
          <p:cNvPr id="4" name="Title 3">
            <a:extLst>
              <a:ext uri="{FF2B5EF4-FFF2-40B4-BE49-F238E27FC236}">
                <a16:creationId xmlns:a16="http://schemas.microsoft.com/office/drawing/2014/main" id="{8D9901A7-482B-34E5-3EF4-E8D564C77E5B}"/>
              </a:ext>
            </a:extLst>
          </p:cNvPr>
          <p:cNvSpPr>
            <a:spLocks noGrp="1"/>
          </p:cNvSpPr>
          <p:nvPr>
            <p:ph type="title"/>
          </p:nvPr>
        </p:nvSpPr>
        <p:spPr/>
        <p:txBody>
          <a:bodyPr>
            <a:noAutofit/>
          </a:bodyPr>
          <a:lstStyle/>
          <a:p>
            <a:r>
              <a:rPr lang="en-US"/>
              <a:t>Hypothetical Portfolio Illustration</a:t>
            </a:r>
          </a:p>
        </p:txBody>
      </p:sp>
      <p:sp>
        <p:nvSpPr>
          <p:cNvPr id="5" name="Text Placeholder 4">
            <a:extLst>
              <a:ext uri="{FF2B5EF4-FFF2-40B4-BE49-F238E27FC236}">
                <a16:creationId xmlns:a16="http://schemas.microsoft.com/office/drawing/2014/main" id="{4492F5F7-8ED6-7B68-09C4-167FC755971E}"/>
              </a:ext>
            </a:extLst>
          </p:cNvPr>
          <p:cNvSpPr>
            <a:spLocks noGrp="1"/>
          </p:cNvSpPr>
          <p:nvPr>
            <p:ph type="body" sz="quarter" idx="14"/>
          </p:nvPr>
        </p:nvSpPr>
        <p:spPr/>
        <p:txBody>
          <a:bodyPr/>
          <a:lstStyle/>
          <a:p>
            <a:r>
              <a:rPr lang="en-US"/>
              <a:t>portfolio Illustration is hypothetical in nature, does not reflect actual investment results, and does not guarantee future returns. </a:t>
            </a:r>
            <a:br>
              <a:rPr lang="en-US"/>
            </a:br>
            <a:r>
              <a:rPr lang="en-US"/>
              <a:t>The Portfolio Illustration projects the weighted average yield of a hypothetical portfolio invested on the date shown and allocated across the indicated asset classes and maturities. </a:t>
            </a:r>
          </a:p>
        </p:txBody>
      </p:sp>
      <p:graphicFrame>
        <p:nvGraphicFramePr>
          <p:cNvPr id="2" name="Content Placeholder 1">
            <a:extLst>
              <a:ext uri="{FF2B5EF4-FFF2-40B4-BE49-F238E27FC236}">
                <a16:creationId xmlns:a16="http://schemas.microsoft.com/office/drawing/2014/main" id="{F78B7353-0965-85B3-10C4-4BA30CE82A6C}"/>
              </a:ext>
            </a:extLst>
          </p:cNvPr>
          <p:cNvGraphicFramePr>
            <a:graphicFrameLocks noGrp="1"/>
          </p:cNvGraphicFramePr>
          <p:nvPr>
            <p:ph idx="1"/>
            <p:extLst>
              <p:ext uri="{D42A27DB-BD31-4B8C-83A1-F6EECF244321}">
                <p14:modId xmlns:p14="http://schemas.microsoft.com/office/powerpoint/2010/main" val="2866563464"/>
              </p:ext>
            </p:extLst>
          </p:nvPr>
        </p:nvGraphicFramePr>
        <p:xfrm>
          <a:off x="463550" y="3946358"/>
          <a:ext cx="4767263" cy="20353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Table 2">
            <a:extLst>
              <a:ext uri="{FF2B5EF4-FFF2-40B4-BE49-F238E27FC236}">
                <a16:creationId xmlns:a16="http://schemas.microsoft.com/office/drawing/2014/main" id="{2F2924EF-A448-E69F-5C46-6C1F4ED19525}"/>
              </a:ext>
            </a:extLst>
          </p:cNvPr>
          <p:cNvGraphicFramePr>
            <a:graphicFrameLocks noGrp="1"/>
          </p:cNvGraphicFramePr>
          <p:nvPr>
            <p:extLst>
              <p:ext uri="{D42A27DB-BD31-4B8C-83A1-F6EECF244321}">
                <p14:modId xmlns:p14="http://schemas.microsoft.com/office/powerpoint/2010/main" val="3356569338"/>
              </p:ext>
            </p:extLst>
          </p:nvPr>
        </p:nvGraphicFramePr>
        <p:xfrm>
          <a:off x="457200" y="1589508"/>
          <a:ext cx="4767264" cy="1839492"/>
        </p:xfrm>
        <a:graphic>
          <a:graphicData uri="http://schemas.openxmlformats.org/drawingml/2006/table">
            <a:tbl>
              <a:tblPr firstRow="1" bandRow="1">
                <a:tableStyleId>{5C22544A-7EE6-4342-B048-85BDC9FD1C3A}</a:tableStyleId>
              </a:tblPr>
              <a:tblGrid>
                <a:gridCol w="3143250">
                  <a:extLst>
                    <a:ext uri="{9D8B030D-6E8A-4147-A177-3AD203B41FA5}">
                      <a16:colId xmlns:a16="http://schemas.microsoft.com/office/drawing/2014/main" val="1202694167"/>
                    </a:ext>
                  </a:extLst>
                </a:gridCol>
                <a:gridCol w="1624014">
                  <a:extLst>
                    <a:ext uri="{9D8B030D-6E8A-4147-A177-3AD203B41FA5}">
                      <a16:colId xmlns:a16="http://schemas.microsoft.com/office/drawing/2014/main" val="1564514347"/>
                    </a:ext>
                  </a:extLst>
                </a:gridCol>
              </a:tblGrid>
              <a:tr h="459873">
                <a:tc>
                  <a:txBody>
                    <a:bodyPr/>
                    <a:lstStyle/>
                    <a:p>
                      <a:r>
                        <a:rPr lang="en-US" sz="1600" b="0">
                          <a:solidFill>
                            <a:schemeClr val="tx1"/>
                          </a:solidFill>
                        </a:rPr>
                        <a:t>Cash</a:t>
                      </a:r>
                    </a:p>
                  </a:txBody>
                  <a:tcPr marL="0" anchor="ctr">
                    <a:lnB w="6350" cap="flat" cmpd="sng" algn="ctr">
                      <a:solidFill>
                        <a:schemeClr val="bg2"/>
                      </a:solidFill>
                      <a:prstDash val="solid"/>
                      <a:round/>
                      <a:headEnd type="none" w="med" len="med"/>
                      <a:tailEnd type="none" w="med" len="med"/>
                    </a:lnB>
                    <a:noFill/>
                  </a:tcPr>
                </a:tc>
                <a:tc>
                  <a:txBody>
                    <a:bodyPr/>
                    <a:lstStyle/>
                    <a:p>
                      <a:r>
                        <a:rPr lang="en-US" sz="1600" b="0">
                          <a:solidFill>
                            <a:schemeClr val="tx1"/>
                          </a:solidFill>
                        </a:rPr>
                        <a:t>20%</a:t>
                      </a:r>
                    </a:p>
                  </a:txBody>
                  <a:tcPr marL="0" anchor="ctr">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953997248"/>
                  </a:ext>
                </a:extLst>
              </a:tr>
              <a:tr h="459873">
                <a:tc>
                  <a:txBody>
                    <a:bodyPr/>
                    <a:lstStyle/>
                    <a:p>
                      <a:r>
                        <a:rPr lang="en-US" sz="1600">
                          <a:solidFill>
                            <a:schemeClr val="tx1"/>
                          </a:solidFill>
                        </a:rPr>
                        <a:t>Securities</a:t>
                      </a:r>
                    </a:p>
                  </a:txBody>
                  <a:tcPr marL="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r>
                        <a:rPr lang="en-US" sz="1600">
                          <a:solidFill>
                            <a:schemeClr val="tx1"/>
                          </a:solidFill>
                        </a:rPr>
                        <a:t>80%</a:t>
                      </a:r>
                    </a:p>
                  </a:txBody>
                  <a:tcPr marL="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373665050"/>
                  </a:ext>
                </a:extLst>
              </a:tr>
              <a:tr h="459873">
                <a:tc>
                  <a:txBody>
                    <a:bodyPr/>
                    <a:lstStyle/>
                    <a:p>
                      <a:r>
                        <a:rPr lang="en-US" sz="1600" b="1">
                          <a:solidFill>
                            <a:schemeClr val="tx1"/>
                          </a:solidFill>
                        </a:rPr>
                        <a:t>Sample Securities</a:t>
                      </a:r>
                    </a:p>
                  </a:txBody>
                  <a:tcPr marL="0" anchor="b">
                    <a:lnT w="63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endParaRPr lang="en-US" sz="1600">
                        <a:solidFill>
                          <a:schemeClr val="tx1"/>
                        </a:solidFill>
                      </a:endParaRPr>
                    </a:p>
                  </a:txBody>
                  <a:tcPr marL="0" anchor="ctr">
                    <a:lnT w="6350" cap="flat" cmpd="sng" algn="ctr">
                      <a:solidFill>
                        <a:schemeClr val="bg2"/>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3762568800"/>
                  </a:ext>
                </a:extLst>
              </a:tr>
              <a:tr h="459873">
                <a:tc>
                  <a:txBody>
                    <a:bodyPr/>
                    <a:lstStyle/>
                    <a:p>
                      <a:r>
                        <a:rPr lang="en-US" sz="1600">
                          <a:solidFill>
                            <a:schemeClr val="tx1"/>
                          </a:solidFill>
                        </a:rPr>
                        <a:t>Weighted Average maturity</a:t>
                      </a:r>
                    </a:p>
                  </a:txBody>
                  <a:tcPr marL="0">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r>
                        <a:rPr lang="en-US" sz="1600">
                          <a:solidFill>
                            <a:schemeClr val="tx1"/>
                          </a:solidFill>
                        </a:rPr>
                        <a:t>2.07 Years</a:t>
                      </a:r>
                    </a:p>
                  </a:txBody>
                  <a:tcPr marL="0">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2685082947"/>
                  </a:ext>
                </a:extLst>
              </a:tr>
            </a:tbl>
          </a:graphicData>
        </a:graphic>
      </p:graphicFrame>
      <p:cxnSp>
        <p:nvCxnSpPr>
          <p:cNvPr id="24" name="Straight Connector 23">
            <a:extLst>
              <a:ext uri="{FF2B5EF4-FFF2-40B4-BE49-F238E27FC236}">
                <a16:creationId xmlns:a16="http://schemas.microsoft.com/office/drawing/2014/main" id="{9586C154-D3CE-E830-57F1-2FCE5A3795B8}"/>
              </a:ext>
            </a:extLst>
          </p:cNvPr>
          <p:cNvCxnSpPr>
            <a:cxnSpLocks/>
          </p:cNvCxnSpPr>
          <p:nvPr/>
        </p:nvCxnSpPr>
        <p:spPr>
          <a:xfrm>
            <a:off x="469098" y="1038195"/>
            <a:ext cx="476171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D433D6E-71F3-9BBE-741D-B29C38373AC1}"/>
              </a:ext>
            </a:extLst>
          </p:cNvPr>
          <p:cNvCxnSpPr>
            <a:cxnSpLocks/>
          </p:cNvCxnSpPr>
          <p:nvPr/>
        </p:nvCxnSpPr>
        <p:spPr>
          <a:xfrm>
            <a:off x="6096000" y="1038195"/>
            <a:ext cx="476171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30A758E-10D1-659E-5792-DA0FE9DBF6D2}"/>
              </a:ext>
            </a:extLst>
          </p:cNvPr>
          <p:cNvCxnSpPr>
            <a:cxnSpLocks/>
          </p:cNvCxnSpPr>
          <p:nvPr/>
        </p:nvCxnSpPr>
        <p:spPr>
          <a:xfrm>
            <a:off x="469098" y="3794095"/>
            <a:ext cx="476171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2392886"/>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161BE-E6D2-AE52-D9E5-1EC30D206C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118483-DD5E-192A-B965-F2F7AAA8BD40}"/>
              </a:ext>
            </a:extLst>
          </p:cNvPr>
          <p:cNvSpPr>
            <a:spLocks noGrp="1"/>
          </p:cNvSpPr>
          <p:nvPr>
            <p:ph type="title"/>
          </p:nvPr>
        </p:nvSpPr>
        <p:spPr/>
        <p:txBody>
          <a:bodyPr>
            <a:noAutofit/>
          </a:bodyPr>
          <a:lstStyle/>
          <a:p>
            <a:r>
              <a:rPr lang="en-US" dirty="0"/>
              <a:t>Value in Commercial Paper </a:t>
            </a:r>
          </a:p>
        </p:txBody>
      </p:sp>
      <p:sp>
        <p:nvSpPr>
          <p:cNvPr id="5" name="Slide Number Placeholder 4">
            <a:extLst>
              <a:ext uri="{FF2B5EF4-FFF2-40B4-BE49-F238E27FC236}">
                <a16:creationId xmlns:a16="http://schemas.microsoft.com/office/drawing/2014/main" id="{5ED0CF97-ADD9-DC40-1D17-CA253FFC01E4}"/>
              </a:ext>
            </a:extLst>
          </p:cNvPr>
          <p:cNvSpPr>
            <a:spLocks noGrp="1"/>
          </p:cNvSpPr>
          <p:nvPr>
            <p:ph type="sldNum" sz="quarter" idx="11"/>
          </p:nvPr>
        </p:nvSpPr>
        <p:spPr/>
        <p:txBody>
          <a:bodyPr/>
          <a:lstStyle/>
          <a:p>
            <a:fld id="{83DAFE14-7A0B-5947-9BC6-2596D2D26B76}" type="slidenum">
              <a:rPr lang="en-US" smtClean="0"/>
              <a:pPr/>
              <a:t>31</a:t>
            </a:fld>
            <a:endParaRPr lang="en-US"/>
          </a:p>
        </p:txBody>
      </p:sp>
      <p:sp>
        <p:nvSpPr>
          <p:cNvPr id="4" name="Text Placeholder 3">
            <a:extLst>
              <a:ext uri="{FF2B5EF4-FFF2-40B4-BE49-F238E27FC236}">
                <a16:creationId xmlns:a16="http://schemas.microsoft.com/office/drawing/2014/main" id="{94C399AD-DE3D-1830-1045-E72AF62F53C0}"/>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4A16C199-309F-4E2F-3325-C898C7AC719A}"/>
              </a:ext>
            </a:extLst>
          </p:cNvPr>
          <p:cNvSpPr>
            <a:spLocks noGrp="1"/>
          </p:cNvSpPr>
          <p:nvPr>
            <p:ph type="body" sz="quarter" idx="14"/>
          </p:nvPr>
        </p:nvSpPr>
        <p:spPr/>
        <p:txBody>
          <a:bodyPr/>
          <a:lstStyle/>
          <a:p>
            <a:r>
              <a:rPr lang="en-US"/>
              <a:t>Source: Bloomberg </a:t>
            </a:r>
            <a:r>
              <a:rPr lang="en-US">
                <a:solidFill>
                  <a:srgbClr val="FF00FF"/>
                </a:solidFill>
              </a:rPr>
              <a:t>as of mm/dd/yyyy.</a:t>
            </a:r>
            <a:br>
              <a:rPr lang="en-US"/>
            </a:br>
            <a:r>
              <a:rPr lang="en-US"/>
              <a:t>Note: commercial paper yields are annualized by multiplying by 365 and dividing by 360 to compare with T-bills using the same day count basis</a:t>
            </a:r>
          </a:p>
        </p:txBody>
      </p:sp>
      <p:sp>
        <p:nvSpPr>
          <p:cNvPr id="7" name="Text Placeholder 11">
            <a:extLst>
              <a:ext uri="{FF2B5EF4-FFF2-40B4-BE49-F238E27FC236}">
                <a16:creationId xmlns:a16="http://schemas.microsoft.com/office/drawing/2014/main" id="{170F043B-177C-7DCA-DA7B-5536BFB1F3FA}"/>
              </a:ext>
            </a:extLst>
          </p:cNvPr>
          <p:cNvSpPr txBox="1">
            <a:spLocks/>
          </p:cNvSpPr>
          <p:nvPr/>
        </p:nvSpPr>
        <p:spPr>
          <a:xfrm>
            <a:off x="1301181" y="6480376"/>
            <a:ext cx="11277599" cy="227123"/>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Clr>
                <a:schemeClr val="accent4"/>
              </a:buClr>
              <a:buFont typeface="Arial" panose="020B0604020202020204" pitchFamily="34" charset="0"/>
              <a:buNone/>
              <a:defRPr lang="en-US" sz="700" kern="1200" cap="all" baseline="0" dirty="0">
                <a:solidFill>
                  <a:schemeClr val="tx1"/>
                </a:solidFill>
                <a:latin typeface="+mn-lt"/>
                <a:ea typeface="+mn-ea"/>
                <a:cs typeface="Arial" panose="020B0604020202020204" pitchFamily="34" charset="0"/>
              </a:defRPr>
            </a:lvl1pPr>
            <a:lvl2pPr marL="233362" indent="0" algn="l" defTabSz="914400" rtl="0" eaLnBrk="1" latinLnBrk="0" hangingPunct="1">
              <a:lnSpc>
                <a:spcPct val="90000"/>
              </a:lnSpc>
              <a:spcBef>
                <a:spcPts val="500"/>
              </a:spcBef>
              <a:buClr>
                <a:schemeClr val="accent4"/>
              </a:buClr>
              <a:buFont typeface="System Font Regular"/>
              <a:buNone/>
              <a:tabLst/>
              <a:defRPr sz="1600" kern="1200">
                <a:solidFill>
                  <a:schemeClr val="tx1"/>
                </a:solidFill>
                <a:latin typeface="+mn-lt"/>
                <a:ea typeface="+mn-ea"/>
                <a:cs typeface="Arial" panose="020B0604020202020204" pitchFamily="34" charset="0"/>
              </a:defRPr>
            </a:lvl2pPr>
            <a:lvl3pPr marL="460375" indent="0" algn="l" defTabSz="914400" rtl="0" eaLnBrk="1" latinLnBrk="0" hangingPunct="1">
              <a:lnSpc>
                <a:spcPct val="90000"/>
              </a:lnSpc>
              <a:spcBef>
                <a:spcPts val="500"/>
              </a:spcBef>
              <a:buClr>
                <a:schemeClr val="accent4"/>
              </a:buClr>
              <a:buFont typeface="Arial" panose="020B0604020202020204" pitchFamily="34" charset="0"/>
              <a:buNone/>
              <a:tabLst/>
              <a:defRPr sz="1600" kern="1200">
                <a:solidFill>
                  <a:schemeClr val="tx1"/>
                </a:solidFill>
                <a:latin typeface="+mn-lt"/>
                <a:ea typeface="+mn-ea"/>
                <a:cs typeface="Arial" panose="020B0604020202020204" pitchFamily="34" charset="0"/>
              </a:defRPr>
            </a:lvl3pPr>
            <a:lvl4pPr marL="695325" indent="0" algn="l" defTabSz="914400" rtl="0" eaLnBrk="1" latinLnBrk="0" hangingPunct="1">
              <a:lnSpc>
                <a:spcPct val="90000"/>
              </a:lnSpc>
              <a:spcBef>
                <a:spcPts val="500"/>
              </a:spcBef>
              <a:buClr>
                <a:schemeClr val="accent4"/>
              </a:buClr>
              <a:buFont typeface="System Font Regular"/>
              <a:buNone/>
              <a:tabLst/>
              <a:defRPr sz="1400" kern="1200">
                <a:solidFill>
                  <a:schemeClr val="tx1"/>
                </a:solidFill>
                <a:latin typeface="+mn-lt"/>
                <a:ea typeface="+mn-ea"/>
                <a:cs typeface="Arial" panose="020B0604020202020204" pitchFamily="34" charset="0"/>
              </a:defRPr>
            </a:lvl4pPr>
            <a:lvl5pPr marL="920750" indent="0" algn="l" defTabSz="914400" rtl="0" eaLnBrk="1" latinLnBrk="0" hangingPunct="1">
              <a:lnSpc>
                <a:spcPct val="90000"/>
              </a:lnSpc>
              <a:spcBef>
                <a:spcPts val="500"/>
              </a:spcBef>
              <a:buClr>
                <a:schemeClr val="accent4"/>
              </a:buClr>
              <a:buFont typeface="Arial" panose="020B0604020202020204" pitchFamily="34" charset="0"/>
              <a:buNone/>
              <a:tabLst/>
              <a:defRPr sz="14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graphicFrame>
        <p:nvGraphicFramePr>
          <p:cNvPr id="13" name="Table 12">
            <a:extLst>
              <a:ext uri="{FF2B5EF4-FFF2-40B4-BE49-F238E27FC236}">
                <a16:creationId xmlns:a16="http://schemas.microsoft.com/office/drawing/2014/main" id="{8133A46C-2181-D3E4-AE13-6010A2C4CD78}"/>
              </a:ext>
            </a:extLst>
          </p:cNvPr>
          <p:cNvGraphicFramePr>
            <a:graphicFrameLocks noGrp="1"/>
          </p:cNvGraphicFramePr>
          <p:nvPr>
            <p:extLst>
              <p:ext uri="{D42A27DB-BD31-4B8C-83A1-F6EECF244321}">
                <p14:modId xmlns:p14="http://schemas.microsoft.com/office/powerpoint/2010/main" val="3496051047"/>
              </p:ext>
            </p:extLst>
          </p:nvPr>
        </p:nvGraphicFramePr>
        <p:xfrm>
          <a:off x="8593138" y="2679677"/>
          <a:ext cx="2777228" cy="1784223"/>
        </p:xfrm>
        <a:graphic>
          <a:graphicData uri="http://schemas.openxmlformats.org/drawingml/2006/table">
            <a:tbl>
              <a:tblPr/>
              <a:tblGrid>
                <a:gridCol w="1695850">
                  <a:extLst>
                    <a:ext uri="{9D8B030D-6E8A-4147-A177-3AD203B41FA5}">
                      <a16:colId xmlns:a16="http://schemas.microsoft.com/office/drawing/2014/main" val="2475120967"/>
                    </a:ext>
                  </a:extLst>
                </a:gridCol>
                <a:gridCol w="1081378">
                  <a:extLst>
                    <a:ext uri="{9D8B030D-6E8A-4147-A177-3AD203B41FA5}">
                      <a16:colId xmlns:a16="http://schemas.microsoft.com/office/drawing/2014/main" val="3765385200"/>
                    </a:ext>
                  </a:extLst>
                </a:gridCol>
              </a:tblGrid>
              <a:tr h="436245">
                <a:tc>
                  <a:txBody>
                    <a:bodyPr/>
                    <a:lstStyle/>
                    <a:p>
                      <a:pPr algn="l" rtl="0" fontAlgn="b">
                        <a:lnSpc>
                          <a:spcPct val="90000"/>
                        </a:lnSpc>
                      </a:pPr>
                      <a:r>
                        <a:rPr lang="en-US" sz="1400" b="0" i="0" u="none" strike="noStrike">
                          <a:solidFill>
                            <a:schemeClr val="accent4"/>
                          </a:solidFill>
                          <a:effectLst/>
                          <a:latin typeface="+mn-lt"/>
                        </a:rPr>
                        <a:t>SPREAD IN </a:t>
                      </a:r>
                      <a:br>
                        <a:rPr lang="en-US" sz="1400" b="0" i="0" u="none" strike="noStrike">
                          <a:solidFill>
                            <a:schemeClr val="accent4"/>
                          </a:solidFill>
                          <a:effectLst/>
                          <a:latin typeface="+mn-lt"/>
                        </a:rPr>
                      </a:br>
                      <a:r>
                        <a:rPr lang="en-US" sz="1400" b="0" i="0" u="none" strike="noStrike">
                          <a:solidFill>
                            <a:schemeClr val="accent4"/>
                          </a:solidFill>
                          <a:effectLst/>
                          <a:latin typeface="+mn-lt"/>
                        </a:rPr>
                        <a:t>BASIS POINTS</a:t>
                      </a:r>
                    </a:p>
                  </a:txBody>
                  <a:tcPr marT="0" marB="91440" anchor="b">
                    <a:lnL>
                      <a:noFill/>
                    </a:lnL>
                    <a:lnR>
                      <a:noFill/>
                    </a:lnR>
                    <a:lnT>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lnSpc>
                          <a:spcPct val="90000"/>
                        </a:lnSpc>
                      </a:pPr>
                      <a:r>
                        <a:rPr lang="en-US" sz="1400" b="0" i="0" u="none" strike="noStrike">
                          <a:solidFill>
                            <a:schemeClr val="accent4"/>
                          </a:solidFill>
                          <a:effectLst/>
                          <a:highlight>
                            <a:srgbClr val="D9D9D9"/>
                          </a:highlight>
                          <a:latin typeface="+mn-lt"/>
                        </a:rPr>
                        <a:t>270-DAY</a:t>
                      </a:r>
                    </a:p>
                  </a:txBody>
                  <a:tcPr marT="0" marB="91440" anchor="b">
                    <a:lnL>
                      <a:noFill/>
                    </a:lnL>
                    <a:lnR>
                      <a:noFill/>
                    </a:lnR>
                    <a:lnT>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1843665"/>
                  </a:ext>
                </a:extLst>
              </a:tr>
              <a:tr h="436245">
                <a:tc>
                  <a:txBody>
                    <a:bodyPr/>
                    <a:lstStyle/>
                    <a:p>
                      <a:pPr algn="l" rtl="0" fontAlgn="b">
                        <a:lnSpc>
                          <a:spcPct val="90000"/>
                        </a:lnSpc>
                      </a:pPr>
                      <a:r>
                        <a:rPr lang="en-US" sz="1400" b="0" i="0" u="none" strike="noStrike">
                          <a:solidFill>
                            <a:srgbClr val="222222"/>
                          </a:solidFill>
                          <a:effectLst/>
                          <a:latin typeface="+mn-lt"/>
                        </a:rPr>
                        <a:t>3/26/2025</a:t>
                      </a:r>
                    </a:p>
                  </a:txBody>
                  <a:tcPr marT="0" marB="0" anchor="ctr">
                    <a:lnL>
                      <a:noFill/>
                    </a:lnL>
                    <a:lnR>
                      <a:noFill/>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lnSpc>
                          <a:spcPct val="90000"/>
                        </a:lnSpc>
                      </a:pPr>
                      <a:r>
                        <a:rPr lang="en-US" sz="1400" b="1" i="0" u="none" strike="noStrike">
                          <a:solidFill>
                            <a:schemeClr val="accent2"/>
                          </a:solidFill>
                          <a:effectLst/>
                          <a:latin typeface="+mn-lt"/>
                        </a:rPr>
                        <a:t>24.2</a:t>
                      </a:r>
                    </a:p>
                  </a:txBody>
                  <a:tcPr marT="0" marB="0" anchor="ctr">
                    <a:lnL>
                      <a:noFill/>
                    </a:lnL>
                    <a:lnR>
                      <a:noFill/>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9095357"/>
                  </a:ext>
                </a:extLst>
              </a:tr>
              <a:tr h="436245">
                <a:tc>
                  <a:txBody>
                    <a:bodyPr/>
                    <a:lstStyle/>
                    <a:p>
                      <a:pPr algn="l" rtl="0" fontAlgn="b">
                        <a:lnSpc>
                          <a:spcPct val="90000"/>
                        </a:lnSpc>
                      </a:pPr>
                      <a:r>
                        <a:rPr lang="en-US" sz="1400" b="0" i="0" u="none" strike="noStrike">
                          <a:solidFill>
                            <a:srgbClr val="222222"/>
                          </a:solidFill>
                          <a:effectLst/>
                          <a:latin typeface="+mn-lt"/>
                        </a:rPr>
                        <a:t>3/19/2025</a:t>
                      </a:r>
                    </a:p>
                  </a:txBody>
                  <a:tcPr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lnSpc>
                          <a:spcPct val="90000"/>
                        </a:lnSpc>
                      </a:pPr>
                      <a:r>
                        <a:rPr lang="en-US" sz="1400" b="1" i="0" u="none" strike="noStrike">
                          <a:solidFill>
                            <a:schemeClr val="accent2"/>
                          </a:solidFill>
                          <a:effectLst/>
                          <a:latin typeface="+mn-lt"/>
                        </a:rPr>
                        <a:t>26.3</a:t>
                      </a:r>
                    </a:p>
                  </a:txBody>
                  <a:tcPr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5182044"/>
                  </a:ext>
                </a:extLst>
              </a:tr>
              <a:tr h="436245">
                <a:tc>
                  <a:txBody>
                    <a:bodyPr/>
                    <a:lstStyle/>
                    <a:p>
                      <a:pPr algn="l" rtl="0" fontAlgn="b">
                        <a:lnSpc>
                          <a:spcPct val="90000"/>
                        </a:lnSpc>
                      </a:pPr>
                      <a:r>
                        <a:rPr lang="en-US" sz="1400" b="0" i="0" u="none" strike="noStrike">
                          <a:solidFill>
                            <a:srgbClr val="222222"/>
                          </a:solidFill>
                          <a:effectLst/>
                          <a:latin typeface="+mn-lt"/>
                        </a:rPr>
                        <a:t>2/26/2025</a:t>
                      </a:r>
                    </a:p>
                  </a:txBody>
                  <a:tcPr marT="0" marB="0" anchor="ctr">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b">
                        <a:lnSpc>
                          <a:spcPct val="90000"/>
                        </a:lnSpc>
                      </a:pPr>
                      <a:r>
                        <a:rPr lang="en-US" sz="1400" b="1" i="0" u="none" strike="noStrike">
                          <a:solidFill>
                            <a:schemeClr val="accent2"/>
                          </a:solidFill>
                          <a:effectLst/>
                          <a:latin typeface="+mn-lt"/>
                        </a:rPr>
                        <a:t>28.3</a:t>
                      </a:r>
                    </a:p>
                  </a:txBody>
                  <a:tcPr marT="0" marB="0" anchor="ctr">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1739666"/>
                  </a:ext>
                </a:extLst>
              </a:tr>
            </a:tbl>
          </a:graphicData>
        </a:graphic>
      </p:graphicFrame>
      <p:graphicFrame>
        <p:nvGraphicFramePr>
          <p:cNvPr id="14" name="Chart 13">
            <a:extLst>
              <a:ext uri="{FF2B5EF4-FFF2-40B4-BE49-F238E27FC236}">
                <a16:creationId xmlns:a16="http://schemas.microsoft.com/office/drawing/2014/main" id="{4F026883-EBA5-7FD1-95A6-6E2E533728FA}"/>
              </a:ext>
            </a:extLst>
          </p:cNvPr>
          <p:cNvGraphicFramePr>
            <a:graphicFrameLocks/>
          </p:cNvGraphicFramePr>
          <p:nvPr>
            <p:extLst>
              <p:ext uri="{D42A27DB-BD31-4B8C-83A1-F6EECF244321}">
                <p14:modId xmlns:p14="http://schemas.microsoft.com/office/powerpoint/2010/main" val="3066215581"/>
              </p:ext>
            </p:extLst>
          </p:nvPr>
        </p:nvGraphicFramePr>
        <p:xfrm>
          <a:off x="462981" y="1606247"/>
          <a:ext cx="8015857" cy="437545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38960735"/>
      </p:ext>
    </p:extLst>
  </p:cSld>
  <p:clrMapOvr>
    <a:masterClrMapping/>
  </p:clrMapOvr>
  <p:transition spd="slow">
    <p:push/>
  </p:transition>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ADD32-53C1-08F7-B64B-EB85B0A4F0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79B8B4-EE72-AA71-A0A6-218DB81A5E19}"/>
              </a:ext>
            </a:extLst>
          </p:cNvPr>
          <p:cNvSpPr>
            <a:spLocks noGrp="1"/>
          </p:cNvSpPr>
          <p:nvPr>
            <p:ph type="title"/>
          </p:nvPr>
        </p:nvSpPr>
        <p:spPr/>
        <p:txBody>
          <a:bodyPr/>
          <a:lstStyle/>
          <a:p>
            <a:r>
              <a:rPr lang="en-US" dirty="0"/>
              <a:t>Is Now a Good Time to Implement?</a:t>
            </a:r>
          </a:p>
        </p:txBody>
      </p:sp>
      <p:sp>
        <p:nvSpPr>
          <p:cNvPr id="8" name="Text Placeholder 7">
            <a:extLst>
              <a:ext uri="{FF2B5EF4-FFF2-40B4-BE49-F238E27FC236}">
                <a16:creationId xmlns:a16="http://schemas.microsoft.com/office/drawing/2014/main" id="{9F3ABE41-FCFB-D8A9-1C1E-2F72F276E7D8}"/>
              </a:ext>
            </a:extLst>
          </p:cNvPr>
          <p:cNvSpPr>
            <a:spLocks noGrp="1"/>
          </p:cNvSpPr>
          <p:nvPr>
            <p:ph type="body" sz="quarter" idx="14"/>
          </p:nvPr>
        </p:nvSpPr>
        <p:spPr/>
        <p:txBody>
          <a:bodyPr/>
          <a:lstStyle/>
          <a:p>
            <a:r>
              <a:rPr lang="en-US"/>
              <a:t>Source: Bloomberg</a:t>
            </a:r>
          </a:p>
        </p:txBody>
      </p:sp>
      <p:graphicFrame>
        <p:nvGraphicFramePr>
          <p:cNvPr id="14" name="Chart 13">
            <a:extLst>
              <a:ext uri="{FF2B5EF4-FFF2-40B4-BE49-F238E27FC236}">
                <a16:creationId xmlns:a16="http://schemas.microsoft.com/office/drawing/2014/main" id="{1EAC94B7-6A72-63A3-AFD0-967D02AC9D65}"/>
              </a:ext>
            </a:extLst>
          </p:cNvPr>
          <p:cNvGraphicFramePr>
            <a:graphicFrameLocks/>
          </p:cNvGraphicFramePr>
          <p:nvPr>
            <p:extLst>
              <p:ext uri="{D42A27DB-BD31-4B8C-83A1-F6EECF244321}">
                <p14:modId xmlns:p14="http://schemas.microsoft.com/office/powerpoint/2010/main" val="1884966575"/>
              </p:ext>
            </p:extLst>
          </p:nvPr>
        </p:nvGraphicFramePr>
        <p:xfrm>
          <a:off x="466344" y="1600200"/>
          <a:ext cx="5404104" cy="43799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a:extLst>
              <a:ext uri="{FF2B5EF4-FFF2-40B4-BE49-F238E27FC236}">
                <a16:creationId xmlns:a16="http://schemas.microsoft.com/office/drawing/2014/main" id="{93EB9C3C-A27F-4B2C-A11C-2D9EFF10C119}"/>
              </a:ext>
            </a:extLst>
          </p:cNvPr>
          <p:cNvGraphicFramePr>
            <a:graphicFrameLocks/>
          </p:cNvGraphicFramePr>
          <p:nvPr>
            <p:extLst>
              <p:ext uri="{D42A27DB-BD31-4B8C-83A1-F6EECF244321}">
                <p14:modId xmlns:p14="http://schemas.microsoft.com/office/powerpoint/2010/main" val="3567244738"/>
              </p:ext>
            </p:extLst>
          </p:nvPr>
        </p:nvGraphicFramePr>
        <p:xfrm>
          <a:off x="6318504" y="1600200"/>
          <a:ext cx="5404104" cy="43799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32902238"/>
      </p:ext>
    </p:extLst>
  </p:cSld>
  <p:clrMapOvr>
    <a:masterClrMapping/>
  </p:clrMapOvr>
  <p:transition spd="slow">
    <p:push/>
  </p:transition>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17AC6-486E-D97F-5FFB-02151C85D62C}"/>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C24DF5CE-285A-C0F2-764C-8C56034A1338}"/>
              </a:ext>
            </a:extLst>
          </p:cNvPr>
          <p:cNvSpPr>
            <a:spLocks noGrp="1"/>
          </p:cNvSpPr>
          <p:nvPr>
            <p:ph type="body" sz="quarter" idx="13"/>
          </p:nvPr>
        </p:nvSpPr>
        <p:spPr>
          <a:xfrm>
            <a:off x="3725478" y="3864628"/>
            <a:ext cx="8009321" cy="2117072"/>
          </a:xfrm>
        </p:spPr>
        <p:txBody>
          <a:bodyPr/>
          <a:lstStyle/>
          <a:p>
            <a:r>
              <a:rPr lang="en-US"/>
              <a:t>Market Update</a:t>
            </a:r>
          </a:p>
        </p:txBody>
      </p:sp>
    </p:spTree>
    <p:extLst>
      <p:ext uri="{BB962C8B-B14F-4D97-AF65-F5344CB8AC3E}">
        <p14:creationId xmlns:p14="http://schemas.microsoft.com/office/powerpoint/2010/main" val="1570311817"/>
      </p:ext>
    </p:extLst>
  </p:cSld>
  <p:clrMapOvr>
    <a:masterClrMapping/>
  </p:clrMapOvr>
  <p:transition spd="slow" advTm="0">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DDFCCBA7-7D94-4C10-8D2A-262C01F34894}"/>
              </a:ext>
            </a:extLst>
          </p:cNvPr>
          <p:cNvSpPr txBox="1">
            <a:spLocks/>
          </p:cNvSpPr>
          <p:nvPr/>
        </p:nvSpPr>
        <p:spPr>
          <a:xfrm>
            <a:off x="537564" y="961053"/>
            <a:ext cx="10843194" cy="504171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4"/>
              </a:buClr>
              <a:buFont typeface="Arial" panose="020B0604020202020204" pitchFamily="34" charset="0"/>
              <a:buNone/>
              <a:defRPr sz="1800" kern="1200">
                <a:solidFill>
                  <a:schemeClr val="accent4"/>
                </a:solidFill>
                <a:latin typeface="+mn-lt"/>
                <a:ea typeface="+mn-ea"/>
                <a:cs typeface="Arial" panose="020B0604020202020204" pitchFamily="34" charset="0"/>
              </a:defRPr>
            </a:lvl1pPr>
            <a:lvl2pPr marL="233362" indent="0" algn="l" defTabSz="914400" rtl="0" eaLnBrk="1" latinLnBrk="0" hangingPunct="1">
              <a:lnSpc>
                <a:spcPct val="90000"/>
              </a:lnSpc>
              <a:spcBef>
                <a:spcPts val="500"/>
              </a:spcBef>
              <a:buClr>
                <a:schemeClr val="accent4"/>
              </a:buClr>
              <a:buFont typeface="System Font Regular"/>
              <a:buNone/>
              <a:tabLst/>
              <a:defRPr sz="1600" kern="1200">
                <a:solidFill>
                  <a:schemeClr val="tx1"/>
                </a:solidFill>
                <a:latin typeface="+mn-lt"/>
                <a:ea typeface="+mn-ea"/>
                <a:cs typeface="Arial" panose="020B0604020202020204" pitchFamily="34" charset="0"/>
              </a:defRPr>
            </a:lvl2pPr>
            <a:lvl3pPr marL="460375" indent="0" algn="l" defTabSz="914400" rtl="0" eaLnBrk="1" latinLnBrk="0" hangingPunct="1">
              <a:lnSpc>
                <a:spcPct val="90000"/>
              </a:lnSpc>
              <a:spcBef>
                <a:spcPts val="500"/>
              </a:spcBef>
              <a:buClr>
                <a:schemeClr val="accent4"/>
              </a:buClr>
              <a:buFont typeface="Arial" panose="020B0604020202020204" pitchFamily="34" charset="0"/>
              <a:buNone/>
              <a:tabLst/>
              <a:defRPr sz="1600" kern="1200">
                <a:solidFill>
                  <a:schemeClr val="tx1"/>
                </a:solidFill>
                <a:latin typeface="+mn-lt"/>
                <a:ea typeface="+mn-ea"/>
                <a:cs typeface="Arial" panose="020B0604020202020204" pitchFamily="34" charset="0"/>
              </a:defRPr>
            </a:lvl3pPr>
            <a:lvl4pPr marL="695325" indent="0" algn="l" defTabSz="914400" rtl="0" eaLnBrk="1" latinLnBrk="0" hangingPunct="1">
              <a:lnSpc>
                <a:spcPct val="90000"/>
              </a:lnSpc>
              <a:spcBef>
                <a:spcPts val="500"/>
              </a:spcBef>
              <a:buClr>
                <a:schemeClr val="accent4"/>
              </a:buClr>
              <a:buFont typeface="System Font Regular"/>
              <a:buNone/>
              <a:tabLst/>
              <a:defRPr sz="1400" kern="1200">
                <a:solidFill>
                  <a:schemeClr val="tx1"/>
                </a:solidFill>
                <a:latin typeface="+mn-lt"/>
                <a:ea typeface="+mn-ea"/>
                <a:cs typeface="Arial" panose="020B0604020202020204" pitchFamily="34" charset="0"/>
              </a:defRPr>
            </a:lvl4pPr>
            <a:lvl5pPr marL="920750" indent="0" algn="l" defTabSz="914400" rtl="0" eaLnBrk="1" latinLnBrk="0" hangingPunct="1">
              <a:lnSpc>
                <a:spcPct val="90000"/>
              </a:lnSpc>
              <a:spcBef>
                <a:spcPts val="500"/>
              </a:spcBef>
              <a:buClr>
                <a:schemeClr val="accent4"/>
              </a:buClr>
              <a:buFont typeface="Arial" panose="020B0604020202020204" pitchFamily="34" charset="0"/>
              <a:buNone/>
              <a:tabLst/>
              <a:defRPr sz="14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4" name="TextBox 13">
            <a:extLst>
              <a:ext uri="{FF2B5EF4-FFF2-40B4-BE49-F238E27FC236}">
                <a16:creationId xmlns:a16="http://schemas.microsoft.com/office/drawing/2014/main" id="{95E56A69-E097-2F9C-0F22-22C2CE534876}"/>
              </a:ext>
            </a:extLst>
          </p:cNvPr>
          <p:cNvSpPr txBox="1"/>
          <p:nvPr/>
        </p:nvSpPr>
        <p:spPr>
          <a:xfrm>
            <a:off x="457200" y="4120003"/>
            <a:ext cx="11912885" cy="1938992"/>
          </a:xfrm>
          <a:prstGeom prst="rect">
            <a:avLst/>
          </a:prstGeom>
          <a:noFill/>
        </p:spPr>
        <p:txBody>
          <a:bodyPr wrap="square" rtlCol="0">
            <a:spAutoFit/>
          </a:bodyPr>
          <a:lstStyle/>
          <a:p>
            <a:pPr>
              <a:buClr>
                <a:srgbClr val="F79200"/>
              </a:buClr>
            </a:pPr>
            <a:r>
              <a:rPr lang="en-US" b="1">
                <a:solidFill>
                  <a:srgbClr val="00B2BA"/>
                </a:solidFill>
                <a:cs typeface="Arial" panose="020B0604020202020204" pitchFamily="34" charset="0"/>
              </a:rPr>
              <a:t>U.S. Treasury Yields/Rates</a:t>
            </a:r>
            <a:r>
              <a:rPr lang="en-US" b="1">
                <a:cs typeface="Arial" panose="020B0604020202020204" pitchFamily="34" charset="0"/>
              </a:rPr>
              <a:t> </a:t>
            </a:r>
          </a:p>
          <a:p>
            <a:pPr marL="171450" indent="-171450">
              <a:buClr>
                <a:srgbClr val="F79200"/>
              </a:buClr>
              <a:buFont typeface="Arial" panose="020B0604020202020204" pitchFamily="34" charset="0"/>
              <a:buChar char="•"/>
            </a:pPr>
            <a:r>
              <a:rPr lang="en-US" sz="1400" b="1">
                <a:cs typeface="Arial" panose="020B0604020202020204" pitchFamily="34" charset="0"/>
              </a:rPr>
              <a:t>Primarily a function of Federal Reserve policy, inflation, economic growth, and employment.</a:t>
            </a:r>
          </a:p>
          <a:p>
            <a:pPr marL="171450" indent="-171450">
              <a:buClr>
                <a:srgbClr val="F79200"/>
              </a:buClr>
              <a:buFont typeface="Arial" panose="020B0604020202020204" pitchFamily="34" charset="0"/>
              <a:buChar char="•"/>
            </a:pPr>
            <a:endParaRPr lang="en-US" sz="1200" b="1">
              <a:cs typeface="Arial" panose="020B0604020202020204" pitchFamily="34" charset="0"/>
            </a:endParaRPr>
          </a:p>
          <a:p>
            <a:pPr>
              <a:buClr>
                <a:srgbClr val="F79200"/>
              </a:buClr>
            </a:pPr>
            <a:r>
              <a:rPr lang="en-US" b="1">
                <a:solidFill>
                  <a:srgbClr val="00B2BA"/>
                </a:solidFill>
                <a:cs typeface="Arial" panose="020B0604020202020204" pitchFamily="34" charset="0"/>
              </a:rPr>
              <a:t>Shorter-Term Yields </a:t>
            </a:r>
          </a:p>
          <a:p>
            <a:pPr marL="171450" indent="-171450">
              <a:buClr>
                <a:srgbClr val="F79200"/>
              </a:buClr>
              <a:buFont typeface="Arial" panose="020B0604020202020204" pitchFamily="34" charset="0"/>
              <a:buChar char="•"/>
            </a:pPr>
            <a:r>
              <a:rPr lang="en-US" sz="1400" b="1">
                <a:cs typeface="Arial" panose="020B0604020202020204" pitchFamily="34" charset="0"/>
              </a:rPr>
              <a:t>Highly correlated with the Fed Funds rate set by the Fed’s Federal Open Market Committee (FOMC).</a:t>
            </a:r>
          </a:p>
          <a:p>
            <a:pPr marL="171450" indent="-171450">
              <a:buClr>
                <a:srgbClr val="F79200"/>
              </a:buClr>
              <a:buFont typeface="Arial" panose="020B0604020202020204" pitchFamily="34" charset="0"/>
              <a:buChar char="•"/>
            </a:pPr>
            <a:endParaRPr lang="en-US" sz="1200" b="1">
              <a:cs typeface="Arial" panose="020B0604020202020204" pitchFamily="34" charset="0"/>
            </a:endParaRPr>
          </a:p>
          <a:p>
            <a:pPr>
              <a:buClr>
                <a:srgbClr val="F79200"/>
              </a:buClr>
            </a:pPr>
            <a:r>
              <a:rPr lang="en-US" b="1">
                <a:solidFill>
                  <a:srgbClr val="00B2BA"/>
                </a:solidFill>
                <a:cs typeface="Arial" panose="020B0604020202020204" pitchFamily="34" charset="0"/>
              </a:rPr>
              <a:t>Intermediate-Term and Longer-Term Yields </a:t>
            </a:r>
          </a:p>
          <a:p>
            <a:pPr marL="171450" indent="-171450">
              <a:buClr>
                <a:srgbClr val="F79200"/>
              </a:buClr>
              <a:buFont typeface="Arial" panose="020B0604020202020204" pitchFamily="34" charset="0"/>
              <a:buChar char="•"/>
            </a:pPr>
            <a:r>
              <a:rPr lang="en-US" sz="1400" b="1">
                <a:cs typeface="Arial" panose="020B0604020202020204" pitchFamily="34" charset="0"/>
              </a:rPr>
              <a:t>More correlated to the expected future rates of inflation, economic growth, and the unemployment rate.</a:t>
            </a:r>
          </a:p>
        </p:txBody>
      </p:sp>
      <p:pic>
        <p:nvPicPr>
          <p:cNvPr id="6" name="Picture 5">
            <a:extLst>
              <a:ext uri="{FF2B5EF4-FFF2-40B4-BE49-F238E27FC236}">
                <a16:creationId xmlns:a16="http://schemas.microsoft.com/office/drawing/2014/main" id="{8E49C46E-1CEB-C211-6473-7EF1EAAAF57D}"/>
              </a:ext>
            </a:extLst>
          </p:cNvPr>
          <p:cNvPicPr>
            <a:picLocks noChangeAspect="1"/>
          </p:cNvPicPr>
          <p:nvPr/>
        </p:nvPicPr>
        <p:blipFill>
          <a:blip r:embed="rId4"/>
          <a:stretch>
            <a:fillRect/>
          </a:stretch>
        </p:blipFill>
        <p:spPr>
          <a:xfrm>
            <a:off x="3304883" y="2094918"/>
            <a:ext cx="1530367" cy="1595031"/>
          </a:xfrm>
          <a:prstGeom prst="rect">
            <a:avLst/>
          </a:prstGeom>
        </p:spPr>
      </p:pic>
      <p:sp>
        <p:nvSpPr>
          <p:cNvPr id="8" name="TextBox 7">
            <a:extLst>
              <a:ext uri="{FF2B5EF4-FFF2-40B4-BE49-F238E27FC236}">
                <a16:creationId xmlns:a16="http://schemas.microsoft.com/office/drawing/2014/main" id="{B4C7B8D5-269D-1E7C-5D63-869964F56D28}"/>
              </a:ext>
            </a:extLst>
          </p:cNvPr>
          <p:cNvSpPr txBox="1"/>
          <p:nvPr/>
        </p:nvSpPr>
        <p:spPr>
          <a:xfrm>
            <a:off x="2854508" y="1513448"/>
            <a:ext cx="2388100" cy="369332"/>
          </a:xfrm>
          <a:prstGeom prst="rect">
            <a:avLst/>
          </a:prstGeom>
          <a:noFill/>
        </p:spPr>
        <p:txBody>
          <a:bodyPr wrap="square">
            <a:spAutoFit/>
          </a:bodyPr>
          <a:lstStyle/>
          <a:p>
            <a:pPr algn="ctr"/>
            <a:r>
              <a:rPr lang="en-US" b="1"/>
              <a:t>Inflation</a:t>
            </a:r>
          </a:p>
        </p:txBody>
      </p:sp>
      <p:pic>
        <p:nvPicPr>
          <p:cNvPr id="25" name="Picture 24">
            <a:extLst>
              <a:ext uri="{FF2B5EF4-FFF2-40B4-BE49-F238E27FC236}">
                <a16:creationId xmlns:a16="http://schemas.microsoft.com/office/drawing/2014/main" id="{AA05545A-3ADD-DE0B-27A6-C723FF2FDF21}"/>
              </a:ext>
            </a:extLst>
          </p:cNvPr>
          <p:cNvPicPr>
            <a:picLocks noChangeAspect="1"/>
          </p:cNvPicPr>
          <p:nvPr/>
        </p:nvPicPr>
        <p:blipFill>
          <a:blip r:embed="rId5"/>
          <a:stretch>
            <a:fillRect/>
          </a:stretch>
        </p:blipFill>
        <p:spPr>
          <a:xfrm>
            <a:off x="5105402" y="2115755"/>
            <a:ext cx="1697152" cy="1595031"/>
          </a:xfrm>
          <a:prstGeom prst="rect">
            <a:avLst/>
          </a:prstGeom>
        </p:spPr>
      </p:pic>
      <p:sp>
        <p:nvSpPr>
          <p:cNvPr id="26" name="TextBox 25">
            <a:extLst>
              <a:ext uri="{FF2B5EF4-FFF2-40B4-BE49-F238E27FC236}">
                <a16:creationId xmlns:a16="http://schemas.microsoft.com/office/drawing/2014/main" id="{8A201D17-CDD3-9327-66CD-D14680297C42}"/>
              </a:ext>
            </a:extLst>
          </p:cNvPr>
          <p:cNvSpPr txBox="1"/>
          <p:nvPr/>
        </p:nvSpPr>
        <p:spPr>
          <a:xfrm>
            <a:off x="4828602" y="1522035"/>
            <a:ext cx="2388100" cy="369332"/>
          </a:xfrm>
          <a:prstGeom prst="rect">
            <a:avLst/>
          </a:prstGeom>
          <a:noFill/>
        </p:spPr>
        <p:txBody>
          <a:bodyPr wrap="square">
            <a:spAutoFit/>
          </a:bodyPr>
          <a:lstStyle/>
          <a:p>
            <a:pPr algn="ctr"/>
            <a:r>
              <a:rPr lang="en-US" b="1"/>
              <a:t>Growth (GDP)</a:t>
            </a:r>
          </a:p>
        </p:txBody>
      </p:sp>
      <p:pic>
        <p:nvPicPr>
          <p:cNvPr id="28" name="Picture 27">
            <a:extLst>
              <a:ext uri="{FF2B5EF4-FFF2-40B4-BE49-F238E27FC236}">
                <a16:creationId xmlns:a16="http://schemas.microsoft.com/office/drawing/2014/main" id="{185F2BD4-F85F-0A40-6E8D-59047828C331}"/>
              </a:ext>
            </a:extLst>
          </p:cNvPr>
          <p:cNvPicPr>
            <a:picLocks noChangeAspect="1"/>
          </p:cNvPicPr>
          <p:nvPr/>
        </p:nvPicPr>
        <p:blipFill>
          <a:blip r:embed="rId6"/>
          <a:stretch>
            <a:fillRect/>
          </a:stretch>
        </p:blipFill>
        <p:spPr>
          <a:xfrm>
            <a:off x="7244911" y="2115755"/>
            <a:ext cx="1305777" cy="1595031"/>
          </a:xfrm>
          <a:prstGeom prst="rect">
            <a:avLst/>
          </a:prstGeom>
        </p:spPr>
      </p:pic>
      <p:sp>
        <p:nvSpPr>
          <p:cNvPr id="29" name="TextBox 28">
            <a:extLst>
              <a:ext uri="{FF2B5EF4-FFF2-40B4-BE49-F238E27FC236}">
                <a16:creationId xmlns:a16="http://schemas.microsoft.com/office/drawing/2014/main" id="{B8EB3971-EDE0-0B7C-D88D-B8B8A1D3569F}"/>
              </a:ext>
            </a:extLst>
          </p:cNvPr>
          <p:cNvSpPr txBox="1"/>
          <p:nvPr/>
        </p:nvSpPr>
        <p:spPr>
          <a:xfrm>
            <a:off x="6802554" y="1509785"/>
            <a:ext cx="2388100" cy="369332"/>
          </a:xfrm>
          <a:prstGeom prst="rect">
            <a:avLst/>
          </a:prstGeom>
          <a:noFill/>
        </p:spPr>
        <p:txBody>
          <a:bodyPr wrap="square">
            <a:spAutoFit/>
          </a:bodyPr>
          <a:lstStyle/>
          <a:p>
            <a:pPr algn="ctr"/>
            <a:r>
              <a:rPr lang="en-US" b="1"/>
              <a:t>Employment</a:t>
            </a:r>
          </a:p>
        </p:txBody>
      </p:sp>
      <p:sp>
        <p:nvSpPr>
          <p:cNvPr id="30" name="TextBox 29">
            <a:extLst>
              <a:ext uri="{FF2B5EF4-FFF2-40B4-BE49-F238E27FC236}">
                <a16:creationId xmlns:a16="http://schemas.microsoft.com/office/drawing/2014/main" id="{3304B327-AB99-64E2-2E46-D3E48AC4A545}"/>
              </a:ext>
            </a:extLst>
          </p:cNvPr>
          <p:cNvSpPr txBox="1"/>
          <p:nvPr/>
        </p:nvSpPr>
        <p:spPr>
          <a:xfrm>
            <a:off x="8494002" y="1509785"/>
            <a:ext cx="2388100" cy="369332"/>
          </a:xfrm>
          <a:prstGeom prst="rect">
            <a:avLst/>
          </a:prstGeom>
          <a:noFill/>
        </p:spPr>
        <p:txBody>
          <a:bodyPr wrap="square">
            <a:spAutoFit/>
          </a:bodyPr>
          <a:lstStyle/>
          <a:p>
            <a:pPr algn="ctr"/>
            <a:r>
              <a:rPr lang="en-US" b="1"/>
              <a:t>Yields</a:t>
            </a:r>
          </a:p>
        </p:txBody>
      </p:sp>
      <p:pic>
        <p:nvPicPr>
          <p:cNvPr id="32" name="Picture 31">
            <a:extLst>
              <a:ext uri="{FF2B5EF4-FFF2-40B4-BE49-F238E27FC236}">
                <a16:creationId xmlns:a16="http://schemas.microsoft.com/office/drawing/2014/main" id="{8CD0377B-2BBC-FCE6-9268-C40D23637D09}"/>
              </a:ext>
            </a:extLst>
          </p:cNvPr>
          <p:cNvPicPr>
            <a:picLocks noChangeAspect="1"/>
          </p:cNvPicPr>
          <p:nvPr/>
        </p:nvPicPr>
        <p:blipFill>
          <a:blip r:embed="rId7"/>
          <a:stretch>
            <a:fillRect/>
          </a:stretch>
        </p:blipFill>
        <p:spPr>
          <a:xfrm>
            <a:off x="8966685" y="2130589"/>
            <a:ext cx="1671665" cy="1580197"/>
          </a:xfrm>
          <a:prstGeom prst="rect">
            <a:avLst/>
          </a:prstGeom>
        </p:spPr>
      </p:pic>
      <p:sp>
        <p:nvSpPr>
          <p:cNvPr id="33" name="TextBox 32">
            <a:extLst>
              <a:ext uri="{FF2B5EF4-FFF2-40B4-BE49-F238E27FC236}">
                <a16:creationId xmlns:a16="http://schemas.microsoft.com/office/drawing/2014/main" id="{62628D13-81F7-B2DC-3636-2A005807A00A}"/>
              </a:ext>
            </a:extLst>
          </p:cNvPr>
          <p:cNvSpPr txBox="1"/>
          <p:nvPr/>
        </p:nvSpPr>
        <p:spPr>
          <a:xfrm>
            <a:off x="1113115" y="1513448"/>
            <a:ext cx="2388100" cy="369332"/>
          </a:xfrm>
          <a:prstGeom prst="rect">
            <a:avLst/>
          </a:prstGeom>
          <a:noFill/>
        </p:spPr>
        <p:txBody>
          <a:bodyPr wrap="square">
            <a:spAutoFit/>
          </a:bodyPr>
          <a:lstStyle/>
          <a:p>
            <a:pPr algn="ctr"/>
            <a:r>
              <a:rPr lang="en-US" b="1"/>
              <a:t>Fed Policy</a:t>
            </a:r>
          </a:p>
        </p:txBody>
      </p:sp>
      <p:sp>
        <p:nvSpPr>
          <p:cNvPr id="3" name="Title 2">
            <a:extLst>
              <a:ext uri="{FF2B5EF4-FFF2-40B4-BE49-F238E27FC236}">
                <a16:creationId xmlns:a16="http://schemas.microsoft.com/office/drawing/2014/main" id="{4BD34BB5-8149-D6E9-6C67-1DBAACB5EBA8}"/>
              </a:ext>
            </a:extLst>
          </p:cNvPr>
          <p:cNvSpPr>
            <a:spLocks noGrp="1"/>
          </p:cNvSpPr>
          <p:nvPr>
            <p:ph type="title"/>
          </p:nvPr>
        </p:nvSpPr>
        <p:spPr/>
        <p:txBody>
          <a:bodyPr/>
          <a:lstStyle/>
          <a:p>
            <a:r>
              <a:rPr lang="en-US" sz="4000">
                <a:latin typeface="+mn-lt"/>
              </a:rPr>
              <a:t>“FIGEY” Model of Interest Rates</a:t>
            </a:r>
            <a:endParaRPr lang="en-US"/>
          </a:p>
        </p:txBody>
      </p:sp>
      <p:sp>
        <p:nvSpPr>
          <p:cNvPr id="38" name="Text Placeholder 5">
            <a:extLst>
              <a:ext uri="{FF2B5EF4-FFF2-40B4-BE49-F238E27FC236}">
                <a16:creationId xmlns:a16="http://schemas.microsoft.com/office/drawing/2014/main" id="{B4216D17-21D9-DA7E-F226-E3047C5DCD1D}"/>
              </a:ext>
            </a:extLst>
          </p:cNvPr>
          <p:cNvSpPr>
            <a:spLocks noGrp="1"/>
          </p:cNvSpPr>
          <p:nvPr>
            <p:ph type="body" sz="quarter" idx="12"/>
          </p:nvPr>
        </p:nvSpPr>
        <p:spPr/>
        <p:txBody>
          <a:bodyPr/>
          <a:lstStyle/>
          <a:p>
            <a:r>
              <a:rPr lang="en-US" b="1"/>
              <a:t>F</a:t>
            </a:r>
            <a:r>
              <a:rPr lang="en-US"/>
              <a:t>ed, </a:t>
            </a:r>
            <a:r>
              <a:rPr lang="en-US" b="1"/>
              <a:t>I</a:t>
            </a:r>
            <a:r>
              <a:rPr lang="en-US"/>
              <a:t>nflation, </a:t>
            </a:r>
            <a:r>
              <a:rPr lang="en-US" b="1"/>
              <a:t>G</a:t>
            </a:r>
            <a:r>
              <a:rPr lang="en-US"/>
              <a:t>rowth, </a:t>
            </a:r>
            <a:r>
              <a:rPr lang="en-US" b="1"/>
              <a:t>E</a:t>
            </a:r>
            <a:r>
              <a:rPr lang="en-US"/>
              <a:t>mployment, </a:t>
            </a:r>
            <a:r>
              <a:rPr lang="en-US" b="1"/>
              <a:t>Y</a:t>
            </a:r>
            <a:r>
              <a:rPr lang="en-US"/>
              <a:t>ields</a:t>
            </a:r>
          </a:p>
        </p:txBody>
      </p:sp>
      <p:pic>
        <p:nvPicPr>
          <p:cNvPr id="40" name="Graphic 39" descr="Bank with solid fill">
            <a:extLst>
              <a:ext uri="{FF2B5EF4-FFF2-40B4-BE49-F238E27FC236}">
                <a16:creationId xmlns:a16="http://schemas.microsoft.com/office/drawing/2014/main" id="{EDCC2EA5-0C48-7E00-7724-736C6AB24F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56898" y="1933503"/>
            <a:ext cx="1853716" cy="1853716"/>
          </a:xfrm>
          <a:prstGeom prst="rect">
            <a:avLst/>
          </a:prstGeom>
        </p:spPr>
      </p:pic>
      <p:sp>
        <p:nvSpPr>
          <p:cNvPr id="9" name="Text Placeholder 10">
            <a:extLst>
              <a:ext uri="{FF2B5EF4-FFF2-40B4-BE49-F238E27FC236}">
                <a16:creationId xmlns:a16="http://schemas.microsoft.com/office/drawing/2014/main" id="{C740A9E1-F45E-16C6-71E2-8D11A06B7198}"/>
              </a:ext>
            </a:extLst>
          </p:cNvPr>
          <p:cNvSpPr>
            <a:spLocks noGrp="1"/>
          </p:cNvSpPr>
          <p:nvPr>
            <p:ph type="body" sz="quarter" idx="14"/>
          </p:nvPr>
        </p:nvSpPr>
        <p:spPr>
          <a:xfrm>
            <a:off x="398207" y="6440130"/>
            <a:ext cx="3642851" cy="196953"/>
          </a:xfrm>
        </p:spPr>
        <p:txBody>
          <a:bodyPr/>
          <a:lstStyle/>
          <a:p>
            <a:r>
              <a:rPr lang="en-US" sz="700">
                <a:latin typeface="Arial" panose="020B0604020202020204" pitchFamily="34" charset="0"/>
                <a:cs typeface="Arial" panose="020B0604020202020204" pitchFamily="34" charset="0"/>
              </a:rPr>
              <a:t>Source: </a:t>
            </a:r>
            <a:r>
              <a:rPr lang="en-US">
                <a:latin typeface="Arial" panose="020B0604020202020204" pitchFamily="34" charset="0"/>
              </a:rPr>
              <a:t>Meeder public funds</a:t>
            </a:r>
            <a:r>
              <a:rPr lang="en-US" sz="700">
                <a:latin typeface="Arial" panose="020B0604020202020204" pitchFamily="34" charset="0"/>
                <a:cs typeface="Arial" panose="020B0604020202020204" pitchFamily="34" charset="0"/>
              </a:rPr>
              <a:t> </a:t>
            </a:r>
          </a:p>
        </p:txBody>
      </p:sp>
    </p:spTree>
    <p:custDataLst>
      <p:tags r:id="rId1"/>
    </p:custDataLst>
    <p:extLst>
      <p:ext uri="{BB962C8B-B14F-4D97-AF65-F5344CB8AC3E}">
        <p14:creationId xmlns:p14="http://schemas.microsoft.com/office/powerpoint/2010/main" val="986111478"/>
      </p:ext>
    </p:extLst>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C84A5-68C9-1D9C-83D3-60A9D52C3D4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E3D218F-9934-5257-B091-A48A2FD87B91}"/>
              </a:ext>
            </a:extLst>
          </p:cNvPr>
          <p:cNvSpPr/>
          <p:nvPr/>
        </p:nvSpPr>
        <p:spPr>
          <a:xfrm rot="5400000">
            <a:off x="3154244" y="-2692133"/>
            <a:ext cx="249625" cy="5633888"/>
          </a:xfrm>
          <a:prstGeom prst="rect">
            <a:avLst/>
          </a:prstGeom>
          <a:solidFill>
            <a:srgbClr val="00B2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4">
            <a:extLst>
              <a:ext uri="{FF2B5EF4-FFF2-40B4-BE49-F238E27FC236}">
                <a16:creationId xmlns:a16="http://schemas.microsoft.com/office/drawing/2014/main" id="{08A2A5BD-1EA6-D98D-EE97-1E779D89D427}"/>
              </a:ext>
            </a:extLst>
          </p:cNvPr>
          <p:cNvSpPr txBox="1">
            <a:spLocks/>
          </p:cNvSpPr>
          <p:nvPr/>
        </p:nvSpPr>
        <p:spPr>
          <a:xfrm>
            <a:off x="449076" y="318447"/>
            <a:ext cx="9643044" cy="353170"/>
          </a:xfrm>
          <a:prstGeom prst="rect">
            <a:avLst/>
          </a:prstGeom>
        </p:spPr>
        <p:txBody>
          <a:bodyPr lIns="0" tIns="0" rIns="0" bIns="0"/>
          <a:lstStyle>
            <a:lvl1pPr marL="0" marR="0" indent="0" algn="l" defTabSz="914400" rtl="0" eaLnBrk="1" fontAlgn="auto" latinLnBrk="0" hangingPunct="1">
              <a:lnSpc>
                <a:spcPct val="90000"/>
              </a:lnSpc>
              <a:spcBef>
                <a:spcPct val="0"/>
              </a:spcBef>
              <a:spcAft>
                <a:spcPts val="0"/>
              </a:spcAft>
              <a:buClrTx/>
              <a:buSzTx/>
              <a:buFontTx/>
              <a:buNone/>
              <a:tabLst/>
              <a:defRPr sz="2500" b="1" i="0" kern="1200">
                <a:solidFill>
                  <a:schemeClr val="accent4"/>
                </a:solidFill>
                <a:latin typeface="NeueHaasGroteskDisp Pro" panose="020B0504020202020204" pitchFamily="34"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700" b="1" i="0" u="none" strike="noStrike" kern="1200" cap="none" spc="0" normalizeH="0" baseline="0" noProof="0">
              <a:ln>
                <a:noFill/>
              </a:ln>
              <a:solidFill>
                <a:srgbClr val="F79200"/>
              </a:solidFill>
              <a:effectLst/>
              <a:uLnTx/>
              <a:uFillTx/>
              <a:latin typeface="Neue Haas Grotesk Text Pro"/>
              <a:ea typeface="+mj-ea"/>
              <a:cs typeface="Arial" panose="020B0604020202020204" pitchFamily="34" charset="0"/>
            </a:endParaRPr>
          </a:p>
        </p:txBody>
      </p:sp>
      <p:sp>
        <p:nvSpPr>
          <p:cNvPr id="10" name="Slide Number Placeholder 1">
            <a:extLst>
              <a:ext uri="{FF2B5EF4-FFF2-40B4-BE49-F238E27FC236}">
                <a16:creationId xmlns:a16="http://schemas.microsoft.com/office/drawing/2014/main" id="{9E058A53-FB80-AF44-F96E-5A6BEF01D922}"/>
              </a:ext>
            </a:extLst>
          </p:cNvPr>
          <p:cNvSpPr txBox="1">
            <a:spLocks/>
          </p:cNvSpPr>
          <p:nvPr/>
        </p:nvSpPr>
        <p:spPr>
          <a:xfrm>
            <a:off x="11487979" y="6383842"/>
            <a:ext cx="497544" cy="3122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000" b="0" i="0" u="none" strike="noStrike" kern="1200" cap="none" spc="0" normalizeH="0" baseline="0" noProof="0" smtClean="0">
                <a:ln>
                  <a:noFill/>
                </a:ln>
                <a:solidFill>
                  <a:srgbClr val="222222"/>
                </a:solidFill>
                <a:effectLst/>
                <a:uLnTx/>
                <a:uFillTx/>
                <a:latin typeface="Neue Haas Grotesk Tex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a:ln>
                <a:noFill/>
              </a:ln>
              <a:solidFill>
                <a:srgbClr val="222222"/>
              </a:solidFill>
              <a:effectLst/>
              <a:uLnTx/>
              <a:uFillTx/>
              <a:latin typeface="Neue Haas Grotesk Text Pro"/>
              <a:ea typeface="+mn-ea"/>
              <a:cs typeface="+mn-cs"/>
            </a:endParaRPr>
          </a:p>
        </p:txBody>
      </p:sp>
      <p:pic>
        <p:nvPicPr>
          <p:cNvPr id="7" name="Graphic 6" descr="Bank with solid fill">
            <a:extLst>
              <a:ext uri="{FF2B5EF4-FFF2-40B4-BE49-F238E27FC236}">
                <a16:creationId xmlns:a16="http://schemas.microsoft.com/office/drawing/2014/main" id="{7E6930B5-2C7C-1280-5C07-2BE3F65F59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1186" y="2234374"/>
            <a:ext cx="595834" cy="595834"/>
          </a:xfrm>
          <a:prstGeom prst="rect">
            <a:avLst/>
          </a:prstGeom>
        </p:spPr>
      </p:pic>
      <p:pic>
        <p:nvPicPr>
          <p:cNvPr id="9" name="Picture 8">
            <a:extLst>
              <a:ext uri="{FF2B5EF4-FFF2-40B4-BE49-F238E27FC236}">
                <a16:creationId xmlns:a16="http://schemas.microsoft.com/office/drawing/2014/main" id="{E5D53579-0987-C91A-3EFF-45EBA3A97720}"/>
              </a:ext>
            </a:extLst>
          </p:cNvPr>
          <p:cNvPicPr>
            <a:picLocks noChangeAspect="1"/>
          </p:cNvPicPr>
          <p:nvPr/>
        </p:nvPicPr>
        <p:blipFill>
          <a:blip r:embed="rId4"/>
          <a:stretch>
            <a:fillRect/>
          </a:stretch>
        </p:blipFill>
        <p:spPr>
          <a:xfrm>
            <a:off x="503327" y="3025987"/>
            <a:ext cx="551552" cy="574858"/>
          </a:xfrm>
          <a:prstGeom prst="rect">
            <a:avLst/>
          </a:prstGeom>
        </p:spPr>
      </p:pic>
      <p:pic>
        <p:nvPicPr>
          <p:cNvPr id="12" name="Picture 11">
            <a:extLst>
              <a:ext uri="{FF2B5EF4-FFF2-40B4-BE49-F238E27FC236}">
                <a16:creationId xmlns:a16="http://schemas.microsoft.com/office/drawing/2014/main" id="{565CAF9E-2160-1C67-55A1-4DA88664DCC5}"/>
              </a:ext>
            </a:extLst>
          </p:cNvPr>
          <p:cNvPicPr>
            <a:picLocks noChangeAspect="1"/>
          </p:cNvPicPr>
          <p:nvPr/>
        </p:nvPicPr>
        <p:blipFill>
          <a:blip r:embed="rId5"/>
          <a:stretch>
            <a:fillRect/>
          </a:stretch>
        </p:blipFill>
        <p:spPr>
          <a:xfrm>
            <a:off x="462112" y="3763647"/>
            <a:ext cx="633982" cy="595834"/>
          </a:xfrm>
          <a:prstGeom prst="rect">
            <a:avLst/>
          </a:prstGeom>
        </p:spPr>
      </p:pic>
      <p:pic>
        <p:nvPicPr>
          <p:cNvPr id="13" name="Picture 12">
            <a:extLst>
              <a:ext uri="{FF2B5EF4-FFF2-40B4-BE49-F238E27FC236}">
                <a16:creationId xmlns:a16="http://schemas.microsoft.com/office/drawing/2014/main" id="{E215C7D4-F3F2-E3C6-5D05-FBE248B119E9}"/>
              </a:ext>
            </a:extLst>
          </p:cNvPr>
          <p:cNvPicPr>
            <a:picLocks noChangeAspect="1"/>
          </p:cNvPicPr>
          <p:nvPr/>
        </p:nvPicPr>
        <p:blipFill>
          <a:blip r:embed="rId6"/>
          <a:stretch>
            <a:fillRect/>
          </a:stretch>
        </p:blipFill>
        <p:spPr>
          <a:xfrm>
            <a:off x="510883" y="4518079"/>
            <a:ext cx="536441" cy="655273"/>
          </a:xfrm>
          <a:prstGeom prst="rect">
            <a:avLst/>
          </a:prstGeom>
        </p:spPr>
      </p:pic>
      <p:pic>
        <p:nvPicPr>
          <p:cNvPr id="14" name="Picture 13">
            <a:extLst>
              <a:ext uri="{FF2B5EF4-FFF2-40B4-BE49-F238E27FC236}">
                <a16:creationId xmlns:a16="http://schemas.microsoft.com/office/drawing/2014/main" id="{4A7799E8-37E2-45D4-861E-AB9069E1CFB1}"/>
              </a:ext>
            </a:extLst>
          </p:cNvPr>
          <p:cNvPicPr>
            <a:picLocks noChangeAspect="1"/>
          </p:cNvPicPr>
          <p:nvPr/>
        </p:nvPicPr>
        <p:blipFill>
          <a:blip r:embed="rId7"/>
          <a:stretch>
            <a:fillRect/>
          </a:stretch>
        </p:blipFill>
        <p:spPr>
          <a:xfrm>
            <a:off x="462112" y="5315512"/>
            <a:ext cx="633982" cy="599293"/>
          </a:xfrm>
          <a:prstGeom prst="rect">
            <a:avLst/>
          </a:prstGeom>
        </p:spPr>
      </p:pic>
      <p:sp>
        <p:nvSpPr>
          <p:cNvPr id="2" name="Title 1">
            <a:extLst>
              <a:ext uri="{FF2B5EF4-FFF2-40B4-BE49-F238E27FC236}">
                <a16:creationId xmlns:a16="http://schemas.microsoft.com/office/drawing/2014/main" id="{2A1048BB-CBAA-698A-C4DB-8EC439933A3F}"/>
              </a:ext>
            </a:extLst>
          </p:cNvPr>
          <p:cNvSpPr>
            <a:spLocks noGrp="1"/>
          </p:cNvSpPr>
          <p:nvPr>
            <p:ph type="title"/>
          </p:nvPr>
        </p:nvSpPr>
        <p:spPr>
          <a:xfrm>
            <a:off x="462411" y="280988"/>
            <a:ext cx="9643044" cy="404812"/>
          </a:xfrm>
        </p:spPr>
        <p:txBody>
          <a:bodyPr/>
          <a:lstStyle/>
          <a:p>
            <a:r>
              <a:rPr lang="en-US" noProof="0"/>
              <a:t>FIGEY Outlook and Commentary</a:t>
            </a:r>
            <a:endParaRPr lang="en-US"/>
          </a:p>
        </p:txBody>
      </p:sp>
      <p:sp>
        <p:nvSpPr>
          <p:cNvPr id="19" name="Text Placeholder 18">
            <a:extLst>
              <a:ext uri="{FF2B5EF4-FFF2-40B4-BE49-F238E27FC236}">
                <a16:creationId xmlns:a16="http://schemas.microsoft.com/office/drawing/2014/main" id="{9A1F3542-A634-918C-1A92-78038890ACF4}"/>
              </a:ext>
            </a:extLst>
          </p:cNvPr>
          <p:cNvSpPr>
            <a:spLocks noGrp="1"/>
          </p:cNvSpPr>
          <p:nvPr>
            <p:ph type="body" sz="quarter" idx="12"/>
          </p:nvPr>
        </p:nvSpPr>
        <p:spPr/>
        <p:txBody>
          <a:bodyPr/>
          <a:lstStyle/>
          <a:p>
            <a:endParaRPr lang="en-US"/>
          </a:p>
        </p:txBody>
      </p:sp>
      <p:sp>
        <p:nvSpPr>
          <p:cNvPr id="20" name="Text Placeholder 19">
            <a:extLst>
              <a:ext uri="{FF2B5EF4-FFF2-40B4-BE49-F238E27FC236}">
                <a16:creationId xmlns:a16="http://schemas.microsoft.com/office/drawing/2014/main" id="{D48A78B6-862E-6A00-CD4B-B3A789F75EC9}"/>
              </a:ext>
            </a:extLst>
          </p:cNvPr>
          <p:cNvSpPr>
            <a:spLocks noGrp="1"/>
          </p:cNvSpPr>
          <p:nvPr>
            <p:ph type="body" sz="quarter" idx="14"/>
          </p:nvPr>
        </p:nvSpPr>
        <p:spPr/>
        <p:txBody>
          <a:bodyPr/>
          <a:lstStyle/>
          <a:p>
            <a:r>
              <a:rPr lang="en-US"/>
              <a:t>Source: Bloomberg, Meeder public funds as of 2/28/25 </a:t>
            </a:r>
          </a:p>
        </p:txBody>
      </p:sp>
      <p:graphicFrame>
        <p:nvGraphicFramePr>
          <p:cNvPr id="21" name="Content Placeholder 14">
            <a:extLst>
              <a:ext uri="{FF2B5EF4-FFF2-40B4-BE49-F238E27FC236}">
                <a16:creationId xmlns:a16="http://schemas.microsoft.com/office/drawing/2014/main" id="{8FC68541-E1F8-A607-FA5B-667239171402}"/>
              </a:ext>
            </a:extLst>
          </p:cNvPr>
          <p:cNvGraphicFramePr>
            <a:graphicFrameLocks noGrp="1"/>
          </p:cNvGraphicFramePr>
          <p:nvPr>
            <p:ph idx="1"/>
            <p:extLst>
              <p:ext uri="{D42A27DB-BD31-4B8C-83A1-F6EECF244321}">
                <p14:modId xmlns:p14="http://schemas.microsoft.com/office/powerpoint/2010/main" val="3498448455"/>
              </p:ext>
            </p:extLst>
          </p:nvPr>
        </p:nvGraphicFramePr>
        <p:xfrm>
          <a:off x="463550" y="1600200"/>
          <a:ext cx="11276107" cy="4402565"/>
        </p:xfrm>
        <a:graphic>
          <a:graphicData uri="http://schemas.openxmlformats.org/drawingml/2006/table">
            <a:tbl>
              <a:tblPr firstRow="1" bandRow="1"/>
              <a:tblGrid>
                <a:gridCol w="872269">
                  <a:extLst>
                    <a:ext uri="{9D8B030D-6E8A-4147-A177-3AD203B41FA5}">
                      <a16:colId xmlns:a16="http://schemas.microsoft.com/office/drawing/2014/main" val="2006230750"/>
                    </a:ext>
                  </a:extLst>
                </a:gridCol>
                <a:gridCol w="2266122">
                  <a:extLst>
                    <a:ext uri="{9D8B030D-6E8A-4147-A177-3AD203B41FA5}">
                      <a16:colId xmlns:a16="http://schemas.microsoft.com/office/drawing/2014/main" val="2460868249"/>
                    </a:ext>
                  </a:extLst>
                </a:gridCol>
                <a:gridCol w="8137716">
                  <a:extLst>
                    <a:ext uri="{9D8B030D-6E8A-4147-A177-3AD203B41FA5}">
                      <a16:colId xmlns:a16="http://schemas.microsoft.com/office/drawing/2014/main" val="554251096"/>
                    </a:ext>
                  </a:extLst>
                </a:gridCol>
              </a:tblGrid>
              <a:tr h="553740">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algn="l"/>
                      <a:endParaRPr lang="en-US" sz="2000" b="1">
                        <a:solidFill>
                          <a:srgbClr val="00B2BA"/>
                        </a:solidFill>
                        <a:latin typeface="Neue Haas Grotesk Text Pro" panose="020B0504020202020204" pitchFamily="34" charset="0"/>
                      </a:endParaRPr>
                    </a:p>
                  </a:txBody>
                  <a:tcPr anchor="b">
                    <a:lnL>
                      <a:noFill/>
                    </a:lnL>
                    <a:lnR w="12700" cap="flat" cmpd="sng" algn="ctr">
                      <a:noFill/>
                      <a:prstDash val="solid"/>
                      <a:round/>
                      <a:headEnd type="none" w="med" len="med"/>
                      <a:tailEnd type="none" w="med" len="med"/>
                    </a:lnR>
                    <a:lnT>
                      <a:noFill/>
                    </a:lnT>
                    <a:lnB w="6350" cap="flat" cmpd="sng" algn="ctr">
                      <a:solidFill>
                        <a:srgbClr val="00B2B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algn="l"/>
                      <a:r>
                        <a:rPr lang="en-US" sz="1400" b="1">
                          <a:solidFill>
                            <a:srgbClr val="00B2BA"/>
                          </a:solidFill>
                          <a:latin typeface="Neue Haas Grotesk Text Pro" panose="020B0504020202020204" pitchFamily="34" charset="0"/>
                        </a:rPr>
                        <a:t>METRIC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6350" cap="flat" cmpd="sng" algn="ctr">
                      <a:solidFill>
                        <a:srgbClr val="00B2B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algn="l"/>
                      <a:r>
                        <a:rPr lang="en-US" sz="1400" b="1">
                          <a:solidFill>
                            <a:srgbClr val="00B2BA"/>
                          </a:solidFill>
                          <a:latin typeface="Neue Haas Grotesk Text Pro" panose="020B0504020202020204" pitchFamily="34" charset="0"/>
                        </a:rPr>
                        <a:t>ANALYSIS</a:t>
                      </a:r>
                    </a:p>
                  </a:txBody>
                  <a:tcPr anchor="b">
                    <a:lnL w="12700" cap="flat" cmpd="sng" algn="ctr">
                      <a:noFill/>
                      <a:prstDash val="solid"/>
                      <a:round/>
                      <a:headEnd type="none" w="med" len="med"/>
                      <a:tailEnd type="none" w="med" len="med"/>
                    </a:lnL>
                    <a:lnR>
                      <a:noFill/>
                    </a:lnR>
                    <a:lnT>
                      <a:noFill/>
                    </a:lnT>
                    <a:lnB w="6350" cap="flat" cmpd="sng" algn="ctr">
                      <a:solidFill>
                        <a:srgbClr val="00B2B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4565527"/>
                  </a:ext>
                </a:extLst>
              </a:tr>
              <a:tr h="769765">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endParaRPr lang="en-US" sz="1800" b="1">
                        <a:latin typeface="Neue Haas Grotesk Text Pro" panose="020B0504020202020204" pitchFamily="34" charset="0"/>
                      </a:endParaRPr>
                    </a:p>
                  </a:txBody>
                  <a:tcPr anchor="ctr">
                    <a:lnL>
                      <a:noFill/>
                    </a:lnL>
                    <a:lnR w="12700" cap="flat" cmpd="sng" algn="ctr">
                      <a:noFill/>
                      <a:prstDash val="solid"/>
                      <a:round/>
                      <a:headEnd type="none" w="med" len="med"/>
                      <a:tailEnd type="none" w="med" len="med"/>
                    </a:lnR>
                    <a:lnT w="6350" cap="flat" cmpd="sng" algn="ctr">
                      <a:solidFill>
                        <a:srgbClr val="00B2BA"/>
                      </a:solidFill>
                      <a:prstDash val="solid"/>
                      <a:round/>
                      <a:headEnd type="none" w="med" len="med"/>
                      <a:tailEnd type="none" w="med" len="med"/>
                    </a:lnT>
                    <a:lnB w="6350" cap="flat" cmpd="sng" algn="ctr">
                      <a:solidFill>
                        <a:srgbClr val="00B2B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algn="l"/>
                      <a:r>
                        <a:rPr lang="en-US" sz="1800" b="1">
                          <a:solidFill>
                            <a:srgbClr val="00B2BA"/>
                          </a:solidFill>
                          <a:latin typeface="Neue Haas Grotesk Text Pro" panose="020B0504020202020204" pitchFamily="34" charset="0"/>
                        </a:rPr>
                        <a:t>Fed Funds Rate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B2BA"/>
                      </a:solidFill>
                      <a:prstDash val="solid"/>
                      <a:round/>
                      <a:headEnd type="none" w="med" len="med"/>
                      <a:tailEnd type="none" w="med" len="med"/>
                    </a:lnT>
                    <a:lnB w="6350" cap="flat" cmpd="sng" algn="ctr">
                      <a:solidFill>
                        <a:srgbClr val="00B2B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marL="0" indent="0" algn="l"/>
                      <a:r>
                        <a:rPr lang="en-US" sz="1400">
                          <a:latin typeface="Neue Haas Grotesk Text Pro" panose="020B0504020202020204" pitchFamily="34" charset="0"/>
                        </a:rPr>
                        <a:t>The Federal Reserve is expecting to lower the Fed Funds rate 50 basis points (0.50%) </a:t>
                      </a:r>
                      <a:br>
                        <a:rPr lang="en-US" sz="1400">
                          <a:latin typeface="Neue Haas Grotesk Text Pro" panose="020B0504020202020204" pitchFamily="34" charset="0"/>
                        </a:rPr>
                      </a:br>
                      <a:r>
                        <a:rPr lang="en-US" sz="1400">
                          <a:latin typeface="Neue Haas Grotesk Text Pro" panose="020B0504020202020204" pitchFamily="34" charset="0"/>
                        </a:rPr>
                        <a:t>in 2025. The Fed Funds futures market is pricing in approximately 70 basis points of cuts for 2025 and end the year at 3.65%. </a:t>
                      </a:r>
                    </a:p>
                  </a:txBody>
                  <a:tcPr anchor="ctr">
                    <a:lnL w="12700" cap="flat" cmpd="sng" algn="ctr">
                      <a:noFill/>
                      <a:prstDash val="solid"/>
                      <a:round/>
                      <a:headEnd type="none" w="med" len="med"/>
                      <a:tailEnd type="none" w="med" len="med"/>
                    </a:lnL>
                    <a:lnR>
                      <a:noFill/>
                    </a:lnR>
                    <a:lnT w="6350" cap="flat" cmpd="sng" algn="ctr">
                      <a:solidFill>
                        <a:srgbClr val="00B2BA"/>
                      </a:solidFill>
                      <a:prstDash val="solid"/>
                      <a:round/>
                      <a:headEnd type="none" w="med" len="med"/>
                      <a:tailEnd type="none" w="med" len="med"/>
                    </a:lnT>
                    <a:lnB w="6350" cap="flat" cmpd="sng" algn="ctr">
                      <a:solidFill>
                        <a:srgbClr val="00B2B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2670765"/>
                  </a:ext>
                </a:extLst>
              </a:tr>
              <a:tr h="769765">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endParaRPr lang="en-US" sz="1800" b="1">
                        <a:latin typeface="Neue Haas Grotesk Text Pro" panose="020B0504020202020204" pitchFamily="34" charset="0"/>
                      </a:endParaRPr>
                    </a:p>
                  </a:txBody>
                  <a:tcPr anchor="ctr">
                    <a:lnL>
                      <a:noFill/>
                    </a:lnL>
                    <a:lnR w="12700" cap="flat" cmpd="sng" algn="ctr">
                      <a:noFill/>
                      <a:prstDash val="solid"/>
                      <a:round/>
                      <a:headEnd type="none" w="med" len="med"/>
                      <a:tailEnd type="none" w="med" len="med"/>
                    </a:lnR>
                    <a:lnT w="6350" cap="flat" cmpd="sng" algn="ctr">
                      <a:solidFill>
                        <a:srgbClr val="00B2BA"/>
                      </a:solidFill>
                      <a:prstDash val="solid"/>
                      <a:round/>
                      <a:headEnd type="none" w="med" len="med"/>
                      <a:tailEnd type="none" w="med" len="med"/>
                    </a:lnT>
                    <a:lnB w="6350" cap="flat" cmpd="sng" algn="ctr">
                      <a:solidFill>
                        <a:srgbClr val="00B2B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algn="l"/>
                      <a:r>
                        <a:rPr lang="en-US" sz="1800" b="1">
                          <a:solidFill>
                            <a:srgbClr val="00B2BA"/>
                          </a:solidFill>
                          <a:latin typeface="Neue Haas Grotesk Text Pro" panose="020B0504020202020204" pitchFamily="34" charset="0"/>
                        </a:rPr>
                        <a:t>Inflation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B2BA"/>
                      </a:solidFill>
                      <a:prstDash val="solid"/>
                      <a:round/>
                      <a:headEnd type="none" w="med" len="med"/>
                      <a:tailEnd type="none" w="med" len="med"/>
                    </a:lnT>
                    <a:lnB w="6350" cap="flat" cmpd="sng" algn="ctr">
                      <a:solidFill>
                        <a:srgbClr val="00B2B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algn="l"/>
                      <a:r>
                        <a:rPr lang="en-US" sz="1400">
                          <a:latin typeface="Neue Haas Grotesk Text Pro" panose="020B0504020202020204" pitchFamily="34" charset="0"/>
                        </a:rPr>
                        <a:t>The Consumer Price Index (CPI) has been rising the past few months and is currently </a:t>
                      </a:r>
                      <a:br>
                        <a:rPr lang="en-US" sz="1400">
                          <a:latin typeface="Neue Haas Grotesk Text Pro" panose="020B0504020202020204" pitchFamily="34" charset="0"/>
                        </a:rPr>
                      </a:br>
                      <a:r>
                        <a:rPr lang="en-US" sz="1400">
                          <a:latin typeface="Neue Haas Grotesk Text Pro" panose="020B0504020202020204" pitchFamily="34" charset="0"/>
                        </a:rPr>
                        <a:t>at 3.0% on a YoY basis. Economists surveyed by Bloomberg expect CPI YoY to average </a:t>
                      </a:r>
                      <a:br>
                        <a:rPr lang="en-US" sz="1400">
                          <a:latin typeface="Neue Haas Grotesk Text Pro" panose="020B0504020202020204" pitchFamily="34" charset="0"/>
                        </a:rPr>
                      </a:br>
                      <a:r>
                        <a:rPr lang="en-US" sz="1400">
                          <a:latin typeface="Neue Haas Grotesk Text Pro" panose="020B0504020202020204" pitchFamily="34" charset="0"/>
                        </a:rPr>
                        <a:t>2.7% for 2025. </a:t>
                      </a:r>
                    </a:p>
                  </a:txBody>
                  <a:tcPr anchor="ctr">
                    <a:lnL w="12700" cap="flat" cmpd="sng" algn="ctr">
                      <a:noFill/>
                      <a:prstDash val="solid"/>
                      <a:round/>
                      <a:headEnd type="none" w="med" len="med"/>
                      <a:tailEnd type="none" w="med" len="med"/>
                    </a:lnL>
                    <a:lnR>
                      <a:noFill/>
                    </a:lnR>
                    <a:lnT w="6350" cap="flat" cmpd="sng" algn="ctr">
                      <a:solidFill>
                        <a:srgbClr val="00B2BA"/>
                      </a:solidFill>
                      <a:prstDash val="solid"/>
                      <a:round/>
                      <a:headEnd type="none" w="med" len="med"/>
                      <a:tailEnd type="none" w="med" len="med"/>
                    </a:lnT>
                    <a:lnB w="6350" cap="flat" cmpd="sng" algn="ctr">
                      <a:solidFill>
                        <a:srgbClr val="00B2B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7091137"/>
                  </a:ext>
                </a:extLst>
              </a:tr>
              <a:tr h="769765">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endParaRPr lang="en-US" sz="1800" b="1">
                        <a:latin typeface="Neue Haas Grotesk Text Pro" panose="020B0504020202020204" pitchFamily="34" charset="0"/>
                      </a:endParaRPr>
                    </a:p>
                  </a:txBody>
                  <a:tcPr anchor="ctr">
                    <a:lnL>
                      <a:noFill/>
                    </a:lnL>
                    <a:lnR w="12700" cap="flat" cmpd="sng" algn="ctr">
                      <a:noFill/>
                      <a:prstDash val="solid"/>
                      <a:round/>
                      <a:headEnd type="none" w="med" len="med"/>
                      <a:tailEnd type="none" w="med" len="med"/>
                    </a:lnR>
                    <a:lnT w="6350" cap="flat" cmpd="sng" algn="ctr">
                      <a:solidFill>
                        <a:srgbClr val="00B2BA"/>
                      </a:solidFill>
                      <a:prstDash val="solid"/>
                      <a:round/>
                      <a:headEnd type="none" w="med" len="med"/>
                      <a:tailEnd type="none" w="med" len="med"/>
                    </a:lnT>
                    <a:lnB w="6350" cap="flat" cmpd="sng" algn="ctr">
                      <a:solidFill>
                        <a:srgbClr val="00B2B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algn="l"/>
                      <a:r>
                        <a:rPr lang="en-US" sz="1800" b="1">
                          <a:solidFill>
                            <a:srgbClr val="00B2BA"/>
                          </a:solidFill>
                          <a:latin typeface="Neue Haas Grotesk Text Pro" panose="020B0504020202020204" pitchFamily="34" charset="0"/>
                        </a:rPr>
                        <a:t>Growth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B2BA"/>
                      </a:solidFill>
                      <a:prstDash val="solid"/>
                      <a:round/>
                      <a:headEnd type="none" w="med" len="med"/>
                      <a:tailEnd type="none" w="med" len="med"/>
                    </a:lnT>
                    <a:lnB w="6350" cap="flat" cmpd="sng" algn="ctr">
                      <a:solidFill>
                        <a:srgbClr val="00B2B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algn="l"/>
                      <a:r>
                        <a:rPr lang="en-US" sz="1400">
                          <a:latin typeface="Neue Haas Grotesk Text Pro" panose="020B0504020202020204" pitchFamily="34" charset="0"/>
                        </a:rPr>
                        <a:t>Gross Domestic Product (GDP) grew faster in 2024 than most economists expected, although it slowed in Q4 2024 to 2.3% from 3.1% in Q3 2024. The Federal Reserve is expecting GDP to average 2.1% for 2025.</a:t>
                      </a:r>
                    </a:p>
                  </a:txBody>
                  <a:tcPr anchor="ctr">
                    <a:lnL w="12700" cap="flat" cmpd="sng" algn="ctr">
                      <a:noFill/>
                      <a:prstDash val="solid"/>
                      <a:round/>
                      <a:headEnd type="none" w="med" len="med"/>
                      <a:tailEnd type="none" w="med" len="med"/>
                    </a:lnL>
                    <a:lnR>
                      <a:noFill/>
                    </a:lnR>
                    <a:lnT w="6350" cap="flat" cmpd="sng" algn="ctr">
                      <a:solidFill>
                        <a:srgbClr val="00B2BA"/>
                      </a:solidFill>
                      <a:prstDash val="solid"/>
                      <a:round/>
                      <a:headEnd type="none" w="med" len="med"/>
                      <a:tailEnd type="none" w="med" len="med"/>
                    </a:lnT>
                    <a:lnB w="6350" cap="flat" cmpd="sng" algn="ctr">
                      <a:solidFill>
                        <a:srgbClr val="00B2B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5910908"/>
                  </a:ext>
                </a:extLst>
              </a:tr>
              <a:tr h="769765">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endParaRPr lang="en-US" sz="1800" b="1">
                        <a:latin typeface="Neue Haas Grotesk Text Pro" panose="020B0504020202020204" pitchFamily="34" charset="0"/>
                      </a:endParaRPr>
                    </a:p>
                  </a:txBody>
                  <a:tcPr anchor="ctr">
                    <a:lnL>
                      <a:noFill/>
                    </a:lnL>
                    <a:lnR w="12700" cap="flat" cmpd="sng" algn="ctr">
                      <a:noFill/>
                      <a:prstDash val="solid"/>
                      <a:round/>
                      <a:headEnd type="none" w="med" len="med"/>
                      <a:tailEnd type="none" w="med" len="med"/>
                    </a:lnR>
                    <a:lnT w="6350" cap="flat" cmpd="sng" algn="ctr">
                      <a:solidFill>
                        <a:srgbClr val="00B2BA"/>
                      </a:solidFill>
                      <a:prstDash val="solid"/>
                      <a:round/>
                      <a:headEnd type="none" w="med" len="med"/>
                      <a:tailEnd type="none" w="med" len="med"/>
                    </a:lnT>
                    <a:lnB w="6350" cap="flat" cmpd="sng" algn="ctr">
                      <a:solidFill>
                        <a:srgbClr val="00B2B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algn="l"/>
                      <a:r>
                        <a:rPr lang="en-US" sz="1800" b="1">
                          <a:solidFill>
                            <a:srgbClr val="00B2BA"/>
                          </a:solidFill>
                          <a:latin typeface="Neue Haas Grotesk Text Pro" panose="020B0504020202020204" pitchFamily="34" charset="0"/>
                        </a:rPr>
                        <a:t>Employment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B2BA"/>
                      </a:solidFill>
                      <a:prstDash val="solid"/>
                      <a:round/>
                      <a:headEnd type="none" w="med" len="med"/>
                      <a:tailEnd type="none" w="med" len="med"/>
                    </a:lnT>
                    <a:lnB w="6350" cap="flat" cmpd="sng" algn="ctr">
                      <a:solidFill>
                        <a:srgbClr val="00B2B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algn="l"/>
                      <a:r>
                        <a:rPr lang="en-US" sz="1400">
                          <a:latin typeface="Neue Haas Grotesk Text Pro" panose="020B0504020202020204" pitchFamily="34" charset="0"/>
                        </a:rPr>
                        <a:t>Weekly initial unemployment (jobless) claims remain near historically low levels but continuing jobless claims (those receiving ongoing unemployment benefits) continue to climb. The unemployment rate remains low at 4.0.%. </a:t>
                      </a:r>
                    </a:p>
                  </a:txBody>
                  <a:tcPr anchor="ctr">
                    <a:lnL w="12700" cap="flat" cmpd="sng" algn="ctr">
                      <a:noFill/>
                      <a:prstDash val="solid"/>
                      <a:round/>
                      <a:headEnd type="none" w="med" len="med"/>
                      <a:tailEnd type="none" w="med" len="med"/>
                    </a:lnL>
                    <a:lnR>
                      <a:noFill/>
                    </a:lnR>
                    <a:lnT w="6350" cap="flat" cmpd="sng" algn="ctr">
                      <a:solidFill>
                        <a:srgbClr val="00B2BA"/>
                      </a:solidFill>
                      <a:prstDash val="solid"/>
                      <a:round/>
                      <a:headEnd type="none" w="med" len="med"/>
                      <a:tailEnd type="none" w="med" len="med"/>
                    </a:lnT>
                    <a:lnB w="6350" cap="flat" cmpd="sng" algn="ctr">
                      <a:solidFill>
                        <a:srgbClr val="00B2B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6987421"/>
                  </a:ext>
                </a:extLst>
              </a:tr>
              <a:tr h="769765">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endParaRPr lang="en-US" sz="1800" b="1">
                        <a:latin typeface="Neue Haas Grotesk Text Pro" panose="020B0504020202020204" pitchFamily="34" charset="0"/>
                      </a:endParaRPr>
                    </a:p>
                  </a:txBody>
                  <a:tcPr anchor="ctr">
                    <a:lnL>
                      <a:noFill/>
                    </a:lnL>
                    <a:lnR w="12700" cap="flat" cmpd="sng" algn="ctr">
                      <a:noFill/>
                      <a:prstDash val="solid"/>
                      <a:round/>
                      <a:headEnd type="none" w="med" len="med"/>
                      <a:tailEnd type="none" w="med" len="med"/>
                    </a:lnR>
                    <a:lnT w="6350" cap="flat" cmpd="sng" algn="ctr">
                      <a:solidFill>
                        <a:srgbClr val="00B2BA"/>
                      </a:solidFill>
                      <a:prstDash val="solid"/>
                      <a:round/>
                      <a:headEnd type="none" w="med" len="med"/>
                      <a:tailEnd type="none" w="med" len="med"/>
                    </a:lnT>
                    <a:lnB w="6350" cap="flat" cmpd="sng" algn="ctr">
                      <a:solidFill>
                        <a:srgbClr val="00B2B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algn="l"/>
                      <a:r>
                        <a:rPr lang="en-US" sz="1800" b="1">
                          <a:solidFill>
                            <a:srgbClr val="00B2BA"/>
                          </a:solidFill>
                          <a:latin typeface="Neue Haas Grotesk Text Pro" panose="020B0504020202020204" pitchFamily="34" charset="0"/>
                        </a:rPr>
                        <a:t>Yields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B2BA"/>
                      </a:solidFill>
                      <a:prstDash val="solid"/>
                      <a:round/>
                      <a:headEnd type="none" w="med" len="med"/>
                      <a:tailEnd type="none" w="med" len="med"/>
                    </a:lnT>
                    <a:lnB w="6350" cap="flat" cmpd="sng" algn="ctr">
                      <a:solidFill>
                        <a:srgbClr val="00B2B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Neue Haas Grotesk Text Pro"/>
                        </a:defRPr>
                      </a:lvl1pPr>
                      <a:lvl2pPr marL="457200" algn="l" defTabSz="914400" rtl="0" eaLnBrk="1" latinLnBrk="0" hangingPunct="1">
                        <a:defRPr sz="1800" kern="1200">
                          <a:solidFill>
                            <a:schemeClr val="tx1"/>
                          </a:solidFill>
                          <a:latin typeface="Neue Haas Grotesk Text Pro"/>
                        </a:defRPr>
                      </a:lvl2pPr>
                      <a:lvl3pPr marL="914400" algn="l" defTabSz="914400" rtl="0" eaLnBrk="1" latinLnBrk="0" hangingPunct="1">
                        <a:defRPr sz="1800" kern="1200">
                          <a:solidFill>
                            <a:schemeClr val="tx1"/>
                          </a:solidFill>
                          <a:latin typeface="Neue Haas Grotesk Text Pro"/>
                        </a:defRPr>
                      </a:lvl3pPr>
                      <a:lvl4pPr marL="1371600" algn="l" defTabSz="914400" rtl="0" eaLnBrk="1" latinLnBrk="0" hangingPunct="1">
                        <a:defRPr sz="1800" kern="1200">
                          <a:solidFill>
                            <a:schemeClr val="tx1"/>
                          </a:solidFill>
                          <a:latin typeface="Neue Haas Grotesk Text Pro"/>
                        </a:defRPr>
                      </a:lvl4pPr>
                      <a:lvl5pPr marL="1828800" algn="l" defTabSz="914400" rtl="0" eaLnBrk="1" latinLnBrk="0" hangingPunct="1">
                        <a:defRPr sz="1800" kern="1200">
                          <a:solidFill>
                            <a:schemeClr val="tx1"/>
                          </a:solidFill>
                          <a:latin typeface="Neue Haas Grotesk Text Pro"/>
                        </a:defRPr>
                      </a:lvl5pPr>
                      <a:lvl6pPr marL="2286000" algn="l" defTabSz="914400" rtl="0" eaLnBrk="1" latinLnBrk="0" hangingPunct="1">
                        <a:defRPr sz="1800" kern="1200">
                          <a:solidFill>
                            <a:schemeClr val="tx1"/>
                          </a:solidFill>
                          <a:latin typeface="Neue Haas Grotesk Text Pro"/>
                        </a:defRPr>
                      </a:lvl6pPr>
                      <a:lvl7pPr marL="2743200" algn="l" defTabSz="914400" rtl="0" eaLnBrk="1" latinLnBrk="0" hangingPunct="1">
                        <a:defRPr sz="1800" kern="1200">
                          <a:solidFill>
                            <a:schemeClr val="tx1"/>
                          </a:solidFill>
                          <a:latin typeface="Neue Haas Grotesk Text Pro"/>
                        </a:defRPr>
                      </a:lvl7pPr>
                      <a:lvl8pPr marL="3200400" algn="l" defTabSz="914400" rtl="0" eaLnBrk="1" latinLnBrk="0" hangingPunct="1">
                        <a:defRPr sz="1800" kern="1200">
                          <a:solidFill>
                            <a:schemeClr val="tx1"/>
                          </a:solidFill>
                          <a:latin typeface="Neue Haas Grotesk Text Pro"/>
                        </a:defRPr>
                      </a:lvl8pPr>
                      <a:lvl9pPr marL="3657600" algn="l" defTabSz="914400" rtl="0" eaLnBrk="1" latinLnBrk="0" hangingPunct="1">
                        <a:defRPr sz="1800" kern="1200">
                          <a:solidFill>
                            <a:schemeClr val="tx1"/>
                          </a:solidFill>
                          <a:latin typeface="Neue Haas Grotesk Text Pro"/>
                        </a:defRPr>
                      </a:lvl9pPr>
                    </a:lstStyle>
                    <a:p>
                      <a:pPr algn="l"/>
                      <a:r>
                        <a:rPr lang="en-US" sz="1400">
                          <a:latin typeface="Neue Haas Grotesk Text Pro" panose="020B0504020202020204" pitchFamily="34" charset="0"/>
                        </a:rPr>
                        <a:t>The 2-year Treasury yield has risen about 45 basis points from last September’s low of </a:t>
                      </a:r>
                      <a:br>
                        <a:rPr lang="en-US" sz="1400">
                          <a:latin typeface="Neue Haas Grotesk Text Pro" panose="020B0504020202020204" pitchFamily="34" charset="0"/>
                        </a:rPr>
                      </a:br>
                      <a:r>
                        <a:rPr lang="en-US" sz="1400">
                          <a:latin typeface="Neue Haas Grotesk Text Pro" panose="020B0504020202020204" pitchFamily="34" charset="0"/>
                        </a:rPr>
                        <a:t>3.54%, but is still approximately 120 basis points from the 5.22% cycle high of October 2023.   </a:t>
                      </a:r>
                    </a:p>
                  </a:txBody>
                  <a:tcPr anchor="ctr">
                    <a:lnL w="12700" cap="flat" cmpd="sng" algn="ctr">
                      <a:noFill/>
                      <a:prstDash val="solid"/>
                      <a:round/>
                      <a:headEnd type="none" w="med" len="med"/>
                      <a:tailEnd type="none" w="med" len="med"/>
                    </a:lnL>
                    <a:lnR>
                      <a:noFill/>
                    </a:lnR>
                    <a:lnT w="6350" cap="flat" cmpd="sng" algn="ctr">
                      <a:solidFill>
                        <a:srgbClr val="00B2BA"/>
                      </a:solidFill>
                      <a:prstDash val="solid"/>
                      <a:round/>
                      <a:headEnd type="none" w="med" len="med"/>
                      <a:tailEnd type="none" w="med" len="med"/>
                    </a:lnT>
                    <a:lnB w="6350" cap="flat" cmpd="sng" algn="ctr">
                      <a:solidFill>
                        <a:srgbClr val="00B2B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3435270"/>
                  </a:ext>
                </a:extLst>
              </a:tr>
            </a:tbl>
          </a:graphicData>
        </a:graphic>
      </p:graphicFrame>
    </p:spTree>
    <p:extLst>
      <p:ext uri="{BB962C8B-B14F-4D97-AF65-F5344CB8AC3E}">
        <p14:creationId xmlns:p14="http://schemas.microsoft.com/office/powerpoint/2010/main" val="2193004430"/>
      </p:ext>
    </p:extLst>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200B6-156C-1747-57F3-33D8656F0B3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6209EAE-1912-A6E8-8C8D-83394E8D8A48}"/>
              </a:ext>
            </a:extLst>
          </p:cNvPr>
          <p:cNvSpPr>
            <a:spLocks noGrp="1"/>
          </p:cNvSpPr>
          <p:nvPr>
            <p:ph type="title"/>
          </p:nvPr>
        </p:nvSpPr>
        <p:spPr>
          <a:xfrm>
            <a:off x="449076" y="249623"/>
            <a:ext cx="9643044" cy="353170"/>
          </a:xfrm>
        </p:spPr>
        <p:txBody>
          <a:bodyPr/>
          <a:lstStyle/>
          <a:p>
            <a:r>
              <a:rPr lang="en-US" dirty="0">
                <a:latin typeface="Arial" panose="020B0604020202020204" pitchFamily="34" charset="0"/>
              </a:rPr>
              <a:t>Texas by the numbers </a:t>
            </a:r>
            <a:endParaRPr lang="en-US" sz="1700" dirty="0">
              <a:latin typeface="Arial" panose="020B0604020202020204" pitchFamily="34" charset="0"/>
            </a:endParaRPr>
          </a:p>
        </p:txBody>
      </p:sp>
      <p:sp>
        <p:nvSpPr>
          <p:cNvPr id="34" name="Slide Number Placeholder 2">
            <a:extLst>
              <a:ext uri="{FF2B5EF4-FFF2-40B4-BE49-F238E27FC236}">
                <a16:creationId xmlns:a16="http://schemas.microsoft.com/office/drawing/2014/main" id="{B805013B-3DD9-DFEA-6AC0-80E692E2E671}"/>
              </a:ext>
            </a:extLst>
          </p:cNvPr>
          <p:cNvSpPr txBox="1">
            <a:spLocks/>
          </p:cNvSpPr>
          <p:nvPr/>
        </p:nvSpPr>
        <p:spPr>
          <a:xfrm>
            <a:off x="1012086" y="6446081"/>
            <a:ext cx="9597786" cy="312233"/>
          </a:xfrm>
          <a:prstGeom prst="rect">
            <a:avLst/>
          </a:prstGeom>
        </p:spPr>
        <p:txBody>
          <a:bodyPr vert="horz" lIns="0" tIns="0" rIns="0" bIns="0" rtlCol="0" anchor="ctr"/>
          <a:lstStyle>
            <a:defPPr>
              <a:defRPr lang="en-US"/>
            </a:defPPr>
            <a:lvl1pPr marL="0" algn="l" defTabSz="914400" rtl="0" eaLnBrk="1" latinLnBrk="0" hangingPunct="1">
              <a:defRPr lang="en-US" sz="800" kern="1200" cap="all" spc="50" baseline="0" smtClean="0">
                <a:solidFill>
                  <a:schemeClr val="tx2"/>
                </a:solidFill>
                <a:latin typeface="NeueHaasGroteskDisp Pro" panose="020B0504020202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b="1" dirty="0">
                <a:latin typeface="Arial" panose="020B0604020202020204" pitchFamily="34" charset="0"/>
                <a:cs typeface="Arial" panose="020B0604020202020204" pitchFamily="34" charset="0"/>
              </a:rPr>
              <a:t>Source: Texas economic development &amp; Tourism office as of February 2025 </a:t>
            </a:r>
          </a:p>
        </p:txBody>
      </p:sp>
      <p:sp>
        <p:nvSpPr>
          <p:cNvPr id="15" name="Slide Number Placeholder 1">
            <a:extLst>
              <a:ext uri="{FF2B5EF4-FFF2-40B4-BE49-F238E27FC236}">
                <a16:creationId xmlns:a16="http://schemas.microsoft.com/office/drawing/2014/main" id="{E5B68BDA-2D6C-35FA-7E2A-785B07D6EBAF}"/>
              </a:ext>
            </a:extLst>
          </p:cNvPr>
          <p:cNvSpPr txBox="1">
            <a:spLocks/>
          </p:cNvSpPr>
          <p:nvPr/>
        </p:nvSpPr>
        <p:spPr>
          <a:xfrm>
            <a:off x="67111" y="6334336"/>
            <a:ext cx="497544" cy="3122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36</a:t>
            </a:fld>
            <a:endParaRPr lang="en-US" sz="1000" dirty="0"/>
          </a:p>
        </p:txBody>
      </p:sp>
      <p:pic>
        <p:nvPicPr>
          <p:cNvPr id="1026" name="Picture 2" descr="No alternative text description for this image">
            <a:extLst>
              <a:ext uri="{FF2B5EF4-FFF2-40B4-BE49-F238E27FC236}">
                <a16:creationId xmlns:a16="http://schemas.microsoft.com/office/drawing/2014/main" id="{D42B2329-F863-7F5E-2F30-787327A448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232" y="749729"/>
            <a:ext cx="10339578" cy="57513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9C41C72-942E-3C40-39ED-F06EB7730C4B}"/>
              </a:ext>
            </a:extLst>
          </p:cNvPr>
          <p:cNvSpPr/>
          <p:nvPr/>
        </p:nvSpPr>
        <p:spPr>
          <a:xfrm>
            <a:off x="9349740" y="6080760"/>
            <a:ext cx="1260132" cy="1744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1572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8F8024-CF8A-4BD5-A07A-6A45EBEA384F}"/>
              </a:ext>
            </a:extLst>
          </p:cNvPr>
          <p:cNvSpPr>
            <a:spLocks noGrp="1"/>
          </p:cNvSpPr>
          <p:nvPr>
            <p:ph type="title"/>
          </p:nvPr>
        </p:nvSpPr>
        <p:spPr>
          <a:xfrm>
            <a:off x="462411" y="280988"/>
            <a:ext cx="9643044" cy="404812"/>
          </a:xfrm>
        </p:spPr>
        <p:txBody>
          <a:bodyPr/>
          <a:lstStyle/>
          <a:p>
            <a:r>
              <a:rPr lang="en-US"/>
              <a:t>Unemployment Rate by State</a:t>
            </a:r>
          </a:p>
        </p:txBody>
      </p:sp>
      <p:pic>
        <p:nvPicPr>
          <p:cNvPr id="8" name="Content Placeholder 7">
            <a:extLst>
              <a:ext uri="{FF2B5EF4-FFF2-40B4-BE49-F238E27FC236}">
                <a16:creationId xmlns:a16="http://schemas.microsoft.com/office/drawing/2014/main" id="{4A2424B5-43A6-1B66-D2CC-DCA655F9700A}"/>
              </a:ext>
            </a:extLst>
          </p:cNvPr>
          <p:cNvPicPr>
            <a:picLocks noGrp="1" noChangeAspect="1"/>
          </p:cNvPicPr>
          <p:nvPr>
            <p:ph idx="1"/>
          </p:nvPr>
        </p:nvPicPr>
        <p:blipFill>
          <a:blip r:embed="rId3">
            <a:duotone>
              <a:schemeClr val="accent1">
                <a:shade val="45000"/>
                <a:satMod val="135000"/>
              </a:schemeClr>
              <a:prstClr val="white"/>
            </a:duotone>
          </a:blip>
          <a:srcRect l="8701" t="18095" r="2400"/>
          <a:stretch/>
        </p:blipFill>
        <p:spPr>
          <a:xfrm>
            <a:off x="2978150" y="2089149"/>
            <a:ext cx="6362700" cy="4377775"/>
          </a:xfrm>
        </p:spPr>
      </p:pic>
      <p:sp>
        <p:nvSpPr>
          <p:cNvPr id="7" name="Text Placeholder 6">
            <a:extLst>
              <a:ext uri="{FF2B5EF4-FFF2-40B4-BE49-F238E27FC236}">
                <a16:creationId xmlns:a16="http://schemas.microsoft.com/office/drawing/2014/main" id="{DADF1DC3-E24D-9591-373A-FF7AE97BA2BE}"/>
              </a:ext>
            </a:extLst>
          </p:cNvPr>
          <p:cNvSpPr>
            <a:spLocks noGrp="1"/>
          </p:cNvSpPr>
          <p:nvPr>
            <p:ph type="body" sz="quarter" idx="14"/>
          </p:nvPr>
        </p:nvSpPr>
        <p:spPr>
          <a:xfrm>
            <a:off x="457200" y="6059377"/>
            <a:ext cx="11277599" cy="227123"/>
          </a:xfrm>
        </p:spPr>
        <p:txBody>
          <a:bodyPr/>
          <a:lstStyle/>
          <a:p>
            <a:r>
              <a:rPr lang="en-US"/>
              <a:t>Source: U.S. BUREAU OF LABOR STATISTICS</a:t>
            </a:r>
          </a:p>
        </p:txBody>
      </p:sp>
      <p:sp>
        <p:nvSpPr>
          <p:cNvPr id="34" name="Slide Number Placeholder 2">
            <a:extLst>
              <a:ext uri="{FF2B5EF4-FFF2-40B4-BE49-F238E27FC236}">
                <a16:creationId xmlns:a16="http://schemas.microsoft.com/office/drawing/2014/main" id="{903ED583-FC4D-FA1E-6C01-84DF407FE9F5}"/>
              </a:ext>
            </a:extLst>
          </p:cNvPr>
          <p:cNvSpPr txBox="1">
            <a:spLocks/>
          </p:cNvSpPr>
          <p:nvPr/>
        </p:nvSpPr>
        <p:spPr>
          <a:xfrm>
            <a:off x="729520" y="6498025"/>
            <a:ext cx="3107052" cy="312233"/>
          </a:xfrm>
          <a:prstGeom prst="rect">
            <a:avLst/>
          </a:prstGeom>
        </p:spPr>
        <p:txBody>
          <a:bodyPr vert="horz" lIns="0" tIns="0" rIns="0" bIns="0" rtlCol="0" anchor="ctr"/>
          <a:lstStyle>
            <a:defPPr>
              <a:defRPr lang="en-US"/>
            </a:defPPr>
            <a:lvl1pPr marL="0" algn="l" defTabSz="914400" rtl="0" eaLnBrk="1" latinLnBrk="0" hangingPunct="1">
              <a:defRPr lang="en-US" sz="800" kern="1200" cap="all" spc="50" baseline="0" smtClean="0">
                <a:solidFill>
                  <a:schemeClr val="tx2"/>
                </a:solidFill>
                <a:latin typeface="NeueHaasGroteskDisp Pro" panose="020B0504020202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b="1">
              <a:latin typeface="Arial" panose="020B0604020202020204" pitchFamily="34" charset="0"/>
              <a:cs typeface="Arial" panose="020B0604020202020204" pitchFamily="34" charset="0"/>
            </a:endParaRPr>
          </a:p>
        </p:txBody>
      </p:sp>
      <p:sp>
        <p:nvSpPr>
          <p:cNvPr id="4" name="Slide Number Placeholder 1">
            <a:extLst>
              <a:ext uri="{FF2B5EF4-FFF2-40B4-BE49-F238E27FC236}">
                <a16:creationId xmlns:a16="http://schemas.microsoft.com/office/drawing/2014/main" id="{D1D79C92-33F6-0A91-CC78-EB03B2F652CC}"/>
              </a:ext>
            </a:extLst>
          </p:cNvPr>
          <p:cNvSpPr txBox="1">
            <a:spLocks/>
          </p:cNvSpPr>
          <p:nvPr/>
        </p:nvSpPr>
        <p:spPr>
          <a:xfrm>
            <a:off x="11487979" y="6383842"/>
            <a:ext cx="497544" cy="3122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37</a:t>
            </a:fld>
            <a:endParaRPr lang="en-US" sz="1000"/>
          </a:p>
        </p:txBody>
      </p:sp>
      <p:sp>
        <p:nvSpPr>
          <p:cNvPr id="14" name="TextBox 13">
            <a:extLst>
              <a:ext uri="{FF2B5EF4-FFF2-40B4-BE49-F238E27FC236}">
                <a16:creationId xmlns:a16="http://schemas.microsoft.com/office/drawing/2014/main" id="{282105A6-9061-1556-1B72-0600DBB46748}"/>
              </a:ext>
            </a:extLst>
          </p:cNvPr>
          <p:cNvSpPr txBox="1"/>
          <p:nvPr/>
        </p:nvSpPr>
        <p:spPr>
          <a:xfrm>
            <a:off x="457199" y="1353366"/>
            <a:ext cx="11271819" cy="646331"/>
          </a:xfrm>
          <a:prstGeom prst="rect">
            <a:avLst/>
          </a:prstGeom>
          <a:noFill/>
        </p:spPr>
        <p:txBody>
          <a:bodyPr wrap="square">
            <a:spAutoFit/>
          </a:bodyPr>
          <a:lstStyle/>
          <a:p>
            <a:pPr algn="ctr">
              <a:lnSpc>
                <a:spcPct val="90000"/>
              </a:lnSpc>
            </a:pPr>
            <a:r>
              <a:rPr lang="en-US" sz="2000" b="1"/>
              <a:t>Unemployment Rates by State | Seasonally Adjusted, December 2025</a:t>
            </a:r>
          </a:p>
          <a:p>
            <a:pPr algn="ctr">
              <a:lnSpc>
                <a:spcPct val="90000"/>
              </a:lnSpc>
            </a:pPr>
            <a:r>
              <a:rPr lang="en-US" sz="2000"/>
              <a:t>(U.S. Rate = 4.1 percent)</a:t>
            </a:r>
          </a:p>
        </p:txBody>
      </p:sp>
      <p:sp>
        <p:nvSpPr>
          <p:cNvPr id="15" name="Rectangle 14">
            <a:extLst>
              <a:ext uri="{FF2B5EF4-FFF2-40B4-BE49-F238E27FC236}">
                <a16:creationId xmlns:a16="http://schemas.microsoft.com/office/drawing/2014/main" id="{6BF9593C-B0DC-6AD5-5CBD-5AA47C2089A4}"/>
              </a:ext>
            </a:extLst>
          </p:cNvPr>
          <p:cNvSpPr/>
          <p:nvPr/>
        </p:nvSpPr>
        <p:spPr>
          <a:xfrm>
            <a:off x="5911850" y="5981700"/>
            <a:ext cx="19304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3482300"/>
      </p:ext>
    </p:extLst>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6C45E-7DFC-23A6-533A-8CAF8FA8D2E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7B1BCB7-9F26-21C2-1EDF-070E183004ED}"/>
              </a:ext>
            </a:extLst>
          </p:cNvPr>
          <p:cNvSpPr>
            <a:spLocks noGrp="1"/>
          </p:cNvSpPr>
          <p:nvPr>
            <p:ph type="title"/>
          </p:nvPr>
        </p:nvSpPr>
        <p:spPr>
          <a:xfrm>
            <a:off x="461963" y="280988"/>
            <a:ext cx="9644062" cy="404812"/>
          </a:xfrm>
        </p:spPr>
        <p:txBody>
          <a:bodyPr/>
          <a:lstStyle/>
          <a:p>
            <a:r>
              <a:rPr lang="en-US"/>
              <a:t>Growth Sectors in Texas 2024</a:t>
            </a:r>
          </a:p>
        </p:txBody>
      </p:sp>
      <p:sp>
        <p:nvSpPr>
          <p:cNvPr id="13" name="Text Placeholder 12">
            <a:extLst>
              <a:ext uri="{FF2B5EF4-FFF2-40B4-BE49-F238E27FC236}">
                <a16:creationId xmlns:a16="http://schemas.microsoft.com/office/drawing/2014/main" id="{4F2BF0C2-57E6-A2B9-F7A1-C0BBA366E910}"/>
              </a:ext>
            </a:extLst>
          </p:cNvPr>
          <p:cNvSpPr>
            <a:spLocks noGrp="1"/>
          </p:cNvSpPr>
          <p:nvPr>
            <p:ph type="body" sz="quarter" idx="12"/>
          </p:nvPr>
        </p:nvSpPr>
        <p:spPr/>
        <p:txBody>
          <a:bodyPr/>
          <a:lstStyle/>
          <a:p>
            <a:endParaRPr lang="en-US"/>
          </a:p>
        </p:txBody>
      </p:sp>
      <p:sp>
        <p:nvSpPr>
          <p:cNvPr id="14" name="Text Placeholder 13">
            <a:extLst>
              <a:ext uri="{FF2B5EF4-FFF2-40B4-BE49-F238E27FC236}">
                <a16:creationId xmlns:a16="http://schemas.microsoft.com/office/drawing/2014/main" id="{39C653B8-D593-BB2F-403D-CB950C0D29E2}"/>
              </a:ext>
            </a:extLst>
          </p:cNvPr>
          <p:cNvSpPr>
            <a:spLocks noGrp="1"/>
          </p:cNvSpPr>
          <p:nvPr>
            <p:ph type="body" sz="quarter" idx="14"/>
          </p:nvPr>
        </p:nvSpPr>
        <p:spPr/>
        <p:txBody>
          <a:bodyPr/>
          <a:lstStyle/>
          <a:p>
            <a:r>
              <a:rPr lang="en-US"/>
              <a:t>Source: Federal reserve bank of Dallas</a:t>
            </a:r>
            <a:br>
              <a:rPr lang="en-US"/>
            </a:br>
            <a:r>
              <a:rPr lang="en-US"/>
              <a:t>Note: Shown are the January through December 2024 single family housing permits per thousand residents. Per the census bureau</a:t>
            </a:r>
          </a:p>
        </p:txBody>
      </p:sp>
      <p:sp>
        <p:nvSpPr>
          <p:cNvPr id="34" name="Slide Number Placeholder 2">
            <a:extLst>
              <a:ext uri="{FF2B5EF4-FFF2-40B4-BE49-F238E27FC236}">
                <a16:creationId xmlns:a16="http://schemas.microsoft.com/office/drawing/2014/main" id="{2F8629DB-DD27-3F3D-F629-7FC12DBC9472}"/>
              </a:ext>
            </a:extLst>
          </p:cNvPr>
          <p:cNvSpPr txBox="1">
            <a:spLocks/>
          </p:cNvSpPr>
          <p:nvPr/>
        </p:nvSpPr>
        <p:spPr>
          <a:xfrm>
            <a:off x="352330" y="6452260"/>
            <a:ext cx="9597786" cy="312233"/>
          </a:xfrm>
          <a:prstGeom prst="rect">
            <a:avLst/>
          </a:prstGeom>
        </p:spPr>
        <p:txBody>
          <a:bodyPr vert="horz" lIns="0" tIns="0" rIns="0" bIns="0" rtlCol="0" anchor="ctr"/>
          <a:lstStyle>
            <a:defPPr>
              <a:defRPr lang="en-US"/>
            </a:defPPr>
            <a:lvl1pPr marL="0" algn="l" defTabSz="914400" rtl="0" eaLnBrk="1" latinLnBrk="0" hangingPunct="1">
              <a:defRPr lang="en-US" sz="800" kern="1200" cap="all" spc="50" baseline="0" smtClean="0">
                <a:solidFill>
                  <a:schemeClr val="tx2"/>
                </a:solidFill>
                <a:latin typeface="NeueHaasGroteskDisp Pro" panose="020B0504020202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b="1">
              <a:latin typeface="Arial" panose="020B0604020202020204" pitchFamily="34" charset="0"/>
              <a:cs typeface="Arial" panose="020B0604020202020204" pitchFamily="34" charset="0"/>
            </a:endParaRPr>
          </a:p>
        </p:txBody>
      </p:sp>
      <p:sp>
        <p:nvSpPr>
          <p:cNvPr id="4" name="Slide Number Placeholder 1">
            <a:extLst>
              <a:ext uri="{FF2B5EF4-FFF2-40B4-BE49-F238E27FC236}">
                <a16:creationId xmlns:a16="http://schemas.microsoft.com/office/drawing/2014/main" id="{9C2D8A86-3429-752F-FC81-DEC2C91DC63E}"/>
              </a:ext>
            </a:extLst>
          </p:cNvPr>
          <p:cNvSpPr txBox="1">
            <a:spLocks/>
          </p:cNvSpPr>
          <p:nvPr/>
        </p:nvSpPr>
        <p:spPr>
          <a:xfrm>
            <a:off x="11487979" y="6383842"/>
            <a:ext cx="497544" cy="3122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38</a:t>
            </a:fld>
            <a:endParaRPr lang="en-US" sz="1000"/>
          </a:p>
        </p:txBody>
      </p:sp>
      <p:pic>
        <p:nvPicPr>
          <p:cNvPr id="15" name="Content Placeholder 14">
            <a:extLst>
              <a:ext uri="{FF2B5EF4-FFF2-40B4-BE49-F238E27FC236}">
                <a16:creationId xmlns:a16="http://schemas.microsoft.com/office/drawing/2014/main" id="{D6267635-9D86-90E9-F340-FE973D4E806E}"/>
              </a:ext>
            </a:extLst>
          </p:cNvPr>
          <p:cNvPicPr>
            <a:picLocks noGrp="1" noChangeAspect="1"/>
          </p:cNvPicPr>
          <p:nvPr>
            <p:ph idx="1"/>
          </p:nvPr>
        </p:nvPicPr>
        <p:blipFill>
          <a:blip r:embed="rId3">
            <a:duotone>
              <a:schemeClr val="accent2">
                <a:shade val="45000"/>
                <a:satMod val="135000"/>
              </a:schemeClr>
              <a:prstClr val="white"/>
            </a:duotone>
          </a:blip>
          <a:srcRect l="894" r="1389"/>
          <a:stretch/>
        </p:blipFill>
        <p:spPr>
          <a:xfrm>
            <a:off x="457199" y="1605942"/>
            <a:ext cx="11277599" cy="4378329"/>
          </a:xfrm>
          <a:prstGeom prst="rect">
            <a:avLst/>
          </a:prstGeom>
        </p:spPr>
      </p:pic>
    </p:spTree>
    <p:extLst>
      <p:ext uri="{BB962C8B-B14F-4D97-AF65-F5344CB8AC3E}">
        <p14:creationId xmlns:p14="http://schemas.microsoft.com/office/powerpoint/2010/main" val="1232769978"/>
      </p:ext>
    </p:extLst>
  </p:cSld>
  <p:clrMapOvr>
    <a:masterClrMapping/>
  </p:clrMapOvr>
  <p:transition spd="slow">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5954D-FF6C-96E3-01AE-2081A27E8C5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9BF1BFB-0651-0217-2D71-9E48FB61ED4E}"/>
              </a:ext>
            </a:extLst>
          </p:cNvPr>
          <p:cNvSpPr>
            <a:spLocks noGrp="1"/>
          </p:cNvSpPr>
          <p:nvPr>
            <p:ph type="title"/>
          </p:nvPr>
        </p:nvSpPr>
        <p:spPr/>
        <p:txBody>
          <a:bodyPr/>
          <a:lstStyle/>
          <a:p>
            <a:r>
              <a:rPr lang="en-US"/>
              <a:t>Texas Job Growth </a:t>
            </a:r>
          </a:p>
        </p:txBody>
      </p:sp>
      <p:sp>
        <p:nvSpPr>
          <p:cNvPr id="17" name="Text Placeholder 16">
            <a:extLst>
              <a:ext uri="{FF2B5EF4-FFF2-40B4-BE49-F238E27FC236}">
                <a16:creationId xmlns:a16="http://schemas.microsoft.com/office/drawing/2014/main" id="{A18AD69D-A450-E974-A203-DB1F3896FC22}"/>
              </a:ext>
            </a:extLst>
          </p:cNvPr>
          <p:cNvSpPr>
            <a:spLocks noGrp="1"/>
          </p:cNvSpPr>
          <p:nvPr>
            <p:ph type="body" sz="quarter" idx="12"/>
          </p:nvPr>
        </p:nvSpPr>
        <p:spPr/>
        <p:txBody>
          <a:bodyPr/>
          <a:lstStyle/>
          <a:p>
            <a:endParaRPr lang="en-US"/>
          </a:p>
        </p:txBody>
      </p:sp>
      <p:sp>
        <p:nvSpPr>
          <p:cNvPr id="19" name="Text Placeholder 18">
            <a:extLst>
              <a:ext uri="{FF2B5EF4-FFF2-40B4-BE49-F238E27FC236}">
                <a16:creationId xmlns:a16="http://schemas.microsoft.com/office/drawing/2014/main" id="{79BD53C9-66E3-47E4-1F52-C1F482DC7BB2}"/>
              </a:ext>
            </a:extLst>
          </p:cNvPr>
          <p:cNvSpPr>
            <a:spLocks noGrp="1"/>
          </p:cNvSpPr>
          <p:nvPr>
            <p:ph type="body" sz="quarter" idx="14"/>
          </p:nvPr>
        </p:nvSpPr>
        <p:spPr>
          <a:xfrm>
            <a:off x="457200" y="6312835"/>
            <a:ext cx="11277599" cy="227123"/>
          </a:xfrm>
        </p:spPr>
        <p:txBody>
          <a:bodyPr/>
          <a:lstStyle/>
          <a:p>
            <a:r>
              <a:rPr lang="en-US" dirty="0"/>
              <a:t>Source: Federal reserve bank of Dallas</a:t>
            </a:r>
            <a:br>
              <a:rPr lang="en-US" dirty="0"/>
            </a:br>
            <a:r>
              <a:rPr lang="en-US" dirty="0"/>
              <a:t>Note: Shown are the January through December 2024 single family housing permits per thousand residents. Per the census bureau</a:t>
            </a:r>
          </a:p>
        </p:txBody>
      </p:sp>
      <p:sp>
        <p:nvSpPr>
          <p:cNvPr id="4" name="Slide Number Placeholder 1">
            <a:extLst>
              <a:ext uri="{FF2B5EF4-FFF2-40B4-BE49-F238E27FC236}">
                <a16:creationId xmlns:a16="http://schemas.microsoft.com/office/drawing/2014/main" id="{A7FC9595-6A34-7EB5-7E25-E9507EE4B160}"/>
              </a:ext>
            </a:extLst>
          </p:cNvPr>
          <p:cNvSpPr txBox="1">
            <a:spLocks/>
          </p:cNvSpPr>
          <p:nvPr/>
        </p:nvSpPr>
        <p:spPr>
          <a:xfrm>
            <a:off x="11487979" y="6383842"/>
            <a:ext cx="497544" cy="3122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39</a:t>
            </a:fld>
            <a:endParaRPr lang="en-US" sz="1000"/>
          </a:p>
        </p:txBody>
      </p:sp>
      <p:pic>
        <p:nvPicPr>
          <p:cNvPr id="20" name="Content Placeholder 19">
            <a:extLst>
              <a:ext uri="{FF2B5EF4-FFF2-40B4-BE49-F238E27FC236}">
                <a16:creationId xmlns:a16="http://schemas.microsoft.com/office/drawing/2014/main" id="{DF1A3B9A-AA4C-CA8D-BFF2-C022FDB1BC0E}"/>
              </a:ext>
            </a:extLst>
          </p:cNvPr>
          <p:cNvPicPr>
            <a:picLocks noGrp="1" noChangeAspect="1"/>
          </p:cNvPicPr>
          <p:nvPr>
            <p:ph idx="1"/>
          </p:nvPr>
        </p:nvPicPr>
        <p:blipFill>
          <a:blip r:embed="rId3">
            <a:duotone>
              <a:schemeClr val="accent2">
                <a:shade val="45000"/>
                <a:satMod val="135000"/>
              </a:schemeClr>
              <a:prstClr val="white"/>
            </a:duotone>
          </a:blip>
          <a:srcRect l="300"/>
          <a:stretch/>
        </p:blipFill>
        <p:spPr>
          <a:xfrm>
            <a:off x="462980" y="1479551"/>
            <a:ext cx="6141019" cy="2360026"/>
          </a:xfrm>
          <a:prstGeom prst="rect">
            <a:avLst/>
          </a:prstGeom>
        </p:spPr>
      </p:pic>
      <p:pic>
        <p:nvPicPr>
          <p:cNvPr id="22" name="Content Placeholder 21">
            <a:extLst>
              <a:ext uri="{FF2B5EF4-FFF2-40B4-BE49-F238E27FC236}">
                <a16:creationId xmlns:a16="http://schemas.microsoft.com/office/drawing/2014/main" id="{596778BD-1F24-B23A-1331-EA509D70F562}"/>
              </a:ext>
            </a:extLst>
          </p:cNvPr>
          <p:cNvPicPr>
            <a:picLocks noGrp="1" noChangeAspect="1"/>
          </p:cNvPicPr>
          <p:nvPr>
            <p:ph sz="quarter" idx="13"/>
          </p:nvPr>
        </p:nvPicPr>
        <p:blipFill>
          <a:blip r:embed="rId4">
            <a:duotone>
              <a:schemeClr val="accent2">
                <a:shade val="45000"/>
                <a:satMod val="135000"/>
              </a:schemeClr>
              <a:prstClr val="white"/>
            </a:duotone>
          </a:blip>
          <a:srcRect l="418"/>
          <a:stretch/>
        </p:blipFill>
        <p:spPr>
          <a:xfrm>
            <a:off x="462981" y="3794235"/>
            <a:ext cx="6021344" cy="2257065"/>
          </a:xfrm>
          <a:prstGeom prst="rect">
            <a:avLst/>
          </a:prstGeom>
        </p:spPr>
      </p:pic>
    </p:spTree>
    <p:extLst>
      <p:ext uri="{BB962C8B-B14F-4D97-AF65-F5344CB8AC3E}">
        <p14:creationId xmlns:p14="http://schemas.microsoft.com/office/powerpoint/2010/main" val="3686820218"/>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8B706F9-9B2E-0E40-9397-B270E2A8A543}"/>
              </a:ext>
            </a:extLst>
          </p:cNvPr>
          <p:cNvSpPr>
            <a:spLocks noGrp="1"/>
          </p:cNvSpPr>
          <p:nvPr>
            <p:ph type="body" sz="quarter" idx="13"/>
          </p:nvPr>
        </p:nvSpPr>
        <p:spPr>
          <a:xfrm>
            <a:off x="3725478" y="3864628"/>
            <a:ext cx="8009321" cy="2117072"/>
          </a:xfrm>
        </p:spPr>
        <p:txBody>
          <a:bodyPr/>
          <a:lstStyle/>
          <a:p>
            <a:r>
              <a:rPr lang="en-US"/>
              <a:t>Investment Plan</a:t>
            </a:r>
          </a:p>
        </p:txBody>
      </p:sp>
    </p:spTree>
    <p:extLst>
      <p:ext uri="{BB962C8B-B14F-4D97-AF65-F5344CB8AC3E}">
        <p14:creationId xmlns:p14="http://schemas.microsoft.com/office/powerpoint/2010/main" val="2655108241"/>
      </p:ext>
    </p:extLst>
  </p:cSld>
  <p:clrMapOvr>
    <a:masterClrMapping/>
  </p:clrMapOvr>
  <p:transition spd="slow" advTm="0">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87BE6-996D-4395-EE70-C5033779D4C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3C09F2E-4C37-1653-39B1-1EEC41FB2718}"/>
              </a:ext>
            </a:extLst>
          </p:cNvPr>
          <p:cNvSpPr>
            <a:spLocks noGrp="1"/>
          </p:cNvSpPr>
          <p:nvPr>
            <p:ph type="title"/>
          </p:nvPr>
        </p:nvSpPr>
        <p:spPr>
          <a:xfrm>
            <a:off x="462411" y="280988"/>
            <a:ext cx="9643044" cy="404812"/>
          </a:xfrm>
        </p:spPr>
        <p:txBody>
          <a:bodyPr/>
          <a:lstStyle/>
          <a:p>
            <a:r>
              <a:rPr lang="en-US"/>
              <a:t>Texas Builds A Lot Of Houses! </a:t>
            </a:r>
          </a:p>
        </p:txBody>
      </p:sp>
      <p:pic>
        <p:nvPicPr>
          <p:cNvPr id="9" name="Content Placeholder 8">
            <a:extLst>
              <a:ext uri="{FF2B5EF4-FFF2-40B4-BE49-F238E27FC236}">
                <a16:creationId xmlns:a16="http://schemas.microsoft.com/office/drawing/2014/main" id="{717AD4C8-AB24-BA11-DFBD-706602B04C6F}"/>
              </a:ext>
            </a:extLst>
          </p:cNvPr>
          <p:cNvPicPr>
            <a:picLocks noGrp="1" noChangeAspect="1"/>
          </p:cNvPicPr>
          <p:nvPr>
            <p:ph idx="1"/>
          </p:nvPr>
        </p:nvPicPr>
        <p:blipFill>
          <a:blip r:embed="rId3"/>
          <a:stretch>
            <a:fillRect/>
          </a:stretch>
        </p:blipFill>
        <p:spPr>
          <a:xfrm>
            <a:off x="409549" y="1600199"/>
            <a:ext cx="11325251" cy="4386979"/>
          </a:xfrm>
        </p:spPr>
      </p:pic>
      <p:sp>
        <p:nvSpPr>
          <p:cNvPr id="7" name="Text Placeholder 6">
            <a:extLst>
              <a:ext uri="{FF2B5EF4-FFF2-40B4-BE49-F238E27FC236}">
                <a16:creationId xmlns:a16="http://schemas.microsoft.com/office/drawing/2014/main" id="{7D74369E-318A-5E4B-F6B0-6F0570DD46DB}"/>
              </a:ext>
            </a:extLst>
          </p:cNvPr>
          <p:cNvSpPr>
            <a:spLocks noGrp="1"/>
          </p:cNvSpPr>
          <p:nvPr>
            <p:ph type="body" sz="quarter" idx="12"/>
          </p:nvPr>
        </p:nvSpPr>
        <p:spPr>
          <a:xfrm>
            <a:off x="566676" y="844008"/>
            <a:ext cx="9648825" cy="613748"/>
          </a:xfrm>
        </p:spPr>
        <p:txBody>
          <a:bodyPr/>
          <a:lstStyle/>
          <a:p>
            <a:r>
              <a:rPr lang="en-US" dirty="0"/>
              <a:t>Permits per thousand residents</a:t>
            </a:r>
          </a:p>
        </p:txBody>
      </p:sp>
      <p:sp>
        <p:nvSpPr>
          <p:cNvPr id="8" name="Text Placeholder 7">
            <a:extLst>
              <a:ext uri="{FF2B5EF4-FFF2-40B4-BE49-F238E27FC236}">
                <a16:creationId xmlns:a16="http://schemas.microsoft.com/office/drawing/2014/main" id="{2A24A42D-50C0-FD35-637E-5FBDBCEDE218}"/>
              </a:ext>
            </a:extLst>
          </p:cNvPr>
          <p:cNvSpPr>
            <a:spLocks noGrp="1"/>
          </p:cNvSpPr>
          <p:nvPr>
            <p:ph type="body" sz="quarter" idx="14"/>
          </p:nvPr>
        </p:nvSpPr>
        <p:spPr>
          <a:xfrm>
            <a:off x="457200" y="6059377"/>
            <a:ext cx="11277599" cy="227123"/>
          </a:xfrm>
        </p:spPr>
        <p:txBody>
          <a:bodyPr/>
          <a:lstStyle/>
          <a:p>
            <a:r>
              <a:rPr lang="en-US"/>
              <a:t>Source: Federal reserve bank of Dallas</a:t>
            </a:r>
            <a:br>
              <a:rPr lang="en-US"/>
            </a:br>
            <a:r>
              <a:rPr lang="en-US"/>
              <a:t>Note: Shown are the January through December 2024 single family housing permits per thousand residents. Per the census bureau</a:t>
            </a:r>
          </a:p>
        </p:txBody>
      </p:sp>
      <p:sp>
        <p:nvSpPr>
          <p:cNvPr id="34" name="Slide Number Placeholder 2">
            <a:extLst>
              <a:ext uri="{FF2B5EF4-FFF2-40B4-BE49-F238E27FC236}">
                <a16:creationId xmlns:a16="http://schemas.microsoft.com/office/drawing/2014/main" id="{F4D5FC66-8AA1-7751-1C8F-E16FB2938229}"/>
              </a:ext>
            </a:extLst>
          </p:cNvPr>
          <p:cNvSpPr txBox="1">
            <a:spLocks/>
          </p:cNvSpPr>
          <p:nvPr/>
        </p:nvSpPr>
        <p:spPr>
          <a:xfrm>
            <a:off x="352330" y="6452260"/>
            <a:ext cx="9597786" cy="312233"/>
          </a:xfrm>
          <a:prstGeom prst="rect">
            <a:avLst/>
          </a:prstGeom>
        </p:spPr>
        <p:txBody>
          <a:bodyPr vert="horz" lIns="0" tIns="0" rIns="0" bIns="0" rtlCol="0" anchor="ctr"/>
          <a:lstStyle>
            <a:defPPr>
              <a:defRPr lang="en-US"/>
            </a:defPPr>
            <a:lvl1pPr marL="0" algn="l" defTabSz="914400" rtl="0" eaLnBrk="1" latinLnBrk="0" hangingPunct="1">
              <a:defRPr lang="en-US" sz="800" kern="1200" cap="all" spc="50" baseline="0" smtClean="0">
                <a:solidFill>
                  <a:schemeClr val="tx2"/>
                </a:solidFill>
                <a:latin typeface="NeueHaasGroteskDisp Pro" panose="020B0504020202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b="1">
              <a:latin typeface="Arial" panose="020B0604020202020204" pitchFamily="34" charset="0"/>
              <a:cs typeface="Arial" panose="020B0604020202020204" pitchFamily="34" charset="0"/>
            </a:endParaRPr>
          </a:p>
        </p:txBody>
      </p:sp>
      <p:sp>
        <p:nvSpPr>
          <p:cNvPr id="4" name="Slide Number Placeholder 1">
            <a:extLst>
              <a:ext uri="{FF2B5EF4-FFF2-40B4-BE49-F238E27FC236}">
                <a16:creationId xmlns:a16="http://schemas.microsoft.com/office/drawing/2014/main" id="{0AF9BECD-7924-7DC7-3BD2-F3094BCE4644}"/>
              </a:ext>
            </a:extLst>
          </p:cNvPr>
          <p:cNvSpPr txBox="1">
            <a:spLocks/>
          </p:cNvSpPr>
          <p:nvPr/>
        </p:nvSpPr>
        <p:spPr>
          <a:xfrm>
            <a:off x="11487979" y="6383842"/>
            <a:ext cx="497544" cy="3122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40</a:t>
            </a:fld>
            <a:endParaRPr lang="en-US" sz="1000"/>
          </a:p>
        </p:txBody>
      </p:sp>
    </p:spTree>
    <p:extLst>
      <p:ext uri="{BB962C8B-B14F-4D97-AF65-F5344CB8AC3E}">
        <p14:creationId xmlns:p14="http://schemas.microsoft.com/office/powerpoint/2010/main" val="404064699"/>
      </p:ext>
    </p:extLst>
  </p:cSld>
  <p:clrMapOvr>
    <a:masterClrMapping/>
  </p:clrMapOvr>
  <p:transition spd="slow">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BE0C8-B414-E7F3-7186-D1FB8D94789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3726A87-C4F6-DA50-F7A9-1FDF0B5F5457}"/>
              </a:ext>
            </a:extLst>
          </p:cNvPr>
          <p:cNvSpPr>
            <a:spLocks noGrp="1"/>
          </p:cNvSpPr>
          <p:nvPr>
            <p:ph type="title"/>
          </p:nvPr>
        </p:nvSpPr>
        <p:spPr/>
        <p:txBody>
          <a:bodyPr/>
          <a:lstStyle/>
          <a:p>
            <a:r>
              <a:rPr lang="en-US">
                <a:latin typeface="+mn-lt"/>
              </a:rPr>
              <a:t>Cost of Living Index by State </a:t>
            </a:r>
            <a:endParaRPr lang="en-US" sz="1700">
              <a:latin typeface="+mn-lt"/>
            </a:endParaRPr>
          </a:p>
        </p:txBody>
      </p:sp>
      <p:sp>
        <p:nvSpPr>
          <p:cNvPr id="4" name="Text Placeholder 3">
            <a:extLst>
              <a:ext uri="{FF2B5EF4-FFF2-40B4-BE49-F238E27FC236}">
                <a16:creationId xmlns:a16="http://schemas.microsoft.com/office/drawing/2014/main" id="{BCF69523-ED03-484F-5A71-FDFA7328D555}"/>
              </a:ext>
            </a:extLst>
          </p:cNvPr>
          <p:cNvSpPr>
            <a:spLocks noGrp="1"/>
          </p:cNvSpPr>
          <p:nvPr>
            <p:ph type="body" sz="quarter" idx="14"/>
          </p:nvPr>
        </p:nvSpPr>
        <p:spPr>
          <a:xfrm>
            <a:off x="9007021" y="6228620"/>
            <a:ext cx="7092950" cy="523664"/>
          </a:xfrm>
        </p:spPr>
        <p:txBody>
          <a:bodyPr/>
          <a:lstStyle/>
          <a:p>
            <a:r>
              <a:rPr lang="en-US" sz="700" dirty="0">
                <a:latin typeface="Arial" panose="020B0604020202020204" pitchFamily="34" charset="0"/>
                <a:cs typeface="Arial" panose="020B0604020202020204" pitchFamily="34" charset="0"/>
              </a:rPr>
              <a:t>Source: </a:t>
            </a:r>
            <a:r>
              <a:rPr lang="en-US" sz="700" dirty="0" err="1">
                <a:latin typeface="Arial" panose="020B0604020202020204" pitchFamily="34" charset="0"/>
                <a:cs typeface="Arial" panose="020B0604020202020204" pitchFamily="34" charset="0"/>
              </a:rPr>
              <a:t>u.s.</a:t>
            </a:r>
            <a:r>
              <a:rPr lang="en-US" sz="700" dirty="0">
                <a:latin typeface="Arial" panose="020B0604020202020204" pitchFamily="34" charset="0"/>
                <a:cs typeface="Arial" panose="020B0604020202020204" pitchFamily="34" charset="0"/>
              </a:rPr>
              <a:t> bureau of economic analysis march 2025</a:t>
            </a:r>
          </a:p>
        </p:txBody>
      </p:sp>
      <p:sp>
        <p:nvSpPr>
          <p:cNvPr id="15" name="Slide Number Placeholder 1">
            <a:extLst>
              <a:ext uri="{FF2B5EF4-FFF2-40B4-BE49-F238E27FC236}">
                <a16:creationId xmlns:a16="http://schemas.microsoft.com/office/drawing/2014/main" id="{0C34BC85-1B6C-AD02-4994-12E206996F3B}"/>
              </a:ext>
            </a:extLst>
          </p:cNvPr>
          <p:cNvSpPr txBox="1">
            <a:spLocks/>
          </p:cNvSpPr>
          <p:nvPr/>
        </p:nvSpPr>
        <p:spPr>
          <a:xfrm>
            <a:off x="67111" y="6334336"/>
            <a:ext cx="497544" cy="3122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41</a:t>
            </a:fld>
            <a:endParaRPr lang="en-US" sz="1000"/>
          </a:p>
        </p:txBody>
      </p:sp>
      <p:pic>
        <p:nvPicPr>
          <p:cNvPr id="6" name="Content Placeholder 5">
            <a:extLst>
              <a:ext uri="{FF2B5EF4-FFF2-40B4-BE49-F238E27FC236}">
                <a16:creationId xmlns:a16="http://schemas.microsoft.com/office/drawing/2014/main" id="{82F338BC-0781-6828-9760-1EE9A150E979}"/>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10000"/>
                    </a14:imgEffect>
                    <a14:imgEffect>
                      <a14:colorTemperature colorTemp="5900"/>
                    </a14:imgEffect>
                    <a14:imgEffect>
                      <a14:brightnessContrast bright="15000"/>
                    </a14:imgEffect>
                  </a14:imgLayer>
                </a14:imgProps>
              </a:ext>
            </a:extLst>
          </a:blip>
          <a:stretch>
            <a:fillRect/>
          </a:stretch>
        </p:blipFill>
        <p:spPr>
          <a:xfrm>
            <a:off x="315882" y="948801"/>
            <a:ext cx="8534203" cy="5913709"/>
          </a:xfrm>
          <a:prstGeom prst="rect">
            <a:avLst/>
          </a:prstGeom>
        </p:spPr>
      </p:pic>
    </p:spTree>
    <p:extLst>
      <p:ext uri="{BB962C8B-B14F-4D97-AF65-F5344CB8AC3E}">
        <p14:creationId xmlns:p14="http://schemas.microsoft.com/office/powerpoint/2010/main" val="282131668"/>
      </p:ext>
    </p:extLst>
  </p:cSld>
  <p:clrMapOvr>
    <a:masterClrMapping/>
  </p:clrMapOvr>
  <p:transition spd="slow">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E4D77-EC1C-726E-9DC6-EA2227140A5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A3878E6-49E0-7220-3FD5-D78DC71DD98E}"/>
              </a:ext>
            </a:extLst>
          </p:cNvPr>
          <p:cNvSpPr>
            <a:spLocks noGrp="1"/>
          </p:cNvSpPr>
          <p:nvPr>
            <p:ph type="title"/>
          </p:nvPr>
        </p:nvSpPr>
        <p:spPr>
          <a:xfrm>
            <a:off x="462411" y="280988"/>
            <a:ext cx="9643044" cy="404812"/>
          </a:xfrm>
        </p:spPr>
        <p:txBody>
          <a:bodyPr/>
          <a:lstStyle/>
          <a:p>
            <a:r>
              <a:rPr lang="en-US"/>
              <a:t>Texas Inflation Slips Below U.S. </a:t>
            </a:r>
            <a:br>
              <a:rPr lang="en-US"/>
            </a:br>
            <a:r>
              <a:rPr lang="en-US"/>
              <a:t>as National CPI Turns Up </a:t>
            </a:r>
          </a:p>
        </p:txBody>
      </p:sp>
      <p:pic>
        <p:nvPicPr>
          <p:cNvPr id="8" name="Content Placeholder 7">
            <a:extLst>
              <a:ext uri="{FF2B5EF4-FFF2-40B4-BE49-F238E27FC236}">
                <a16:creationId xmlns:a16="http://schemas.microsoft.com/office/drawing/2014/main" id="{1B723805-6CC5-DD68-1FB8-24F879987F00}"/>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457200" y="1600200"/>
            <a:ext cx="11277600" cy="4349278"/>
          </a:xfrm>
        </p:spPr>
      </p:pic>
      <p:sp>
        <p:nvSpPr>
          <p:cNvPr id="6" name="Text Placeholder 5">
            <a:extLst>
              <a:ext uri="{FF2B5EF4-FFF2-40B4-BE49-F238E27FC236}">
                <a16:creationId xmlns:a16="http://schemas.microsoft.com/office/drawing/2014/main" id="{939C40B5-12F7-4F00-6E71-2F904540BE92}"/>
              </a:ext>
            </a:extLst>
          </p:cNvPr>
          <p:cNvSpPr>
            <a:spLocks noGrp="1"/>
          </p:cNvSpPr>
          <p:nvPr>
            <p:ph type="body" sz="quarter" idx="14"/>
          </p:nvPr>
        </p:nvSpPr>
        <p:spPr>
          <a:xfrm>
            <a:off x="457200" y="6059377"/>
            <a:ext cx="11277599" cy="227123"/>
          </a:xfrm>
        </p:spPr>
        <p:txBody>
          <a:bodyPr/>
          <a:lstStyle/>
          <a:p>
            <a:r>
              <a:rPr lang="en-US"/>
              <a:t>Source: Federal reserve bank of Dallas</a:t>
            </a:r>
            <a:br>
              <a:rPr lang="en-US"/>
            </a:br>
            <a:r>
              <a:rPr lang="en-US"/>
              <a:t>Note: Data are seasonally adjusted and monthly through November 2024 for Texas and December 2024 for the u.s. 6-month percent changes are annualized rates. Per bureau of labor statistics; adjusted by the federal reserve bank of Dallas </a:t>
            </a:r>
          </a:p>
        </p:txBody>
      </p:sp>
      <p:sp>
        <p:nvSpPr>
          <p:cNvPr id="34" name="Slide Number Placeholder 2">
            <a:extLst>
              <a:ext uri="{FF2B5EF4-FFF2-40B4-BE49-F238E27FC236}">
                <a16:creationId xmlns:a16="http://schemas.microsoft.com/office/drawing/2014/main" id="{229FAF5F-92A1-CFBA-12AD-69C38D49CB15}"/>
              </a:ext>
            </a:extLst>
          </p:cNvPr>
          <p:cNvSpPr txBox="1">
            <a:spLocks/>
          </p:cNvSpPr>
          <p:nvPr/>
        </p:nvSpPr>
        <p:spPr>
          <a:xfrm>
            <a:off x="352330" y="6452260"/>
            <a:ext cx="10940754" cy="312233"/>
          </a:xfrm>
          <a:prstGeom prst="rect">
            <a:avLst/>
          </a:prstGeom>
        </p:spPr>
        <p:txBody>
          <a:bodyPr vert="horz" lIns="0" tIns="0" rIns="0" bIns="0" rtlCol="0" anchor="ctr"/>
          <a:lstStyle>
            <a:defPPr>
              <a:defRPr lang="en-US"/>
            </a:defPPr>
            <a:lvl1pPr marL="0" algn="l" defTabSz="914400" rtl="0" eaLnBrk="1" latinLnBrk="0" hangingPunct="1">
              <a:defRPr lang="en-US" sz="800" kern="1200" cap="all" spc="50" baseline="0" smtClean="0">
                <a:solidFill>
                  <a:schemeClr val="tx2"/>
                </a:solidFill>
                <a:latin typeface="NeueHaasGroteskDisp Pro" panose="020B0504020202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00" b="1">
              <a:latin typeface="Arial" panose="020B0604020202020204" pitchFamily="34" charset="0"/>
              <a:cs typeface="Arial" panose="020B0604020202020204" pitchFamily="34" charset="0"/>
            </a:endParaRPr>
          </a:p>
        </p:txBody>
      </p:sp>
      <p:sp>
        <p:nvSpPr>
          <p:cNvPr id="4" name="Slide Number Placeholder 1">
            <a:extLst>
              <a:ext uri="{FF2B5EF4-FFF2-40B4-BE49-F238E27FC236}">
                <a16:creationId xmlns:a16="http://schemas.microsoft.com/office/drawing/2014/main" id="{F7A635CC-348B-2F86-6CB2-CC2F0AFACDEA}"/>
              </a:ext>
            </a:extLst>
          </p:cNvPr>
          <p:cNvSpPr txBox="1">
            <a:spLocks/>
          </p:cNvSpPr>
          <p:nvPr/>
        </p:nvSpPr>
        <p:spPr>
          <a:xfrm>
            <a:off x="11487979" y="6383842"/>
            <a:ext cx="497544" cy="3122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z="1000" smtClean="0"/>
              <a:pPr/>
              <a:t>42</a:t>
            </a:fld>
            <a:endParaRPr lang="en-US" sz="1000"/>
          </a:p>
        </p:txBody>
      </p:sp>
    </p:spTree>
    <p:extLst>
      <p:ext uri="{BB962C8B-B14F-4D97-AF65-F5344CB8AC3E}">
        <p14:creationId xmlns:p14="http://schemas.microsoft.com/office/powerpoint/2010/main" val="1183104025"/>
      </p:ext>
    </p:extLst>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5CAF4-6F51-D103-BB7D-670CAF312582}"/>
            </a:ext>
          </a:extLst>
        </p:cNvPr>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C68674A5-8BBD-4816-8FC0-C6F4C9D9818C}"/>
              </a:ext>
            </a:extLst>
          </p:cNvPr>
          <p:cNvGraphicFramePr>
            <a:graphicFrameLocks noGrp="1"/>
          </p:cNvGraphicFramePr>
          <p:nvPr>
            <p:ph idx="1"/>
            <p:extLst>
              <p:ext uri="{D42A27DB-BD31-4B8C-83A1-F6EECF244321}">
                <p14:modId xmlns:p14="http://schemas.microsoft.com/office/powerpoint/2010/main" val="2470058516"/>
              </p:ext>
            </p:extLst>
          </p:nvPr>
        </p:nvGraphicFramePr>
        <p:xfrm>
          <a:off x="463550" y="1600200"/>
          <a:ext cx="8015288" cy="43815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3199137-D301-0755-04B0-804E4DCB129F}"/>
              </a:ext>
            </a:extLst>
          </p:cNvPr>
          <p:cNvSpPr>
            <a:spLocks noGrp="1"/>
          </p:cNvSpPr>
          <p:nvPr>
            <p:ph type="title"/>
          </p:nvPr>
        </p:nvSpPr>
        <p:spPr/>
        <p:txBody>
          <a:bodyPr>
            <a:noAutofit/>
          </a:bodyPr>
          <a:lstStyle/>
          <a:p>
            <a:r>
              <a:rPr lang="en-US"/>
              <a:t>Egg-Flation! </a:t>
            </a:r>
          </a:p>
        </p:txBody>
      </p:sp>
      <p:sp>
        <p:nvSpPr>
          <p:cNvPr id="3" name="Slide Number Placeholder 9">
            <a:extLst>
              <a:ext uri="{FF2B5EF4-FFF2-40B4-BE49-F238E27FC236}">
                <a16:creationId xmlns:a16="http://schemas.microsoft.com/office/drawing/2014/main" id="{1610DA46-438F-0D65-700F-ADE6E32F12CF}"/>
              </a:ext>
            </a:extLst>
          </p:cNvPr>
          <p:cNvSpPr>
            <a:spLocks noGrp="1"/>
          </p:cNvSpPr>
          <p:nvPr>
            <p:ph type="sldNum" sz="quarter" idx="11"/>
          </p:nvPr>
        </p:nvSpPr>
        <p:spPr/>
        <p:txBody>
          <a:bodyPr/>
          <a:lstStyle/>
          <a:p>
            <a:fld id="{48F63A3B-78C7-47BE-AE5E-E10140E04643}" type="slidenum">
              <a:rPr lang="en-US" sz="1100" smtClean="0"/>
              <a:pPr/>
              <a:t>43</a:t>
            </a:fld>
            <a:endParaRPr lang="en-US" sz="1100"/>
          </a:p>
        </p:txBody>
      </p:sp>
      <p:sp>
        <p:nvSpPr>
          <p:cNvPr id="9" name="Text Placeholder 8">
            <a:extLst>
              <a:ext uri="{FF2B5EF4-FFF2-40B4-BE49-F238E27FC236}">
                <a16:creationId xmlns:a16="http://schemas.microsoft.com/office/drawing/2014/main" id="{C083D89A-744B-E20B-B156-ADB663EFABC2}"/>
              </a:ext>
            </a:extLst>
          </p:cNvPr>
          <p:cNvSpPr>
            <a:spLocks noGrp="1"/>
          </p:cNvSpPr>
          <p:nvPr>
            <p:ph type="body" sz="quarter" idx="12"/>
          </p:nvPr>
        </p:nvSpPr>
        <p:spPr/>
        <p:txBody>
          <a:bodyPr/>
          <a:lstStyle/>
          <a:p>
            <a:endParaRPr lang="en-US"/>
          </a:p>
        </p:txBody>
      </p:sp>
      <p:sp>
        <p:nvSpPr>
          <p:cNvPr id="14" name="Text Placeholder 13">
            <a:extLst>
              <a:ext uri="{FF2B5EF4-FFF2-40B4-BE49-F238E27FC236}">
                <a16:creationId xmlns:a16="http://schemas.microsoft.com/office/drawing/2014/main" id="{21F6CB74-EB9A-1240-D814-630CA6DBCB62}"/>
              </a:ext>
            </a:extLst>
          </p:cNvPr>
          <p:cNvSpPr>
            <a:spLocks noGrp="1"/>
          </p:cNvSpPr>
          <p:nvPr>
            <p:ph type="body" sz="quarter" idx="14"/>
          </p:nvPr>
        </p:nvSpPr>
        <p:spPr/>
        <p:txBody>
          <a:bodyPr/>
          <a:lstStyle/>
          <a:p>
            <a:r>
              <a:rPr lang="en-US" sz="800" kern="100">
                <a:solidFill>
                  <a:srgbClr val="595959"/>
                </a:solidFill>
                <a:effectLst/>
                <a:latin typeface="Neue Haas Grotesk Text Pro" panose="020B0504020202020204" pitchFamily="34" charset="0"/>
                <a:ea typeface="Aptos" panose="020B0004020202020204" pitchFamily="34" charset="0"/>
                <a:cs typeface="Arial" panose="020B0604020202020204" pitchFamily="34" charset="0"/>
              </a:rPr>
              <a:t>Chart Source: Bloomberg, Bureau of Labor Statistics</a:t>
            </a:r>
            <a:br>
              <a:rPr lang="en-US" sz="800" kern="100">
                <a:solidFill>
                  <a:srgbClr val="595959"/>
                </a:solidFill>
                <a:latin typeface="Neue Haas Grotesk Text Pro" panose="020B0504020202020204" pitchFamily="34" charset="0"/>
                <a:ea typeface="Aptos" panose="020B0004020202020204" pitchFamily="34" charset="0"/>
              </a:rPr>
            </a:br>
            <a:r>
              <a:rPr lang="en-US" sz="800" kern="100">
                <a:solidFill>
                  <a:srgbClr val="595959"/>
                </a:solidFill>
                <a:effectLst/>
                <a:latin typeface="Neue Haas Grotesk Text Pro" panose="020B0504020202020204" pitchFamily="34" charset="0"/>
                <a:ea typeface="Aptos" panose="020B0004020202020204" pitchFamily="34" charset="0"/>
                <a:cs typeface="Arial" panose="020B0604020202020204" pitchFamily="34" charset="0"/>
              </a:rPr>
              <a:t>copy source: </a:t>
            </a:r>
            <a:r>
              <a:rPr lang="en-US" sz="800" kern="100" err="1">
                <a:solidFill>
                  <a:srgbClr val="595959"/>
                </a:solidFill>
                <a:effectLst/>
                <a:latin typeface="Neue Haas Grotesk Text Pro" panose="020B0504020202020204" pitchFamily="34" charset="0"/>
                <a:ea typeface="Aptos" panose="020B0004020202020204" pitchFamily="34" charset="0"/>
                <a:cs typeface="Arial" panose="020B0604020202020204" pitchFamily="34" charset="0"/>
              </a:rPr>
              <a:t>nbc</a:t>
            </a:r>
            <a:r>
              <a:rPr lang="en-US" sz="800" kern="100">
                <a:solidFill>
                  <a:srgbClr val="595959"/>
                </a:solidFill>
                <a:effectLst/>
                <a:latin typeface="Neue Haas Grotesk Text Pro" panose="020B0504020202020204" pitchFamily="34" charset="0"/>
                <a:ea typeface="Aptos" panose="020B0004020202020204" pitchFamily="34" charset="0"/>
                <a:cs typeface="Arial" panose="020B0604020202020204" pitchFamily="34" charset="0"/>
              </a:rPr>
              <a:t> news</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FA749B2-A9F4-3878-A8FE-796FEB00AE83}"/>
              </a:ext>
            </a:extLst>
          </p:cNvPr>
          <p:cNvSpPr/>
          <p:nvPr/>
        </p:nvSpPr>
        <p:spPr>
          <a:xfrm>
            <a:off x="9982027" y="926106"/>
            <a:ext cx="776170" cy="25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3" name="TextBox 12">
            <a:extLst>
              <a:ext uri="{FF2B5EF4-FFF2-40B4-BE49-F238E27FC236}">
                <a16:creationId xmlns:a16="http://schemas.microsoft.com/office/drawing/2014/main" id="{CEAD1E31-A3DC-4F0A-6C4C-5ECA155AF9FB}"/>
              </a:ext>
            </a:extLst>
          </p:cNvPr>
          <p:cNvSpPr txBox="1"/>
          <p:nvPr/>
        </p:nvSpPr>
        <p:spPr>
          <a:xfrm>
            <a:off x="8593138" y="1743264"/>
            <a:ext cx="3135880" cy="3647858"/>
          </a:xfrm>
          <a:prstGeom prst="rect">
            <a:avLst/>
          </a:prstGeom>
          <a:noFill/>
        </p:spPr>
        <p:txBody>
          <a:bodyPr wrap="square" rtlCol="0">
            <a:spAutoFit/>
          </a:bodyPr>
          <a:lstStyle/>
          <a:p>
            <a:pPr marR="0">
              <a:lnSpc>
                <a:spcPct val="107000"/>
              </a:lnSpc>
              <a:spcAft>
                <a:spcPts val="800"/>
              </a:spcAft>
            </a:pPr>
            <a:r>
              <a:rPr lang="en-US" sz="1600" b="1" kern="100" spc="-50">
                <a:solidFill>
                  <a:schemeClr val="accent4"/>
                </a:solidFill>
                <a:effectLst/>
                <a:ea typeface="Aptos" panose="020B0004020202020204" pitchFamily="34" charset="0"/>
                <a:cs typeface="Arial" panose="020B0604020202020204" pitchFamily="34" charset="0"/>
              </a:rPr>
              <a:t>Since January 2021</a:t>
            </a:r>
          </a:p>
          <a:p>
            <a:pPr marL="171450" marR="0" indent="-171450">
              <a:lnSpc>
                <a:spcPct val="107000"/>
              </a:lnSpc>
              <a:spcAft>
                <a:spcPts val="800"/>
              </a:spcAft>
              <a:buFont typeface="Arial" panose="020B0604020202020204" pitchFamily="34" charset="0"/>
              <a:buChar char="•"/>
            </a:pPr>
            <a:r>
              <a:rPr lang="en-US" sz="1600" kern="100" spc="-50">
                <a:ea typeface="Aptos" panose="020B0004020202020204" pitchFamily="34" charset="0"/>
                <a:cs typeface="Arial" panose="020B0604020202020204" pitchFamily="34" charset="0"/>
              </a:rPr>
              <a:t>T</a:t>
            </a:r>
            <a:r>
              <a:rPr lang="en-US" sz="1600" kern="100" spc="-50">
                <a:effectLst/>
                <a:ea typeface="Aptos" panose="020B0004020202020204" pitchFamily="34" charset="0"/>
                <a:cs typeface="Arial" panose="020B0604020202020204" pitchFamily="34" charset="0"/>
              </a:rPr>
              <a:t>he overall Consumer Price Index is up approximately 22% </a:t>
            </a:r>
          </a:p>
          <a:p>
            <a:pPr marL="171450" marR="0" indent="-171450">
              <a:lnSpc>
                <a:spcPct val="107000"/>
              </a:lnSpc>
              <a:spcAft>
                <a:spcPts val="800"/>
              </a:spcAft>
              <a:buFont typeface="Arial" panose="020B0604020202020204" pitchFamily="34" charset="0"/>
              <a:buChar char="•"/>
            </a:pPr>
            <a:r>
              <a:rPr lang="en-US" sz="1600" kern="100" spc="-50">
                <a:effectLst/>
                <a:ea typeface="Aptos" panose="020B0004020202020204" pitchFamily="34" charset="0"/>
                <a:cs typeface="Arial" panose="020B0604020202020204" pitchFamily="34" charset="0"/>
              </a:rPr>
              <a:t>Nominal wages are up 20%</a:t>
            </a:r>
          </a:p>
          <a:p>
            <a:pPr marL="171450" marR="0" indent="-171450">
              <a:lnSpc>
                <a:spcPct val="107000"/>
              </a:lnSpc>
              <a:spcAft>
                <a:spcPts val="800"/>
              </a:spcAft>
              <a:buFont typeface="Arial" panose="020B0604020202020204" pitchFamily="34" charset="0"/>
              <a:buChar char="•"/>
            </a:pPr>
            <a:r>
              <a:rPr lang="en-US" sz="1600" kern="100" spc="-50">
                <a:effectLst/>
                <a:ea typeface="Aptos" panose="020B0004020202020204" pitchFamily="34" charset="0"/>
                <a:cs typeface="Arial" panose="020B0604020202020204" pitchFamily="34" charset="0"/>
              </a:rPr>
              <a:t>However, the </a:t>
            </a:r>
            <a:r>
              <a:rPr lang="en-US" sz="1600" b="1" kern="100" spc="-50">
                <a:effectLst/>
                <a:ea typeface="Aptos" panose="020B0004020202020204" pitchFamily="34" charset="0"/>
                <a:cs typeface="Arial" panose="020B0604020202020204" pitchFamily="34" charset="0"/>
              </a:rPr>
              <a:t>price increase of eggs has been a different story…up 238%!</a:t>
            </a:r>
          </a:p>
          <a:p>
            <a:pPr marL="171450" marR="0" indent="-171450">
              <a:lnSpc>
                <a:spcPct val="107000"/>
              </a:lnSpc>
              <a:spcAft>
                <a:spcPts val="800"/>
              </a:spcAft>
              <a:buFont typeface="Arial" panose="020B0604020202020204" pitchFamily="34" charset="0"/>
              <a:buChar char="•"/>
            </a:pPr>
            <a:r>
              <a:rPr lang="en-US" sz="1600" b="1" spc="-50"/>
              <a:t>Waffle House announced that it will add a 50-cent surcharge </a:t>
            </a:r>
            <a:r>
              <a:rPr lang="en-US" sz="1600" spc="-50"/>
              <a:t>to all egg items sold because of soaring egg prices caused by the bird flu. </a:t>
            </a:r>
            <a:endParaRPr lang="en-US" sz="1600" i="1" spc="-50"/>
          </a:p>
        </p:txBody>
      </p:sp>
      <p:sp>
        <p:nvSpPr>
          <p:cNvPr id="16" name="Oval 15">
            <a:extLst>
              <a:ext uri="{FF2B5EF4-FFF2-40B4-BE49-F238E27FC236}">
                <a16:creationId xmlns:a16="http://schemas.microsoft.com/office/drawing/2014/main" id="{1270904A-6DF3-A061-37AD-ECEE7E58923E}"/>
              </a:ext>
            </a:extLst>
          </p:cNvPr>
          <p:cNvSpPr>
            <a:spLocks noChangeAspect="1"/>
          </p:cNvSpPr>
          <p:nvPr/>
        </p:nvSpPr>
        <p:spPr>
          <a:xfrm>
            <a:off x="4577086" y="2692094"/>
            <a:ext cx="2618844" cy="2618844"/>
          </a:xfrm>
          <a:prstGeom prst="ellipse">
            <a:avLst/>
          </a:prstGeom>
          <a:solidFill>
            <a:srgbClr val="F892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algn="ctr">
              <a:lnSpc>
                <a:spcPct val="90000"/>
              </a:lnSpc>
              <a:spcAft>
                <a:spcPts val="600"/>
              </a:spcAft>
            </a:pPr>
            <a:r>
              <a:rPr lang="en-US" sz="2800" kern="100" spc="-150">
                <a:solidFill>
                  <a:schemeClr val="tx1"/>
                </a:solidFill>
                <a:effectLst/>
                <a:latin typeface="Univers Condensed" panose="020B0506020202050204" pitchFamily="34" charset="0"/>
                <a:ea typeface="Aptos" panose="020B0004020202020204" pitchFamily="34" charset="0"/>
                <a:cs typeface="Times New Roman" panose="02020603050405020304" pitchFamily="18" charset="0"/>
              </a:rPr>
              <a:t>JAN 2025</a:t>
            </a:r>
          </a:p>
          <a:p>
            <a:pPr marL="0" marR="0" algn="ctr">
              <a:lnSpc>
                <a:spcPct val="90000"/>
              </a:lnSpc>
              <a:spcAft>
                <a:spcPts val="600"/>
              </a:spcAft>
            </a:pPr>
            <a:r>
              <a:rPr lang="en-US" kern="100" spc="-50">
                <a:solidFill>
                  <a:srgbClr val="FFFFFF"/>
                </a:solidFill>
                <a:latin typeface="Neue Haas Grotesk Text Pro" panose="020B0504020202020204" pitchFamily="34" charset="0"/>
                <a:ea typeface="Aptos" panose="020B0004020202020204" pitchFamily="34" charset="0"/>
                <a:cs typeface="Times New Roman" panose="02020603050405020304" pitchFamily="18" charset="0"/>
              </a:rPr>
              <a:t>The </a:t>
            </a:r>
            <a:r>
              <a:rPr lang="en-US" kern="100" spc="-50">
                <a:solidFill>
                  <a:srgbClr val="FFFFFF"/>
                </a:solidFill>
                <a:effectLst/>
                <a:latin typeface="Neue Haas Grotesk Text Pro" panose="020B0504020202020204" pitchFamily="34" charset="0"/>
                <a:ea typeface="Aptos" panose="020B0004020202020204" pitchFamily="34" charset="0"/>
                <a:cs typeface="Times New Roman" panose="02020603050405020304" pitchFamily="18" charset="0"/>
              </a:rPr>
              <a:t>price of </a:t>
            </a:r>
            <a:br>
              <a:rPr lang="en-US" kern="100" spc="-50">
                <a:solidFill>
                  <a:srgbClr val="FFFFFF"/>
                </a:solidFill>
                <a:effectLst/>
                <a:latin typeface="Neue Haas Grotesk Text Pro" panose="020B0504020202020204" pitchFamily="34" charset="0"/>
                <a:ea typeface="Aptos" panose="020B0004020202020204" pitchFamily="34" charset="0"/>
                <a:cs typeface="Times New Roman" panose="02020603050405020304" pitchFamily="18" charset="0"/>
              </a:rPr>
            </a:br>
            <a:r>
              <a:rPr lang="en-US" kern="100" spc="-50">
                <a:solidFill>
                  <a:srgbClr val="FFFFFF"/>
                </a:solidFill>
                <a:effectLst/>
                <a:latin typeface="Neue Haas Grotesk Text Pro" panose="020B0504020202020204" pitchFamily="34" charset="0"/>
                <a:ea typeface="Aptos" panose="020B0004020202020204" pitchFamily="34" charset="0"/>
                <a:cs typeface="Times New Roman" panose="02020603050405020304" pitchFamily="18" charset="0"/>
              </a:rPr>
              <a:t>large Grade A eggs climbed to </a:t>
            </a:r>
            <a:br>
              <a:rPr lang="en-US" kern="100" spc="-50">
                <a:solidFill>
                  <a:srgbClr val="FFFFFF"/>
                </a:solidFill>
                <a:effectLst/>
                <a:latin typeface="Neue Haas Grotesk Text Pro" panose="020B0504020202020204" pitchFamily="34" charset="0"/>
                <a:ea typeface="Aptos" panose="020B0004020202020204" pitchFamily="34" charset="0"/>
                <a:cs typeface="Times New Roman" panose="02020603050405020304" pitchFamily="18" charset="0"/>
              </a:rPr>
            </a:br>
            <a:r>
              <a:rPr lang="en-US" kern="100" spc="-50">
                <a:solidFill>
                  <a:srgbClr val="FFFFFF"/>
                </a:solidFill>
                <a:effectLst/>
                <a:latin typeface="Neue Haas Grotesk Text Pro" panose="020B0504020202020204" pitchFamily="34" charset="0"/>
                <a:ea typeface="Aptos" panose="020B0004020202020204" pitchFamily="34" charset="0"/>
                <a:cs typeface="Times New Roman" panose="02020603050405020304" pitchFamily="18" charset="0"/>
              </a:rPr>
              <a:t>a record high of </a:t>
            </a:r>
            <a:r>
              <a:rPr lang="en-US" b="1" kern="100" spc="-50">
                <a:solidFill>
                  <a:srgbClr val="FFFFFF"/>
                </a:solidFill>
                <a:effectLst/>
                <a:latin typeface="Neue Haas Grotesk Text Pro" panose="020B0504020202020204" pitchFamily="34" charset="0"/>
                <a:ea typeface="Aptos" panose="020B0004020202020204" pitchFamily="34" charset="0"/>
                <a:cs typeface="Times New Roman" panose="02020603050405020304" pitchFamily="18" charset="0"/>
              </a:rPr>
              <a:t>$4.95/dozen</a:t>
            </a:r>
            <a:endParaRPr lang="en-US" b="1" kern="100" spc="-5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15690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ou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anim calcmode="lin" valueType="num">
                                      <p:cBhvr>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fade">
                                      <p:cBhvr>
                                        <p:cTn id="19" dur="500"/>
                                        <p:tgtEl>
                                          <p:spTgt spid="13">
                                            <p:txEl>
                                              <p:pRg st="1" end="1"/>
                                            </p:txEl>
                                          </p:spTgt>
                                        </p:tgtEl>
                                      </p:cBhvr>
                                    </p:animEffect>
                                    <p:anim calcmode="lin" valueType="num">
                                      <p:cBhvr>
                                        <p:cTn id="20"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xEl>
                                              <p:pRg st="2" end="2"/>
                                            </p:txEl>
                                          </p:spTgt>
                                        </p:tgtEl>
                                        <p:attrNameLst>
                                          <p:attrName>style.visibility</p:attrName>
                                        </p:attrNameLst>
                                      </p:cBhvr>
                                      <p:to>
                                        <p:strVal val="visible"/>
                                      </p:to>
                                    </p:set>
                                    <p:animEffect transition="in" filter="fade">
                                      <p:cBhvr>
                                        <p:cTn id="26" dur="500"/>
                                        <p:tgtEl>
                                          <p:spTgt spid="13">
                                            <p:txEl>
                                              <p:pRg st="2" end="2"/>
                                            </p:txEl>
                                          </p:spTgt>
                                        </p:tgtEl>
                                      </p:cBhvr>
                                    </p:animEffect>
                                    <p:anim calcmode="lin" valueType="num">
                                      <p:cBhvr>
                                        <p:cTn id="27"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xEl>
                                              <p:pRg st="3" end="3"/>
                                            </p:txEl>
                                          </p:spTgt>
                                        </p:tgtEl>
                                        <p:attrNameLst>
                                          <p:attrName>style.visibility</p:attrName>
                                        </p:attrNameLst>
                                      </p:cBhvr>
                                      <p:to>
                                        <p:strVal val="visible"/>
                                      </p:to>
                                    </p:set>
                                    <p:animEffect transition="in" filter="fade">
                                      <p:cBhvr>
                                        <p:cTn id="33" dur="500"/>
                                        <p:tgtEl>
                                          <p:spTgt spid="13">
                                            <p:txEl>
                                              <p:pRg st="3" end="3"/>
                                            </p:txEl>
                                          </p:spTgt>
                                        </p:tgtEl>
                                      </p:cBhvr>
                                    </p:animEffect>
                                    <p:anim calcmode="lin" valueType="num">
                                      <p:cBhvr>
                                        <p:cTn id="34"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xEl>
                                              <p:pRg st="4" end="4"/>
                                            </p:txEl>
                                          </p:spTgt>
                                        </p:tgtEl>
                                        <p:attrNameLst>
                                          <p:attrName>style.visibility</p:attrName>
                                        </p:attrNameLst>
                                      </p:cBhvr>
                                      <p:to>
                                        <p:strVal val="visible"/>
                                      </p:to>
                                    </p:set>
                                    <p:animEffect transition="in" filter="fade">
                                      <p:cBhvr>
                                        <p:cTn id="40" dur="500"/>
                                        <p:tgtEl>
                                          <p:spTgt spid="13">
                                            <p:txEl>
                                              <p:pRg st="4" end="4"/>
                                            </p:txEl>
                                          </p:spTgt>
                                        </p:tgtEl>
                                      </p:cBhvr>
                                    </p:animEffect>
                                    <p:anim calcmode="lin" valueType="num">
                                      <p:cBhvr>
                                        <p:cTn id="41"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42" dur="5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44B92-FEF2-D066-A35A-4C101F539AA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3F7E6AC-E67A-6110-0B65-191E23F9B361}"/>
              </a:ext>
            </a:extLst>
          </p:cNvPr>
          <p:cNvSpPr/>
          <p:nvPr/>
        </p:nvSpPr>
        <p:spPr>
          <a:xfrm>
            <a:off x="0" y="1250950"/>
            <a:ext cx="11734800" cy="51329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C7B7DD-4778-2EE1-8FA2-D6AE8335A9B5}"/>
              </a:ext>
            </a:extLst>
          </p:cNvPr>
          <p:cNvSpPr>
            <a:spLocks noGrp="1"/>
          </p:cNvSpPr>
          <p:nvPr>
            <p:ph type="title"/>
          </p:nvPr>
        </p:nvSpPr>
        <p:spPr/>
        <p:txBody>
          <a:bodyPr>
            <a:noAutofit/>
          </a:bodyPr>
          <a:lstStyle/>
          <a:p>
            <a:r>
              <a:rPr lang="en-US" b="1"/>
              <a:t>Key Takeaways</a:t>
            </a:r>
          </a:p>
        </p:txBody>
      </p:sp>
      <p:sp>
        <p:nvSpPr>
          <p:cNvPr id="5" name="Content Placeholder 4">
            <a:extLst>
              <a:ext uri="{FF2B5EF4-FFF2-40B4-BE49-F238E27FC236}">
                <a16:creationId xmlns:a16="http://schemas.microsoft.com/office/drawing/2014/main" id="{1D46CD35-A88F-F367-0617-517812CA305B}"/>
              </a:ext>
            </a:extLst>
          </p:cNvPr>
          <p:cNvSpPr>
            <a:spLocks noGrp="1"/>
          </p:cNvSpPr>
          <p:nvPr>
            <p:ph idx="1"/>
          </p:nvPr>
        </p:nvSpPr>
        <p:spPr>
          <a:xfrm>
            <a:off x="462982" y="1600201"/>
            <a:ext cx="6388668" cy="4381499"/>
          </a:xfrm>
        </p:spPr>
        <p:txBody>
          <a:bodyPr anchor="ctr" anchorCtr="0"/>
          <a:lstStyle/>
          <a:p>
            <a:pPr marL="340995" indent="-340995">
              <a:spcBef>
                <a:spcPts val="0"/>
              </a:spcBef>
              <a:spcAft>
                <a:spcPts val="1800"/>
              </a:spcAft>
              <a:buClr>
                <a:schemeClr val="bg1"/>
              </a:buClr>
            </a:pPr>
            <a:r>
              <a:rPr lang="en-US" sz="3200" b="1">
                <a:cs typeface="Arial"/>
              </a:rPr>
              <a:t>Have a plan!</a:t>
            </a:r>
            <a:endParaRPr lang="en-US" sz="3200" b="1"/>
          </a:p>
          <a:p>
            <a:pPr marL="340995" indent="-340995">
              <a:spcBef>
                <a:spcPts val="0"/>
              </a:spcBef>
              <a:spcAft>
                <a:spcPts val="1800"/>
              </a:spcAft>
              <a:buClr>
                <a:schemeClr val="bg1"/>
              </a:buClr>
            </a:pPr>
            <a:r>
              <a:rPr lang="en-US" sz="3200" b="1">
                <a:cs typeface="Arial"/>
              </a:rPr>
              <a:t>Cash flows are key</a:t>
            </a:r>
            <a:endParaRPr lang="en-US" sz="3200" b="1"/>
          </a:p>
          <a:p>
            <a:pPr marL="340995" indent="-340995">
              <a:spcBef>
                <a:spcPts val="0"/>
              </a:spcBef>
              <a:spcAft>
                <a:spcPts val="1800"/>
              </a:spcAft>
              <a:buClr>
                <a:schemeClr val="bg1"/>
              </a:buClr>
            </a:pPr>
            <a:r>
              <a:rPr lang="en-US" sz="3200" b="1">
                <a:cs typeface="Arial"/>
              </a:rPr>
              <a:t>Liquidity is costing you</a:t>
            </a:r>
            <a:endParaRPr lang="en-US" sz="3200" b="1"/>
          </a:p>
          <a:p>
            <a:pPr marL="340995" indent="-340995">
              <a:spcBef>
                <a:spcPts val="0"/>
              </a:spcBef>
              <a:spcAft>
                <a:spcPts val="1800"/>
              </a:spcAft>
              <a:buClr>
                <a:schemeClr val="bg1"/>
              </a:buClr>
            </a:pPr>
            <a:r>
              <a:rPr lang="en-US" sz="3200" b="1">
                <a:cs typeface="Arial"/>
              </a:rPr>
              <a:t>Customize your strategy</a:t>
            </a:r>
            <a:endParaRPr lang="en-US" sz="3200" b="1"/>
          </a:p>
          <a:p>
            <a:pPr marL="340995" indent="-340995">
              <a:spcBef>
                <a:spcPts val="0"/>
              </a:spcBef>
              <a:spcAft>
                <a:spcPts val="1800"/>
              </a:spcAft>
              <a:buClr>
                <a:schemeClr val="bg1"/>
              </a:buClr>
            </a:pPr>
            <a:r>
              <a:rPr lang="en-US" sz="3200" b="1">
                <a:cs typeface="Arial"/>
              </a:rPr>
              <a:t>The market will do what the market does…be prepared</a:t>
            </a:r>
            <a:endParaRPr lang="en-US" sz="3200" b="1"/>
          </a:p>
        </p:txBody>
      </p:sp>
      <p:pic>
        <p:nvPicPr>
          <p:cNvPr id="4" name="Content Placeholder 28" descr="A picture containing text, piano, measuring stick, document&#10;&#10;Description automatically generated">
            <a:extLst>
              <a:ext uri="{FF2B5EF4-FFF2-40B4-BE49-F238E27FC236}">
                <a16:creationId xmlns:a16="http://schemas.microsoft.com/office/drawing/2014/main" id="{CAD1B37E-BD62-A196-A366-2B3F18022BF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118350" y="951023"/>
            <a:ext cx="6802806" cy="6802807"/>
          </a:xfrm>
          <a:prstGeom prst="ellipse">
            <a:avLst/>
          </a:prstGeom>
          <a:solidFill>
            <a:schemeClr val="bg1"/>
          </a:solidFill>
        </p:spPr>
      </p:pic>
      <p:sp>
        <p:nvSpPr>
          <p:cNvPr id="3" name="Footer Placeholder 3">
            <a:extLst>
              <a:ext uri="{FF2B5EF4-FFF2-40B4-BE49-F238E27FC236}">
                <a16:creationId xmlns:a16="http://schemas.microsoft.com/office/drawing/2014/main" id="{70EB0D2D-7FE7-5383-864A-64E7AA302169}"/>
              </a:ext>
            </a:extLst>
          </p:cNvPr>
          <p:cNvSpPr>
            <a:spLocks noGrp="1"/>
          </p:cNvSpPr>
          <p:nvPr>
            <p:ph type="ftr" sz="quarter" idx="10"/>
          </p:nvPr>
        </p:nvSpPr>
        <p:spPr>
          <a:xfrm>
            <a:off x="2084388" y="6383842"/>
            <a:ext cx="8021636" cy="312233"/>
          </a:xfrm>
        </p:spPr>
        <p:txBody>
          <a:bodyPr/>
          <a:lstStyle/>
          <a:p>
            <a:r>
              <a:rPr lang="en-US"/>
              <a:t>FOR INFORMATIONAL PURPOSES ONLY. SEE IMPORTANT DISCLOSURES AT THE END OF THE PRESENTATION.</a:t>
            </a:r>
          </a:p>
        </p:txBody>
      </p:sp>
      <p:sp>
        <p:nvSpPr>
          <p:cNvPr id="6" name="Slide Number Placeholder 4">
            <a:extLst>
              <a:ext uri="{FF2B5EF4-FFF2-40B4-BE49-F238E27FC236}">
                <a16:creationId xmlns:a16="http://schemas.microsoft.com/office/drawing/2014/main" id="{63DF6C23-F065-FA17-D9D1-A6891D1DDF51}"/>
              </a:ext>
            </a:extLst>
          </p:cNvPr>
          <p:cNvSpPr>
            <a:spLocks noGrp="1"/>
          </p:cNvSpPr>
          <p:nvPr>
            <p:ph type="sldNum" sz="quarter" idx="11"/>
          </p:nvPr>
        </p:nvSpPr>
        <p:spPr>
          <a:xfrm>
            <a:off x="462981" y="6383842"/>
            <a:ext cx="838200" cy="312233"/>
          </a:xfrm>
        </p:spPr>
        <p:txBody>
          <a:bodyPr/>
          <a:lstStyle/>
          <a:p>
            <a:fld id="{83DAFE14-7A0B-5947-9BC6-2596D2D26B76}" type="slidenum">
              <a:rPr lang="en-US" smtClean="0"/>
              <a:pPr/>
              <a:t>44</a:t>
            </a:fld>
            <a:endParaRPr lang="en-US"/>
          </a:p>
        </p:txBody>
      </p:sp>
    </p:spTree>
    <p:extLst>
      <p:ext uri="{BB962C8B-B14F-4D97-AF65-F5344CB8AC3E}">
        <p14:creationId xmlns:p14="http://schemas.microsoft.com/office/powerpoint/2010/main" val="3275512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500"/>
                                        <p:tgtEl>
                                          <p:spTgt spid="5">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left)">
                                      <p:cBhvr>
                                        <p:cTn id="13" dur="500"/>
                                        <p:tgtEl>
                                          <p:spTgt spid="5">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left)">
                                      <p:cBhvr>
                                        <p:cTn id="16" dur="500"/>
                                        <p:tgtEl>
                                          <p:spTgt spid="5">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ipe(left)">
                                      <p:cBhvr>
                                        <p:cTn id="1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ACB2431-0581-0747-A21F-62874B170C18}"/>
              </a:ext>
            </a:extLst>
          </p:cNvPr>
          <p:cNvSpPr>
            <a:spLocks noGrp="1"/>
          </p:cNvSpPr>
          <p:nvPr>
            <p:ph type="title"/>
          </p:nvPr>
        </p:nvSpPr>
        <p:spPr/>
        <p:txBody>
          <a:bodyPr/>
          <a:lstStyle/>
          <a:p>
            <a:r>
              <a:rPr lang="en-US"/>
              <a:t>Disclosures</a:t>
            </a:r>
          </a:p>
        </p:txBody>
      </p:sp>
      <p:sp>
        <p:nvSpPr>
          <p:cNvPr id="8" name="Text Placeholder 7">
            <a:extLst>
              <a:ext uri="{FF2B5EF4-FFF2-40B4-BE49-F238E27FC236}">
                <a16:creationId xmlns:a16="http://schemas.microsoft.com/office/drawing/2014/main" id="{F0398A0D-C8CA-9F4D-5312-FD19FBBB4BBC}"/>
              </a:ext>
            </a:extLst>
          </p:cNvPr>
          <p:cNvSpPr>
            <a:spLocks noGrp="1"/>
          </p:cNvSpPr>
          <p:nvPr>
            <p:ph type="body" sz="quarter" idx="13"/>
          </p:nvPr>
        </p:nvSpPr>
        <p:spPr>
          <a:xfrm>
            <a:off x="457199" y="1600200"/>
            <a:ext cx="8021639" cy="4686300"/>
          </a:xfrm>
        </p:spPr>
        <p:txBody>
          <a:bodyPr vert="horz" lIns="0" tIns="0" rIns="0" bIns="0" rtlCol="0" anchor="t">
            <a:normAutofit/>
          </a:bodyPr>
          <a:lstStyle/>
          <a:p>
            <a:r>
              <a:rPr lang="en-US"/>
              <a:t>Past performance does not guarantee future results. </a:t>
            </a:r>
          </a:p>
          <a:p>
            <a:r>
              <a:rPr lang="en-US"/>
              <a:t>Commentary offered for informational and educational purposes only. Opinions and forecasts regarding markets, securities, products, portfolios, or holdings are given as of the date provided and are subject to change at any time. </a:t>
            </a:r>
          </a:p>
          <a:p>
            <a:r>
              <a:rPr lang="en-US"/>
              <a:t>No offer to sell, solicitation, or recommendation of any security or investment product is intended.</a:t>
            </a:r>
          </a:p>
          <a:p>
            <a:r>
              <a:rPr lang="en-US"/>
              <a:t>Certain information and data has been supplied by unaffiliated third parties as indicated. Although Meeder believes the information is reliable, it cannot warrant the accuracy, timeliness or suitability of the information or materials offered by third parties. </a:t>
            </a:r>
          </a:p>
          <a:p>
            <a:endParaRPr lang="en-US"/>
          </a:p>
          <a:p>
            <a:endParaRPr lang="en-US"/>
          </a:p>
          <a:p>
            <a:endParaRPr lang="en-US"/>
          </a:p>
          <a:p>
            <a:endParaRPr lang="en-US"/>
          </a:p>
          <a:p>
            <a:endParaRPr lang="en-US"/>
          </a:p>
          <a:p>
            <a:endParaRPr lang="en-US" sz="1000"/>
          </a:p>
          <a:p>
            <a:r>
              <a:rPr lang="en-US" sz="1000">
                <a:cs typeface="Arial"/>
              </a:rPr>
              <a:t>Investment advisory services provided by Meeder Public Funds, Inc.</a:t>
            </a:r>
          </a:p>
          <a:p>
            <a:r>
              <a:rPr lang="en-US" sz="1000">
                <a:cs typeface="Arial"/>
              </a:rPr>
              <a:t>©️ 2025 Meeder Investment Management</a:t>
            </a:r>
          </a:p>
        </p:txBody>
      </p:sp>
      <p:sp>
        <p:nvSpPr>
          <p:cNvPr id="2" name="Text Placeholder 1">
            <a:extLst>
              <a:ext uri="{FF2B5EF4-FFF2-40B4-BE49-F238E27FC236}">
                <a16:creationId xmlns:a16="http://schemas.microsoft.com/office/drawing/2014/main" id="{E1B9B5AA-829F-6307-1A8E-5422BD8B078E}"/>
              </a:ext>
            </a:extLst>
          </p:cNvPr>
          <p:cNvSpPr>
            <a:spLocks noGrp="1"/>
          </p:cNvSpPr>
          <p:nvPr>
            <p:ph type="body" sz="quarter" idx="4294967295"/>
          </p:nvPr>
        </p:nvSpPr>
        <p:spPr>
          <a:xfrm>
            <a:off x="10220325" y="6434138"/>
            <a:ext cx="1971674" cy="166687"/>
          </a:xfrm>
        </p:spPr>
        <p:txBody>
          <a:bodyPr/>
          <a:lstStyle/>
          <a:p>
            <a:pPr marL="0" indent="0">
              <a:buNone/>
            </a:pPr>
            <a:r>
              <a:rPr lang="en-US" sz="800">
                <a:solidFill>
                  <a:srgbClr val="FF00FF"/>
                </a:solidFill>
                <a:effectLst/>
                <a:ea typeface="Calibri" panose="020F0502020204030204" pitchFamily="34" charset="0"/>
                <a:cs typeface="Times New Roman" panose="02020603050405020304" pitchFamily="18" charset="0"/>
              </a:rPr>
              <a:t>XXXX</a:t>
            </a:r>
            <a:r>
              <a:rPr lang="en-US" sz="800">
                <a:effectLst/>
                <a:ea typeface="Calibri" panose="020F0502020204030204" pitchFamily="34" charset="0"/>
                <a:cs typeface="Times New Roman" panose="02020603050405020304" pitchFamily="18" charset="0"/>
              </a:rPr>
              <a:t>-MPF-</a:t>
            </a:r>
            <a:r>
              <a:rPr lang="en-US" sz="800">
                <a:ea typeface="Calibri" panose="020F0502020204030204" pitchFamily="34" charset="0"/>
                <a:cs typeface="Times New Roman" panose="02020603050405020304" pitchFamily="18" charset="0"/>
              </a:rPr>
              <a:t>04</a:t>
            </a:r>
            <a:r>
              <a:rPr lang="en-US" sz="800">
                <a:effectLst/>
                <a:ea typeface="Calibri" panose="020F0502020204030204" pitchFamily="34" charset="0"/>
                <a:cs typeface="Times New Roman" panose="02020603050405020304" pitchFamily="18" charset="0"/>
              </a:rPr>
              <a:t>/06/25_49442</a:t>
            </a:r>
            <a:endParaRPr lang="en-US" sz="800"/>
          </a:p>
        </p:txBody>
      </p:sp>
    </p:spTree>
    <p:extLst>
      <p:ext uri="{BB962C8B-B14F-4D97-AF65-F5344CB8AC3E}">
        <p14:creationId xmlns:p14="http://schemas.microsoft.com/office/powerpoint/2010/main" val="178821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8F8024-CF8A-4BD5-A07A-6A45EBEA384F}"/>
              </a:ext>
            </a:extLst>
          </p:cNvPr>
          <p:cNvSpPr>
            <a:spLocks noGrp="1"/>
          </p:cNvSpPr>
          <p:nvPr>
            <p:ph type="title"/>
          </p:nvPr>
        </p:nvSpPr>
        <p:spPr/>
        <p:txBody>
          <a:bodyPr/>
          <a:lstStyle/>
          <a:p>
            <a:r>
              <a:rPr lang="en-US"/>
              <a:t>Can Anyone Time the Market Accurately Over the Long Run?</a:t>
            </a:r>
          </a:p>
        </p:txBody>
      </p:sp>
      <p:sp>
        <p:nvSpPr>
          <p:cNvPr id="24" name="Footer Placeholder 23">
            <a:extLst>
              <a:ext uri="{FF2B5EF4-FFF2-40B4-BE49-F238E27FC236}">
                <a16:creationId xmlns:a16="http://schemas.microsoft.com/office/drawing/2014/main" id="{F1C84AC8-BBEB-D890-A76F-6557C86B352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tint val="75000"/>
                  </a:prstClr>
                </a:solidFill>
                <a:effectLst/>
                <a:uLnTx/>
                <a:uFillTx/>
                <a:latin typeface="Neue Haas Grotesk Text Pro"/>
                <a:ea typeface="+mn-ea"/>
                <a:cs typeface="+mn-cs"/>
              </a:rPr>
              <a:t>FOR INFORMATIONAL PURPOSES ONLY. SEE IMPORTANT DISCLOSURES AT THE END OF THE PRESENTATION.</a:t>
            </a:r>
          </a:p>
        </p:txBody>
      </p:sp>
      <p:sp>
        <p:nvSpPr>
          <p:cNvPr id="8" name="Text Placeholder 7">
            <a:extLst>
              <a:ext uri="{FF2B5EF4-FFF2-40B4-BE49-F238E27FC236}">
                <a16:creationId xmlns:a16="http://schemas.microsoft.com/office/drawing/2014/main" id="{48164CF0-7490-1205-B5EC-33F7669F7115}"/>
              </a:ext>
            </a:extLst>
          </p:cNvPr>
          <p:cNvSpPr>
            <a:spLocks noGrp="1"/>
          </p:cNvSpPr>
          <p:nvPr>
            <p:ph type="body" sz="quarter" idx="12"/>
          </p:nvPr>
        </p:nvSpPr>
        <p:spPr/>
        <p:txBody>
          <a:bodyPr/>
          <a:lstStyle/>
          <a:p>
            <a:endParaRPr lang="en-US"/>
          </a:p>
        </p:txBody>
      </p:sp>
      <p:pic>
        <p:nvPicPr>
          <p:cNvPr id="2" name="asset.jpeg">
            <a:extLst>
              <a:ext uri="{FF2B5EF4-FFF2-40B4-BE49-F238E27FC236}">
                <a16:creationId xmlns:a16="http://schemas.microsoft.com/office/drawing/2014/main" id="{34220734-87C5-227D-D80C-325945FA4793}"/>
              </a:ext>
            </a:extLst>
          </p:cNvPr>
          <p:cNvPicPr/>
          <p:nvPr/>
        </p:nvPicPr>
        <p:blipFill rotWithShape="1">
          <a:blip r:embed="rId3">
            <a:grayscl/>
          </a:blip>
          <a:srcRect l="3955" t="822" r="7855" b="5717"/>
          <a:stretch/>
        </p:blipFill>
        <p:spPr>
          <a:xfrm>
            <a:off x="-41563" y="1597486"/>
            <a:ext cx="5224456" cy="4384214"/>
          </a:xfrm>
          <a:prstGeom prst="rect">
            <a:avLst/>
          </a:prstGeom>
          <a:ln w="12700">
            <a:miter lim="400000"/>
          </a:ln>
        </p:spPr>
      </p:pic>
      <p:pic>
        <p:nvPicPr>
          <p:cNvPr id="6" name="Picture 5">
            <a:extLst>
              <a:ext uri="{FF2B5EF4-FFF2-40B4-BE49-F238E27FC236}">
                <a16:creationId xmlns:a16="http://schemas.microsoft.com/office/drawing/2014/main" id="{899DE0FF-62AD-B23E-C214-88B406CD5D61}"/>
              </a:ext>
            </a:extLst>
          </p:cNvPr>
          <p:cNvPicPr>
            <a:picLocks noChangeAspect="1"/>
          </p:cNvPicPr>
          <p:nvPr/>
        </p:nvPicPr>
        <p:blipFill>
          <a:blip r:embed="rId4"/>
          <a:stretch>
            <a:fillRect/>
          </a:stretch>
        </p:blipFill>
        <p:spPr>
          <a:xfrm>
            <a:off x="7426573" y="2760112"/>
            <a:ext cx="1033180" cy="1042802"/>
          </a:xfrm>
          <a:prstGeom prst="ellipse">
            <a:avLst/>
          </a:prstGeom>
        </p:spPr>
      </p:pic>
      <p:sp>
        <p:nvSpPr>
          <p:cNvPr id="9" name="Rectangle 8">
            <a:extLst>
              <a:ext uri="{FF2B5EF4-FFF2-40B4-BE49-F238E27FC236}">
                <a16:creationId xmlns:a16="http://schemas.microsoft.com/office/drawing/2014/main" id="{5FF52E7D-4DEB-BEF4-03BB-D92FF062AC6B}"/>
              </a:ext>
            </a:extLst>
          </p:cNvPr>
          <p:cNvSpPr/>
          <p:nvPr/>
        </p:nvSpPr>
        <p:spPr>
          <a:xfrm>
            <a:off x="5386637" y="1597487"/>
            <a:ext cx="3208762" cy="2029786"/>
          </a:xfrm>
          <a:prstGeom prst="rect">
            <a:avLst/>
          </a:prstGeom>
        </p:spPr>
        <p:txBody>
          <a:bodyPr wrap="square" tIns="9144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70" normalizeH="0" baseline="0" noProof="0">
                <a:ln>
                  <a:noFill/>
                </a:ln>
                <a:solidFill>
                  <a:srgbClr val="00B2BA"/>
                </a:solidFill>
                <a:effectLst/>
                <a:uLnTx/>
                <a:uFillTx/>
                <a:latin typeface="Neue Haas Grotesk Text Pro"/>
                <a:ea typeface="+mn-ea"/>
                <a:cs typeface="Calibri" panose="020F0502020204030204" pitchFamily="34" charset="0"/>
              </a:rPr>
              <a:t>“The only function of economic (and interest rate) forecasting is </a:t>
            </a:r>
            <a:br>
              <a:rPr kumimoji="0" lang="en-US" sz="2000" b="1" i="0" u="none" strike="noStrike" kern="1200" cap="none" spc="-70" normalizeH="0" baseline="0" noProof="0">
                <a:ln>
                  <a:noFill/>
                </a:ln>
                <a:solidFill>
                  <a:srgbClr val="00B2BA"/>
                </a:solidFill>
                <a:effectLst/>
                <a:uLnTx/>
                <a:uFillTx/>
                <a:latin typeface="Neue Haas Grotesk Text Pro"/>
                <a:ea typeface="+mn-ea"/>
                <a:cs typeface="Calibri" panose="020F0502020204030204" pitchFamily="34" charset="0"/>
              </a:rPr>
            </a:br>
            <a:r>
              <a:rPr kumimoji="0" lang="en-US" sz="2000" b="1" i="0" u="none" strike="noStrike" kern="1200" cap="none" spc="-70" normalizeH="0" baseline="0" noProof="0">
                <a:ln>
                  <a:noFill/>
                </a:ln>
                <a:solidFill>
                  <a:srgbClr val="00B2BA"/>
                </a:solidFill>
                <a:effectLst/>
                <a:uLnTx/>
                <a:uFillTx/>
                <a:latin typeface="Neue Haas Grotesk Text Pro"/>
                <a:ea typeface="+mn-ea"/>
                <a:cs typeface="Calibri" panose="020F0502020204030204" pitchFamily="34" charset="0"/>
              </a:rPr>
              <a:t>to make astrology </a:t>
            </a:r>
            <a:br>
              <a:rPr kumimoji="0" lang="en-US" sz="2000" b="1" i="0" u="none" strike="noStrike" kern="1200" cap="none" spc="-100" normalizeH="0" baseline="0" noProof="0">
                <a:ln>
                  <a:noFill/>
                </a:ln>
                <a:solidFill>
                  <a:srgbClr val="00B2BA"/>
                </a:solidFill>
                <a:effectLst/>
                <a:uLnTx/>
                <a:uFillTx/>
                <a:latin typeface="Neue Haas Grotesk Text Pro"/>
                <a:ea typeface="+mn-ea"/>
                <a:cs typeface="Calibri" panose="020F0502020204030204" pitchFamily="34" charset="0"/>
              </a:rPr>
            </a:br>
            <a:r>
              <a:rPr kumimoji="0" lang="en-US" sz="2000" b="1" i="0" u="none" strike="noStrike" kern="1200" cap="none" spc="-100" normalizeH="0" baseline="0" noProof="0">
                <a:ln>
                  <a:noFill/>
                </a:ln>
                <a:solidFill>
                  <a:srgbClr val="00B2BA"/>
                </a:solidFill>
                <a:effectLst/>
                <a:uLnTx/>
                <a:uFillTx/>
                <a:latin typeface="Neue Haas Grotesk Text Pro"/>
                <a:ea typeface="+mn-ea"/>
                <a:cs typeface="Calibri" panose="020F0502020204030204" pitchFamily="34" charset="0"/>
              </a:rPr>
              <a:t>look respectable.”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B2BA"/>
                </a:solidFill>
                <a:effectLst/>
                <a:uLnTx/>
                <a:uFillTx/>
                <a:latin typeface="Neue Haas Grotesk Text Pro"/>
                <a:ea typeface="+mn-ea"/>
                <a:cs typeface="Calibri" panose="020F0502020204030204" pitchFamily="34" charset="0"/>
              </a:rPr>
              <a:t>JOHN KENNETH </a:t>
            </a:r>
            <a:br>
              <a:rPr kumimoji="0" lang="en-US" sz="1100" b="0" i="0" u="none" strike="noStrike" kern="1200" cap="none" spc="0" normalizeH="0" baseline="0" noProof="0">
                <a:ln>
                  <a:noFill/>
                </a:ln>
                <a:solidFill>
                  <a:srgbClr val="00B2BA"/>
                </a:solidFill>
                <a:effectLst/>
                <a:uLnTx/>
                <a:uFillTx/>
                <a:latin typeface="Neue Haas Grotesk Text Pro"/>
                <a:ea typeface="+mn-ea"/>
                <a:cs typeface="Calibri" panose="020F0502020204030204" pitchFamily="34" charset="0"/>
              </a:rPr>
            </a:br>
            <a:r>
              <a:rPr kumimoji="0" lang="en-US" sz="1100" b="0" i="0" u="none" strike="noStrike" kern="1200" cap="none" spc="0" normalizeH="0" baseline="0" noProof="0">
                <a:ln>
                  <a:noFill/>
                </a:ln>
                <a:solidFill>
                  <a:srgbClr val="00B2BA"/>
                </a:solidFill>
                <a:effectLst/>
                <a:uLnTx/>
                <a:uFillTx/>
                <a:latin typeface="Neue Haas Grotesk Text Pro"/>
                <a:ea typeface="+mn-ea"/>
                <a:cs typeface="Calibri" panose="020F0502020204030204" pitchFamily="34" charset="0"/>
              </a:rPr>
              <a:t>GALBRAITH </a:t>
            </a:r>
            <a:br>
              <a:rPr kumimoji="0" lang="en-US" sz="1100" b="0" i="0" u="none" strike="noStrike" kern="1200" cap="none" spc="0" normalizeH="0" baseline="0" noProof="0">
                <a:ln>
                  <a:noFill/>
                </a:ln>
                <a:solidFill>
                  <a:srgbClr val="00B2BA"/>
                </a:solidFill>
                <a:effectLst/>
                <a:uLnTx/>
                <a:uFillTx/>
                <a:latin typeface="Neue Haas Grotesk Text Pro"/>
                <a:ea typeface="+mn-ea"/>
                <a:cs typeface="Calibri" panose="020F0502020204030204" pitchFamily="34" charset="0"/>
              </a:rPr>
            </a:br>
            <a:r>
              <a:rPr kumimoji="0" lang="en-US" sz="900" b="0" i="0" u="none" strike="noStrike" kern="1200" cap="none" spc="0" normalizeH="0" baseline="0" noProof="0">
                <a:ln>
                  <a:noFill/>
                </a:ln>
                <a:solidFill>
                  <a:srgbClr val="00B2BA"/>
                </a:solidFill>
                <a:effectLst/>
                <a:uLnTx/>
                <a:uFillTx/>
                <a:latin typeface="Neue Haas Grotesk Text Pro"/>
                <a:ea typeface="+mn-ea"/>
                <a:cs typeface="Calibri" panose="020F0502020204030204" pitchFamily="34" charset="0"/>
              </a:rPr>
              <a:t>Economist</a:t>
            </a:r>
            <a:endParaRPr kumimoji="0" lang="en-US" sz="1100" b="0" i="0" u="none" strike="noStrike" kern="1200" cap="none" spc="0" normalizeH="0" baseline="0" noProof="0">
              <a:ln>
                <a:noFill/>
              </a:ln>
              <a:solidFill>
                <a:srgbClr val="00B2BA"/>
              </a:solidFill>
              <a:effectLst/>
              <a:uLnTx/>
              <a:uFillTx/>
              <a:latin typeface="Neue Haas Grotesk Text Pro"/>
              <a:ea typeface="+mn-ea"/>
              <a:cs typeface="Calibri" panose="020F0502020204030204" pitchFamily="34" charset="0"/>
            </a:endParaRPr>
          </a:p>
        </p:txBody>
      </p:sp>
      <p:pic>
        <p:nvPicPr>
          <p:cNvPr id="11" name="Picture 10">
            <a:extLst>
              <a:ext uri="{FF2B5EF4-FFF2-40B4-BE49-F238E27FC236}">
                <a16:creationId xmlns:a16="http://schemas.microsoft.com/office/drawing/2014/main" id="{9E43D710-B0AA-02EF-87FF-DEFE99B6CE32}"/>
              </a:ext>
            </a:extLst>
          </p:cNvPr>
          <p:cNvPicPr>
            <a:picLocks noChangeAspect="1"/>
          </p:cNvPicPr>
          <p:nvPr/>
        </p:nvPicPr>
        <p:blipFill rotWithShape="1">
          <a:blip r:embed="rId5">
            <a:grayscl/>
          </a:blip>
          <a:srcRect l="10332" r="10332"/>
          <a:stretch/>
        </p:blipFill>
        <p:spPr>
          <a:xfrm>
            <a:off x="8650956" y="2760112"/>
            <a:ext cx="1020581" cy="1042802"/>
          </a:xfrm>
          <a:prstGeom prst="ellipse">
            <a:avLst/>
          </a:prstGeom>
        </p:spPr>
      </p:pic>
      <p:sp>
        <p:nvSpPr>
          <p:cNvPr id="12" name="Rectangle 11">
            <a:extLst>
              <a:ext uri="{FF2B5EF4-FFF2-40B4-BE49-F238E27FC236}">
                <a16:creationId xmlns:a16="http://schemas.microsoft.com/office/drawing/2014/main" id="{4EA7A049-8F75-CB8F-D33B-95779261FC88}"/>
              </a:ext>
            </a:extLst>
          </p:cNvPr>
          <p:cNvSpPr/>
          <p:nvPr/>
        </p:nvSpPr>
        <p:spPr>
          <a:xfrm>
            <a:off x="8501779" y="1600200"/>
            <a:ext cx="3233021" cy="1725088"/>
          </a:xfrm>
          <a:prstGeom prst="rect">
            <a:avLst/>
          </a:prstGeom>
        </p:spPr>
        <p:txBody>
          <a:bodyPr wrap="square" tIns="9144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100" normalizeH="0" baseline="0" noProof="0">
                <a:ln>
                  <a:noFill/>
                </a:ln>
                <a:solidFill>
                  <a:srgbClr val="00B2BA"/>
                </a:solidFill>
                <a:effectLst/>
                <a:uLnTx/>
                <a:uFillTx/>
                <a:latin typeface="Neue Haas Grotesk Text Pro"/>
                <a:ea typeface="+mn-ea"/>
                <a:cs typeface="Calibri" panose="020F0502020204030204" pitchFamily="34" charset="0"/>
              </a:rPr>
              <a:t>“ </a:t>
            </a:r>
            <a:r>
              <a:rPr kumimoji="0" lang="en-US" sz="2000" b="1" i="0" u="none" strike="noStrike" kern="1200" cap="none" spc="-50" normalizeH="0" baseline="0" noProof="0">
                <a:ln>
                  <a:noFill/>
                </a:ln>
                <a:solidFill>
                  <a:srgbClr val="00B2BA"/>
                </a:solidFill>
                <a:effectLst/>
                <a:uLnTx/>
                <a:uFillTx/>
                <a:latin typeface="Neue Haas Grotesk Text Pro"/>
                <a:ea typeface="+mn-ea"/>
                <a:cs typeface="Calibri" panose="020F0502020204030204" pitchFamily="34" charset="0"/>
              </a:rPr>
              <a:t>The Federal Reserve </a:t>
            </a:r>
            <a:br>
              <a:rPr kumimoji="0" lang="en-US" sz="2000" b="1" i="0" u="none" strike="noStrike" kern="1200" cap="none" spc="-50" normalizeH="0" baseline="0" noProof="0">
                <a:ln>
                  <a:noFill/>
                </a:ln>
                <a:solidFill>
                  <a:srgbClr val="00B2BA"/>
                </a:solidFill>
                <a:effectLst/>
                <a:uLnTx/>
                <a:uFillTx/>
                <a:latin typeface="Neue Haas Grotesk Text Pro"/>
                <a:ea typeface="+mn-ea"/>
                <a:cs typeface="Calibri" panose="020F0502020204030204" pitchFamily="34" charset="0"/>
              </a:rPr>
            </a:br>
            <a:r>
              <a:rPr kumimoji="0" lang="en-US" sz="2000" b="1" i="0" u="none" strike="noStrike" kern="1200" cap="none" spc="-50" normalizeH="0" baseline="0" noProof="0">
                <a:ln>
                  <a:noFill/>
                </a:ln>
                <a:solidFill>
                  <a:srgbClr val="00B2BA"/>
                </a:solidFill>
                <a:effectLst/>
                <a:uLnTx/>
                <a:uFillTx/>
                <a:latin typeface="Neue Haas Grotesk Text Pro"/>
                <a:ea typeface="+mn-ea"/>
                <a:cs typeface="Calibri" panose="020F0502020204030204" pitchFamily="34" charset="0"/>
              </a:rPr>
              <a:t>is currently </a:t>
            </a:r>
            <a:br>
              <a:rPr kumimoji="0" lang="en-US" sz="2000" b="1" i="0" u="none" strike="noStrike" kern="1200" cap="none" spc="-50" normalizeH="0" baseline="0" noProof="0">
                <a:ln>
                  <a:noFill/>
                </a:ln>
                <a:solidFill>
                  <a:srgbClr val="00B2BA"/>
                </a:solidFill>
                <a:effectLst/>
                <a:uLnTx/>
                <a:uFillTx/>
                <a:latin typeface="Neue Haas Grotesk Text Pro"/>
                <a:ea typeface="+mn-ea"/>
                <a:cs typeface="Calibri" panose="020F0502020204030204" pitchFamily="34" charset="0"/>
              </a:rPr>
            </a:br>
            <a:r>
              <a:rPr kumimoji="0" lang="en-US" sz="2000" b="1" i="0" u="none" strike="noStrike" kern="1200" cap="none" spc="-50" normalizeH="0" baseline="0" noProof="0">
                <a:ln>
                  <a:noFill/>
                </a:ln>
                <a:solidFill>
                  <a:srgbClr val="00B2BA"/>
                </a:solidFill>
                <a:effectLst/>
                <a:uLnTx/>
                <a:uFillTx/>
                <a:latin typeface="Neue Haas Grotesk Text Pro"/>
                <a:ea typeface="+mn-ea"/>
                <a:cs typeface="Calibri" panose="020F0502020204030204" pitchFamily="34" charset="0"/>
              </a:rPr>
              <a:t>not forecasting </a:t>
            </a:r>
            <a:br>
              <a:rPr kumimoji="0" lang="en-US" sz="2000" b="1" i="0" u="none" strike="noStrike" kern="1200" cap="none" spc="-50" normalizeH="0" baseline="0" noProof="0">
                <a:ln>
                  <a:noFill/>
                </a:ln>
                <a:solidFill>
                  <a:srgbClr val="00B2BA"/>
                </a:solidFill>
                <a:effectLst/>
                <a:uLnTx/>
                <a:uFillTx/>
                <a:latin typeface="Neue Haas Grotesk Text Pro"/>
                <a:ea typeface="+mn-ea"/>
                <a:cs typeface="Calibri" panose="020F0502020204030204" pitchFamily="34" charset="0"/>
              </a:rPr>
            </a:br>
            <a:r>
              <a:rPr kumimoji="0" lang="en-US" sz="2000" b="1" i="0" u="none" strike="noStrike" kern="1200" cap="none" spc="-50" normalizeH="0" baseline="0" noProof="0">
                <a:ln>
                  <a:noFill/>
                </a:ln>
                <a:solidFill>
                  <a:srgbClr val="00B2BA"/>
                </a:solidFill>
                <a:effectLst/>
                <a:uLnTx/>
                <a:uFillTx/>
                <a:latin typeface="Neue Haas Grotesk Text Pro"/>
                <a:ea typeface="+mn-ea"/>
                <a:cs typeface="Calibri" panose="020F0502020204030204" pitchFamily="34" charset="0"/>
              </a:rPr>
              <a:t>a recession.”</a:t>
            </a:r>
          </a:p>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B2BA"/>
                </a:solidFill>
                <a:effectLst/>
                <a:uLnTx/>
                <a:uFillTx/>
                <a:latin typeface="Neue Haas Grotesk Text Pro"/>
                <a:ea typeface="+mn-ea"/>
                <a:cs typeface="Calibri" panose="020F0502020204030204" pitchFamily="34" charset="0"/>
              </a:rPr>
              <a:t>BEN BERNANKE</a:t>
            </a:r>
            <a:br>
              <a:rPr kumimoji="0" lang="en-US" sz="1100" b="0" i="0" u="none" strike="noStrike" kern="1200" cap="none" spc="0" normalizeH="0" baseline="0" noProof="0">
                <a:ln>
                  <a:noFill/>
                </a:ln>
                <a:solidFill>
                  <a:srgbClr val="00B2BA"/>
                </a:solidFill>
                <a:effectLst/>
                <a:uLnTx/>
                <a:uFillTx/>
                <a:latin typeface="Neue Haas Grotesk Text Pro"/>
                <a:ea typeface="+mn-ea"/>
                <a:cs typeface="Calibri" panose="020F0502020204030204" pitchFamily="34" charset="0"/>
              </a:rPr>
            </a:br>
            <a:r>
              <a:rPr kumimoji="0" lang="en-US" sz="900" b="0" i="0" u="none" strike="noStrike" kern="1200" cap="none" spc="0" normalizeH="0" baseline="0" noProof="0">
                <a:ln>
                  <a:noFill/>
                </a:ln>
                <a:solidFill>
                  <a:srgbClr val="00B2BA"/>
                </a:solidFill>
                <a:effectLst/>
                <a:uLnTx/>
                <a:uFillTx/>
                <a:latin typeface="Neue Haas Grotesk Text Pro"/>
                <a:ea typeface="+mn-ea"/>
                <a:cs typeface="Calibri" panose="020F0502020204030204" pitchFamily="34" charset="0"/>
              </a:rPr>
              <a:t>Former Fed Chair</a:t>
            </a:r>
            <a:br>
              <a:rPr kumimoji="0" lang="en-US" sz="900" b="0" i="0" u="none" strike="noStrike" kern="1200" cap="none" spc="0" normalizeH="0" baseline="0" noProof="0">
                <a:ln>
                  <a:noFill/>
                </a:ln>
                <a:solidFill>
                  <a:srgbClr val="00B2BA"/>
                </a:solidFill>
                <a:effectLst/>
                <a:uLnTx/>
                <a:uFillTx/>
                <a:latin typeface="Neue Haas Grotesk Text Pro"/>
                <a:ea typeface="+mn-ea"/>
                <a:cs typeface="Calibri" panose="020F0502020204030204" pitchFamily="34" charset="0"/>
              </a:rPr>
            </a:br>
            <a:r>
              <a:rPr kumimoji="0" lang="en-US" sz="900" b="0" i="0" u="none" strike="noStrike" kern="1200" cap="none" spc="0" normalizeH="0" baseline="0" noProof="0">
                <a:ln>
                  <a:noFill/>
                </a:ln>
                <a:solidFill>
                  <a:srgbClr val="00B2BA"/>
                </a:solidFill>
                <a:effectLst/>
                <a:uLnTx/>
                <a:uFillTx/>
                <a:latin typeface="Neue Haas Grotesk Text Pro"/>
                <a:ea typeface="+mn-ea"/>
                <a:cs typeface="Calibri" panose="020F0502020204030204" pitchFamily="34" charset="0"/>
              </a:rPr>
              <a:t>January 10, 2008 </a:t>
            </a:r>
          </a:p>
        </p:txBody>
      </p:sp>
      <p:pic>
        <p:nvPicPr>
          <p:cNvPr id="14" name="Picture 13">
            <a:extLst>
              <a:ext uri="{FF2B5EF4-FFF2-40B4-BE49-F238E27FC236}">
                <a16:creationId xmlns:a16="http://schemas.microsoft.com/office/drawing/2014/main" id="{4F8C1258-1412-8B0D-F53A-AFEE641F4167}"/>
              </a:ext>
            </a:extLst>
          </p:cNvPr>
          <p:cNvPicPr>
            <a:picLocks noChangeAspect="1"/>
          </p:cNvPicPr>
          <p:nvPr/>
        </p:nvPicPr>
        <p:blipFill rotWithShape="1">
          <a:blip r:embed="rId6">
            <a:grayscl/>
            <a:extLst>
              <a:ext uri="{BEBA8EAE-BF5A-486C-A8C5-ECC9F3942E4B}">
                <a14:imgProps xmlns:a14="http://schemas.microsoft.com/office/drawing/2010/main">
                  <a14:imgLayer r:embed="rId7">
                    <a14:imgEffect>
                      <a14:brightnessContrast contrast="40000"/>
                    </a14:imgEffect>
                  </a14:imgLayer>
                </a14:imgProps>
              </a:ext>
            </a:extLst>
          </a:blip>
          <a:srcRect l="7592" t="9128" b="3328"/>
          <a:stretch/>
        </p:blipFill>
        <p:spPr>
          <a:xfrm>
            <a:off x="7413657" y="3969555"/>
            <a:ext cx="1046096" cy="1042802"/>
          </a:xfrm>
          <a:prstGeom prst="ellipse">
            <a:avLst/>
          </a:prstGeom>
        </p:spPr>
      </p:pic>
      <p:sp>
        <p:nvSpPr>
          <p:cNvPr id="15" name="Rectangle 14">
            <a:extLst>
              <a:ext uri="{FF2B5EF4-FFF2-40B4-BE49-F238E27FC236}">
                <a16:creationId xmlns:a16="http://schemas.microsoft.com/office/drawing/2014/main" id="{265C17A2-912B-F963-5714-54EAA54CD16D}"/>
              </a:ext>
            </a:extLst>
          </p:cNvPr>
          <p:cNvSpPr/>
          <p:nvPr/>
        </p:nvSpPr>
        <p:spPr>
          <a:xfrm>
            <a:off x="5397383" y="4533612"/>
            <a:ext cx="3150820" cy="1448089"/>
          </a:xfrm>
          <a:prstGeom prst="rect">
            <a:avLst/>
          </a:prstGeom>
        </p:spPr>
        <p:txBody>
          <a:bodyPr wrap="square" bIns="9144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50" normalizeH="0" baseline="0" noProof="0">
                <a:ln>
                  <a:noFill/>
                </a:ln>
                <a:solidFill>
                  <a:srgbClr val="00B2BA"/>
                </a:solidFill>
                <a:effectLst/>
                <a:uLnTx/>
                <a:uFillTx/>
                <a:latin typeface="Neue Haas Grotesk Text Pro"/>
                <a:ea typeface="+mn-ea"/>
                <a:cs typeface="Calibri" panose="020F0502020204030204" pitchFamily="34" charset="0"/>
              </a:rPr>
              <a:t>“Our ability </a:t>
            </a:r>
            <a:br>
              <a:rPr kumimoji="0" lang="en-US" sz="2000" b="1" i="0" u="none" strike="noStrike" kern="1200" cap="none" spc="-50" normalizeH="0" baseline="0" noProof="0">
                <a:ln>
                  <a:noFill/>
                </a:ln>
                <a:solidFill>
                  <a:srgbClr val="00B2BA"/>
                </a:solidFill>
                <a:effectLst/>
                <a:uLnTx/>
                <a:uFillTx/>
                <a:latin typeface="Neue Haas Grotesk Text Pro"/>
                <a:ea typeface="+mn-ea"/>
                <a:cs typeface="Calibri" panose="020F0502020204030204" pitchFamily="34" charset="0"/>
              </a:rPr>
            </a:br>
            <a:r>
              <a:rPr kumimoji="0" lang="en-US" sz="2000" b="1" i="0" u="none" strike="noStrike" kern="1200" cap="none" spc="-50" normalizeH="0" baseline="0" noProof="0">
                <a:ln>
                  <a:noFill/>
                </a:ln>
                <a:solidFill>
                  <a:srgbClr val="00B2BA"/>
                </a:solidFill>
                <a:effectLst/>
                <a:uLnTx/>
                <a:uFillTx/>
                <a:latin typeface="Neue Haas Grotesk Text Pro"/>
                <a:ea typeface="+mn-ea"/>
                <a:cs typeface="Calibri" panose="020F0502020204030204" pitchFamily="34" charset="0"/>
              </a:rPr>
              <a:t>to forecast </a:t>
            </a:r>
            <a:br>
              <a:rPr kumimoji="0" lang="en-US" sz="2000" b="1" i="0" u="none" strike="noStrike" kern="1200" cap="none" spc="-50" normalizeH="0" baseline="0" noProof="0">
                <a:ln>
                  <a:noFill/>
                </a:ln>
                <a:solidFill>
                  <a:srgbClr val="00B2BA"/>
                </a:solidFill>
                <a:effectLst/>
                <a:uLnTx/>
                <a:uFillTx/>
                <a:latin typeface="Neue Haas Grotesk Text Pro"/>
                <a:ea typeface="+mn-ea"/>
                <a:cs typeface="Calibri" panose="020F0502020204030204" pitchFamily="34" charset="0"/>
              </a:rPr>
            </a:br>
            <a:r>
              <a:rPr kumimoji="0" lang="en-US" sz="2000" b="1" i="0" u="none" strike="noStrike" kern="1200" cap="none" spc="-50" normalizeH="0" baseline="0" noProof="0">
                <a:ln>
                  <a:noFill/>
                </a:ln>
                <a:solidFill>
                  <a:srgbClr val="00B2BA"/>
                </a:solidFill>
                <a:effectLst/>
                <a:uLnTx/>
                <a:uFillTx/>
                <a:latin typeface="Neue Haas Grotesk Text Pro"/>
                <a:ea typeface="+mn-ea"/>
                <a:cs typeface="Calibri" panose="020F0502020204030204" pitchFamily="34" charset="0"/>
              </a:rPr>
              <a:t>is limited.”</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B2BA"/>
                </a:solidFill>
                <a:effectLst/>
                <a:uLnTx/>
                <a:uFillTx/>
                <a:latin typeface="Neue Haas Grotesk Text Pro"/>
                <a:ea typeface="+mn-ea"/>
                <a:cs typeface="Calibri" panose="020F0502020204030204" pitchFamily="34" charset="0"/>
              </a:rPr>
              <a:t>ALAN GREENSPAN </a:t>
            </a:r>
            <a:br>
              <a:rPr kumimoji="0" lang="en-US" sz="1100" b="0" i="0" u="none" strike="noStrike" kern="1200" cap="none" spc="0" normalizeH="0" baseline="0" noProof="0">
                <a:ln>
                  <a:noFill/>
                </a:ln>
                <a:solidFill>
                  <a:srgbClr val="00B2BA"/>
                </a:solidFill>
                <a:effectLst/>
                <a:uLnTx/>
                <a:uFillTx/>
                <a:latin typeface="Neue Haas Grotesk Text Pro"/>
                <a:ea typeface="+mn-ea"/>
                <a:cs typeface="Calibri" panose="020F0502020204030204" pitchFamily="34" charset="0"/>
              </a:rPr>
            </a:br>
            <a:r>
              <a:rPr kumimoji="0" lang="en-US" sz="900" b="0" i="0" u="none" strike="noStrike" kern="1200" cap="none" spc="0" normalizeH="0" baseline="0" noProof="0">
                <a:ln>
                  <a:noFill/>
                </a:ln>
                <a:solidFill>
                  <a:srgbClr val="00B2BA"/>
                </a:solidFill>
                <a:effectLst/>
                <a:uLnTx/>
                <a:uFillTx/>
                <a:latin typeface="Neue Haas Grotesk Text Pro"/>
                <a:ea typeface="+mn-ea"/>
                <a:cs typeface="Calibri" panose="020F0502020204030204" pitchFamily="34" charset="0"/>
              </a:rPr>
              <a:t>Former Fed Chair</a:t>
            </a:r>
            <a:br>
              <a:rPr kumimoji="0" lang="en-US" sz="900" b="0" i="0" u="none" strike="noStrike" kern="1200" cap="none" spc="0" normalizeH="0" baseline="0" noProof="0">
                <a:ln>
                  <a:noFill/>
                </a:ln>
                <a:solidFill>
                  <a:srgbClr val="00B2BA"/>
                </a:solidFill>
                <a:effectLst/>
                <a:uLnTx/>
                <a:uFillTx/>
                <a:latin typeface="Neue Haas Grotesk Text Pro"/>
                <a:ea typeface="+mn-ea"/>
                <a:cs typeface="Calibri" panose="020F0502020204030204" pitchFamily="34" charset="0"/>
              </a:rPr>
            </a:br>
            <a:r>
              <a:rPr kumimoji="0" lang="en-US" sz="900" b="0" i="0" u="none" strike="noStrike" kern="1200" cap="none" spc="0" normalizeH="0" baseline="0" noProof="0">
                <a:ln>
                  <a:noFill/>
                </a:ln>
                <a:solidFill>
                  <a:srgbClr val="00B2BA"/>
                </a:solidFill>
                <a:effectLst/>
                <a:uLnTx/>
                <a:uFillTx/>
                <a:latin typeface="Neue Haas Grotesk Text Pro"/>
                <a:ea typeface="+mn-ea"/>
                <a:cs typeface="Calibri" panose="020F0502020204030204" pitchFamily="34" charset="0"/>
              </a:rPr>
              <a:t>November 2019</a:t>
            </a:r>
            <a:endParaRPr kumimoji="0" lang="en-US" sz="1100" b="0" i="0" u="none" strike="noStrike" kern="1200" cap="none" spc="0" normalizeH="0" baseline="0" noProof="0">
              <a:ln>
                <a:noFill/>
              </a:ln>
              <a:solidFill>
                <a:srgbClr val="00B2BA"/>
              </a:solidFill>
              <a:effectLst/>
              <a:uLnTx/>
              <a:uFillTx/>
              <a:latin typeface="Neue Haas Grotesk Text Pro"/>
              <a:ea typeface="+mn-ea"/>
              <a:cs typeface="Calibri" panose="020F0502020204030204" pitchFamily="34" charset="0"/>
            </a:endParaRPr>
          </a:p>
        </p:txBody>
      </p:sp>
      <p:sp>
        <p:nvSpPr>
          <p:cNvPr id="19" name="Rectangle 18">
            <a:extLst>
              <a:ext uri="{FF2B5EF4-FFF2-40B4-BE49-F238E27FC236}">
                <a16:creationId xmlns:a16="http://schemas.microsoft.com/office/drawing/2014/main" id="{0EB3CAFE-0B15-4A46-F060-ADEAD9C3EAC8}"/>
              </a:ext>
            </a:extLst>
          </p:cNvPr>
          <p:cNvSpPr/>
          <p:nvPr/>
        </p:nvSpPr>
        <p:spPr>
          <a:xfrm>
            <a:off x="9251166" y="4104263"/>
            <a:ext cx="2483634" cy="1877437"/>
          </a:xfrm>
          <a:prstGeom prst="rect">
            <a:avLst/>
          </a:prstGeom>
        </p:spPr>
        <p:txBody>
          <a:bodyPr wrap="square" bIns="9144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50" normalizeH="0" baseline="0" noProof="0">
                <a:ln>
                  <a:noFill/>
                </a:ln>
                <a:solidFill>
                  <a:srgbClr val="00B2BA"/>
                </a:solidFill>
                <a:effectLst/>
                <a:uLnTx/>
                <a:uFillTx/>
                <a:latin typeface="Neue Haas Grotesk Text Pro"/>
                <a:ea typeface="+mn-ea"/>
                <a:cs typeface="Calibri" panose="020F0502020204030204" pitchFamily="34" charset="0"/>
              </a:rPr>
              <a:t>“It’s tough </a:t>
            </a:r>
            <a:br>
              <a:rPr kumimoji="0" lang="en-US" sz="2000" b="1" i="0" u="none" strike="noStrike" kern="1200" cap="none" spc="-50" normalizeH="0" baseline="0" noProof="0">
                <a:ln>
                  <a:noFill/>
                </a:ln>
                <a:solidFill>
                  <a:srgbClr val="00B2BA"/>
                </a:solidFill>
                <a:effectLst/>
                <a:uLnTx/>
                <a:uFillTx/>
                <a:latin typeface="Neue Haas Grotesk Text Pro"/>
                <a:ea typeface="+mn-ea"/>
                <a:cs typeface="Calibri" panose="020F0502020204030204" pitchFamily="34" charset="0"/>
              </a:rPr>
            </a:br>
            <a:r>
              <a:rPr kumimoji="0" lang="en-US" sz="2000" b="1" i="0" u="none" strike="noStrike" kern="1200" cap="none" spc="-50" normalizeH="0" baseline="0" noProof="0">
                <a:ln>
                  <a:noFill/>
                </a:ln>
                <a:solidFill>
                  <a:srgbClr val="00B2BA"/>
                </a:solidFill>
                <a:effectLst/>
                <a:uLnTx/>
                <a:uFillTx/>
                <a:latin typeface="Neue Haas Grotesk Text Pro"/>
                <a:ea typeface="+mn-ea"/>
                <a:cs typeface="Calibri" panose="020F0502020204030204" pitchFamily="34" charset="0"/>
              </a:rPr>
              <a:t>to make </a:t>
            </a:r>
            <a:br>
              <a:rPr kumimoji="0" lang="en-US" sz="2000" b="1" i="0" u="none" strike="noStrike" kern="1200" cap="none" spc="-50" normalizeH="0" baseline="0" noProof="0">
                <a:ln>
                  <a:noFill/>
                </a:ln>
                <a:solidFill>
                  <a:srgbClr val="00B2BA"/>
                </a:solidFill>
                <a:effectLst/>
                <a:uLnTx/>
                <a:uFillTx/>
                <a:latin typeface="Neue Haas Grotesk Text Pro"/>
                <a:ea typeface="+mn-ea"/>
                <a:cs typeface="Calibri" panose="020F0502020204030204" pitchFamily="34" charset="0"/>
              </a:rPr>
            </a:br>
            <a:r>
              <a:rPr kumimoji="0" lang="en-US" sz="2000" b="1" i="0" u="none" strike="noStrike" kern="1200" cap="none" spc="-50" normalizeH="0" baseline="0" noProof="0">
                <a:ln>
                  <a:noFill/>
                </a:ln>
                <a:solidFill>
                  <a:srgbClr val="00B2BA"/>
                </a:solidFill>
                <a:effectLst/>
                <a:uLnTx/>
                <a:uFillTx/>
                <a:latin typeface="Neue Haas Grotesk Text Pro"/>
                <a:ea typeface="+mn-ea"/>
                <a:cs typeface="Calibri" panose="020F0502020204030204" pitchFamily="34" charset="0"/>
              </a:rPr>
              <a:t>predictions, </a:t>
            </a:r>
            <a:br>
              <a:rPr kumimoji="0" lang="en-US" sz="2000" b="1" i="0" u="none" strike="noStrike" kern="1200" cap="none" spc="-50" normalizeH="0" baseline="0" noProof="0">
                <a:ln>
                  <a:noFill/>
                </a:ln>
                <a:solidFill>
                  <a:srgbClr val="00B2BA"/>
                </a:solidFill>
                <a:effectLst/>
                <a:uLnTx/>
                <a:uFillTx/>
                <a:latin typeface="Neue Haas Grotesk Text Pro"/>
                <a:ea typeface="+mn-ea"/>
                <a:cs typeface="Calibri" panose="020F0502020204030204" pitchFamily="34" charset="0"/>
              </a:rPr>
            </a:br>
            <a:r>
              <a:rPr kumimoji="0" lang="en-US" sz="2000" b="1" i="0" u="none" strike="noStrike" kern="1200" cap="none" spc="-50" normalizeH="0" baseline="0" noProof="0">
                <a:ln>
                  <a:noFill/>
                </a:ln>
                <a:solidFill>
                  <a:srgbClr val="00B2BA"/>
                </a:solidFill>
                <a:effectLst/>
                <a:uLnTx/>
                <a:uFillTx/>
                <a:latin typeface="Neue Haas Grotesk Text Pro"/>
                <a:ea typeface="+mn-ea"/>
                <a:cs typeface="Calibri" panose="020F0502020204030204" pitchFamily="34" charset="0"/>
              </a:rPr>
              <a:t>especially about </a:t>
            </a:r>
            <a:br>
              <a:rPr kumimoji="0" lang="en-US" sz="2000" b="1" i="0" u="none" strike="noStrike" kern="1200" cap="none" spc="-50" normalizeH="0" baseline="0" noProof="0">
                <a:ln>
                  <a:noFill/>
                </a:ln>
                <a:solidFill>
                  <a:srgbClr val="00B2BA"/>
                </a:solidFill>
                <a:effectLst/>
                <a:uLnTx/>
                <a:uFillTx/>
                <a:latin typeface="Neue Haas Grotesk Text Pro"/>
                <a:ea typeface="+mn-ea"/>
                <a:cs typeface="Calibri" panose="020F0502020204030204" pitchFamily="34" charset="0"/>
              </a:rPr>
            </a:br>
            <a:r>
              <a:rPr kumimoji="0" lang="en-US" sz="2000" b="1" i="0" u="none" strike="noStrike" kern="1200" cap="none" spc="-50" normalizeH="0" baseline="0" noProof="0">
                <a:ln>
                  <a:noFill/>
                </a:ln>
                <a:solidFill>
                  <a:srgbClr val="00B2BA"/>
                </a:solidFill>
                <a:effectLst/>
                <a:uLnTx/>
                <a:uFillTx/>
                <a:latin typeface="Neue Haas Grotesk Text Pro"/>
                <a:ea typeface="+mn-ea"/>
                <a:cs typeface="Calibri" panose="020F0502020204030204" pitchFamily="34" charset="0"/>
              </a:rPr>
              <a:t>the future.”</a:t>
            </a:r>
          </a:p>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B2BA"/>
                </a:solidFill>
                <a:effectLst/>
                <a:uLnTx/>
                <a:uFillTx/>
                <a:latin typeface="Neue Haas Grotesk Text Pro"/>
                <a:ea typeface="+mn-ea"/>
                <a:cs typeface="Calibri" panose="020F0502020204030204" pitchFamily="34" charset="0"/>
              </a:rPr>
              <a:t>YOGI BERRA</a:t>
            </a:r>
            <a:br>
              <a:rPr kumimoji="0" lang="en-US" sz="1100" b="0" i="0" u="none" strike="noStrike" kern="1200" cap="none" spc="0" normalizeH="0" baseline="0" noProof="0">
                <a:ln>
                  <a:noFill/>
                </a:ln>
                <a:solidFill>
                  <a:srgbClr val="00B2BA"/>
                </a:solidFill>
                <a:effectLst/>
                <a:uLnTx/>
                <a:uFillTx/>
                <a:latin typeface="Neue Haas Grotesk Text Pro"/>
                <a:ea typeface="+mn-ea"/>
                <a:cs typeface="Calibri" panose="020F0502020204030204" pitchFamily="34" charset="0"/>
              </a:rPr>
            </a:br>
            <a:r>
              <a:rPr kumimoji="0" lang="en-US" sz="900" b="0" i="0" u="none" strike="noStrike" kern="1200" cap="none" spc="0" normalizeH="0" baseline="0" noProof="0">
                <a:ln>
                  <a:noFill/>
                </a:ln>
                <a:solidFill>
                  <a:srgbClr val="00B2BA"/>
                </a:solidFill>
                <a:effectLst/>
                <a:uLnTx/>
                <a:uFillTx/>
                <a:latin typeface="Neue Haas Grotesk Text Pro"/>
                <a:ea typeface="+mn-ea"/>
                <a:cs typeface="Calibri" panose="020F0502020204030204" pitchFamily="34" charset="0"/>
              </a:rPr>
              <a:t>New York Yankees</a:t>
            </a:r>
            <a:endParaRPr kumimoji="0" lang="en-US" sz="1100" b="0" i="0" u="none" strike="noStrike" kern="1200" cap="none" spc="0" normalizeH="0" baseline="0" noProof="0">
              <a:ln>
                <a:noFill/>
              </a:ln>
              <a:solidFill>
                <a:srgbClr val="00B2BA"/>
              </a:solidFill>
              <a:effectLst/>
              <a:uLnTx/>
              <a:uFillTx/>
              <a:latin typeface="Neue Haas Grotesk Text Pro"/>
              <a:ea typeface="+mn-ea"/>
              <a:cs typeface="Calibri" panose="020F0502020204030204" pitchFamily="34" charset="0"/>
            </a:endParaRPr>
          </a:p>
        </p:txBody>
      </p:sp>
      <p:pic>
        <p:nvPicPr>
          <p:cNvPr id="21" name="Picture 20">
            <a:extLst>
              <a:ext uri="{FF2B5EF4-FFF2-40B4-BE49-F238E27FC236}">
                <a16:creationId xmlns:a16="http://schemas.microsoft.com/office/drawing/2014/main" id="{C0D40588-A20B-F8EA-080F-8F5C5304527A}"/>
              </a:ext>
            </a:extLst>
          </p:cNvPr>
          <p:cNvPicPr>
            <a:picLocks/>
          </p:cNvPicPr>
          <p:nvPr/>
        </p:nvPicPr>
        <p:blipFill rotWithShape="1">
          <a:blip r:embed="rId8">
            <a:grayscl/>
            <a:extLst>
              <a:ext uri="{BEBA8EAE-BF5A-486C-A8C5-ECC9F3942E4B}">
                <a14:imgProps xmlns:a14="http://schemas.microsoft.com/office/drawing/2010/main">
                  <a14:imgLayer r:embed="rId9">
                    <a14:imgEffect>
                      <a14:brightnessContrast bright="40000"/>
                    </a14:imgEffect>
                  </a14:imgLayer>
                </a14:imgProps>
              </a:ext>
            </a:extLst>
          </a:blip>
          <a:srcRect l="18568" t="31758" r="42532" b="17140"/>
          <a:stretch/>
        </p:blipFill>
        <p:spPr>
          <a:xfrm>
            <a:off x="8650956" y="3950051"/>
            <a:ext cx="1042802" cy="1042802"/>
          </a:xfrm>
          <a:prstGeom prst="ellipse">
            <a:avLst/>
          </a:prstGeom>
        </p:spPr>
      </p:pic>
      <p:cxnSp>
        <p:nvCxnSpPr>
          <p:cNvPr id="26" name="Straight Connector 25">
            <a:extLst>
              <a:ext uri="{FF2B5EF4-FFF2-40B4-BE49-F238E27FC236}">
                <a16:creationId xmlns:a16="http://schemas.microsoft.com/office/drawing/2014/main" id="{CECB58B2-63C0-1911-FDDC-33813C65A865}"/>
              </a:ext>
            </a:extLst>
          </p:cNvPr>
          <p:cNvCxnSpPr>
            <a:cxnSpLocks/>
          </p:cNvCxnSpPr>
          <p:nvPr/>
        </p:nvCxnSpPr>
        <p:spPr>
          <a:xfrm>
            <a:off x="5224463" y="3909152"/>
            <a:ext cx="651033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31FFD27-F628-7EC9-7855-88015C184798}"/>
              </a:ext>
            </a:extLst>
          </p:cNvPr>
          <p:cNvCxnSpPr>
            <a:cxnSpLocks/>
          </p:cNvCxnSpPr>
          <p:nvPr/>
        </p:nvCxnSpPr>
        <p:spPr>
          <a:xfrm flipV="1">
            <a:off x="8536783" y="1597487"/>
            <a:ext cx="0" cy="438421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 Placeholder 16">
            <a:extLst>
              <a:ext uri="{FF2B5EF4-FFF2-40B4-BE49-F238E27FC236}">
                <a16:creationId xmlns:a16="http://schemas.microsoft.com/office/drawing/2014/main" id="{33A2C4AD-DD0B-0489-FB03-9ED2011E31C8}"/>
              </a:ext>
            </a:extLst>
          </p:cNvPr>
          <p:cNvSpPr txBox="1">
            <a:spLocks/>
          </p:cNvSpPr>
          <p:nvPr/>
        </p:nvSpPr>
        <p:spPr>
          <a:xfrm>
            <a:off x="457200" y="6059377"/>
            <a:ext cx="11277599" cy="227123"/>
          </a:xfrm>
          <a:prstGeom prst="rect">
            <a:avLst/>
          </a:prstGeom>
        </p:spPr>
        <p:txBody>
          <a:bodyPr lIns="0" tIns="0" rIns="0" bIns="0" anchor="b" anchorCtr="0"/>
          <a:lst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1800" kern="1200">
                <a:solidFill>
                  <a:schemeClr val="tx1"/>
                </a:solidFill>
                <a:latin typeface="+mn-lt"/>
                <a:ea typeface="+mn-ea"/>
                <a:cs typeface="Arial" panose="020B0604020202020204" pitchFamily="34" charset="0"/>
              </a:defRPr>
            </a:lvl1pPr>
            <a:lvl2pPr marL="460375" indent="-227013" algn="l" defTabSz="914400" rtl="0" eaLnBrk="1" latinLnBrk="0" hangingPunct="1">
              <a:lnSpc>
                <a:spcPct val="90000"/>
              </a:lnSpc>
              <a:spcBef>
                <a:spcPts val="500"/>
              </a:spcBef>
              <a:buClr>
                <a:schemeClr val="accent4"/>
              </a:buClr>
              <a:buFont typeface="System Font Regular"/>
              <a:buChar char="−"/>
              <a:tabLst/>
              <a:defRPr sz="1600" kern="1200">
                <a:solidFill>
                  <a:schemeClr val="tx1"/>
                </a:solidFill>
                <a:latin typeface="+mn-lt"/>
                <a:ea typeface="+mn-ea"/>
                <a:cs typeface="Arial" panose="020B0604020202020204" pitchFamily="34" charset="0"/>
              </a:defRPr>
            </a:lvl2pPr>
            <a:lvl3pPr marL="687388" indent="-227013" algn="l" defTabSz="914400" rtl="0" eaLnBrk="1" latinLnBrk="0" hangingPunct="1">
              <a:lnSpc>
                <a:spcPct val="90000"/>
              </a:lnSpc>
              <a:spcBef>
                <a:spcPts val="500"/>
              </a:spcBef>
              <a:buClr>
                <a:schemeClr val="accent4"/>
              </a:buClr>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920750" indent="-225425" algn="l" defTabSz="914400" rtl="0" eaLnBrk="1" latinLnBrk="0" hangingPunct="1">
              <a:lnSpc>
                <a:spcPct val="90000"/>
              </a:lnSpc>
              <a:spcBef>
                <a:spcPts val="500"/>
              </a:spcBef>
              <a:buClr>
                <a:schemeClr val="accent4"/>
              </a:buClr>
              <a:buFont typeface="System Font Regular"/>
              <a:buChar char="−"/>
              <a:tabLst/>
              <a:defRPr sz="1400" kern="1200">
                <a:solidFill>
                  <a:schemeClr val="tx1"/>
                </a:solidFill>
                <a:latin typeface="+mn-lt"/>
                <a:ea typeface="+mn-ea"/>
                <a:cs typeface="Arial" panose="020B0604020202020204" pitchFamily="34" charset="0"/>
              </a:defRPr>
            </a:lvl4pPr>
            <a:lvl5pPr marL="1147763" indent="-227013" algn="l" defTabSz="914400" rtl="0" eaLnBrk="1" latinLnBrk="0" hangingPunct="1">
              <a:lnSpc>
                <a:spcPct val="90000"/>
              </a:lnSpc>
              <a:spcBef>
                <a:spcPts val="500"/>
              </a:spcBef>
              <a:buClr>
                <a:schemeClr val="accent4"/>
              </a:buClr>
              <a:buFont typeface="Arial" panose="020B0604020202020204" pitchFamily="34" charset="0"/>
              <a:buChar char="•"/>
              <a:tabLst/>
              <a:defRPr sz="14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79200"/>
              </a:buClr>
              <a:buSzTx/>
              <a:buFont typeface="Arial" panose="020B0604020202020204" pitchFamily="34" charset="0"/>
              <a:buNone/>
              <a:tabLst/>
              <a:defRPr/>
            </a:pPr>
            <a:r>
              <a:rPr kumimoji="0" lang="en-US" sz="700" b="0" i="0" u="none" strike="noStrike" kern="1200" cap="all" spc="0" normalizeH="0" baseline="0" noProof="0">
                <a:ln>
                  <a:noFill/>
                </a:ln>
                <a:solidFill>
                  <a:srgbClr val="222222"/>
                </a:solidFill>
                <a:effectLst/>
                <a:uLnTx/>
                <a:uFillTx/>
                <a:latin typeface="Neue Haas Grotesk Text Pro"/>
                <a:ea typeface="+mn-ea"/>
                <a:cs typeface="Arial" panose="020B0604020202020204" pitchFamily="34" charset="0"/>
              </a:rPr>
              <a:t>Source: Federal Reserve, Google</a:t>
            </a:r>
          </a:p>
        </p:txBody>
      </p:sp>
    </p:spTree>
    <p:extLst>
      <p:ext uri="{BB962C8B-B14F-4D97-AF65-F5344CB8AC3E}">
        <p14:creationId xmlns:p14="http://schemas.microsoft.com/office/powerpoint/2010/main" val="5516574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out)">
                                      <p:cBhvr>
                                        <p:cTn id="7" dur="1000"/>
                                        <p:tgtEl>
                                          <p:spTgt spid="26"/>
                                        </p:tgtEl>
                                      </p:cBhvr>
                                    </p:animEffect>
                                  </p:childTnLst>
                                </p:cTn>
                              </p:par>
                              <p:par>
                                <p:cTn id="8" presetID="6" presetClass="entr" presetSubtype="32"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circle(out)">
                                      <p:cBhvr>
                                        <p:cTn id="10" dur="1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CA710-30CD-D954-543F-0E69E4EE8C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A1CFFC-A303-EAD1-2C72-C105CF9DBD85}"/>
              </a:ext>
            </a:extLst>
          </p:cNvPr>
          <p:cNvSpPr>
            <a:spLocks noGrp="1"/>
          </p:cNvSpPr>
          <p:nvPr>
            <p:ph type="title"/>
          </p:nvPr>
        </p:nvSpPr>
        <p:spPr/>
        <p:txBody>
          <a:bodyPr>
            <a:noAutofit/>
          </a:bodyPr>
          <a:lstStyle/>
          <a:p>
            <a:r>
              <a:rPr lang="en-US"/>
              <a:t>How Good are You at </a:t>
            </a:r>
            <a:br>
              <a:rPr lang="en-US"/>
            </a:br>
            <a:r>
              <a:rPr lang="en-US"/>
              <a:t>Predicting Future Events?</a:t>
            </a:r>
          </a:p>
        </p:txBody>
      </p:sp>
      <p:sp>
        <p:nvSpPr>
          <p:cNvPr id="3" name="Footer Placeholder 2">
            <a:extLst>
              <a:ext uri="{FF2B5EF4-FFF2-40B4-BE49-F238E27FC236}">
                <a16:creationId xmlns:a16="http://schemas.microsoft.com/office/drawing/2014/main" id="{CAEF7879-DAAE-7BB4-750C-B71E7455F3F4}"/>
              </a:ext>
            </a:extLst>
          </p:cNvPr>
          <p:cNvSpPr>
            <a:spLocks noGrp="1"/>
          </p:cNvSpPr>
          <p:nvPr>
            <p:ph type="ftr" sz="quarter" idx="10"/>
          </p:nvPr>
        </p:nvSpPr>
        <p:spPr/>
        <p:txBody>
          <a:bodyPr/>
          <a:lstStyle/>
          <a:p>
            <a:r>
              <a:rPr lang="en-US"/>
              <a:t>FOR INFORMATIONAL PURPOSES ONLY. SEE IMPORTANT DISCLOSURES AT THE END OF THE PRESENTATION.</a:t>
            </a:r>
          </a:p>
        </p:txBody>
      </p:sp>
      <p:graphicFrame>
        <p:nvGraphicFramePr>
          <p:cNvPr id="29" name="Table 22">
            <a:extLst>
              <a:ext uri="{FF2B5EF4-FFF2-40B4-BE49-F238E27FC236}">
                <a16:creationId xmlns:a16="http://schemas.microsoft.com/office/drawing/2014/main" id="{110CFB52-47E8-54A7-EA9F-1BDF57C83CEE}"/>
              </a:ext>
            </a:extLst>
          </p:cNvPr>
          <p:cNvGraphicFramePr>
            <a:graphicFrameLocks/>
          </p:cNvGraphicFramePr>
          <p:nvPr>
            <p:extLst>
              <p:ext uri="{D42A27DB-BD31-4B8C-83A1-F6EECF244321}">
                <p14:modId xmlns:p14="http://schemas.microsoft.com/office/powerpoint/2010/main" val="1741449609"/>
              </p:ext>
            </p:extLst>
          </p:nvPr>
        </p:nvGraphicFramePr>
        <p:xfrm>
          <a:off x="476527" y="2242409"/>
          <a:ext cx="9628928" cy="4028385"/>
        </p:xfrm>
        <a:graphic>
          <a:graphicData uri="http://schemas.openxmlformats.org/drawingml/2006/table">
            <a:tbl>
              <a:tblPr firstRow="1" bandRow="1">
                <a:tableStyleId>{69012ECD-51FC-41F1-AA8D-1B2483CD663E}</a:tableStyleId>
              </a:tblPr>
              <a:tblGrid>
                <a:gridCol w="1192136">
                  <a:extLst>
                    <a:ext uri="{9D8B030D-6E8A-4147-A177-3AD203B41FA5}">
                      <a16:colId xmlns:a16="http://schemas.microsoft.com/office/drawing/2014/main" val="2308851327"/>
                    </a:ext>
                  </a:extLst>
                </a:gridCol>
                <a:gridCol w="8436792">
                  <a:extLst>
                    <a:ext uri="{9D8B030D-6E8A-4147-A177-3AD203B41FA5}">
                      <a16:colId xmlns:a16="http://schemas.microsoft.com/office/drawing/2014/main" val="2185869236"/>
                    </a:ext>
                  </a:extLst>
                </a:gridCol>
              </a:tblGrid>
              <a:tr h="956678">
                <a:tc>
                  <a:txBody>
                    <a:bodyPr/>
                    <a:lstStyle/>
                    <a:p>
                      <a:pPr marL="0" marR="0" lvl="0" indent="0" algn="l" defTabSz="914400" rtl="0" eaLnBrk="1" fontAlgn="auto" latinLnBrk="0" hangingPunct="1">
                        <a:lnSpc>
                          <a:spcPct val="80000"/>
                        </a:lnSpc>
                        <a:spcBef>
                          <a:spcPts val="1000"/>
                        </a:spcBef>
                        <a:spcAft>
                          <a:spcPts val="0"/>
                        </a:spcAft>
                        <a:buClr>
                          <a:srgbClr val="00B2BA"/>
                        </a:buClr>
                        <a:buSzTx/>
                        <a:buFont typeface="Arial" panose="020B0604020202020204" pitchFamily="34" charset="0"/>
                        <a:buNone/>
                        <a:tabLst/>
                        <a:defRPr/>
                      </a:pPr>
                      <a:r>
                        <a:rPr kumimoji="0" lang="en-US" sz="4000" b="0" i="0" u="none" strike="noStrike" kern="1200" cap="all" spc="-150" normalizeH="0" baseline="0" noProof="0">
                          <a:ln>
                            <a:noFill/>
                          </a:ln>
                          <a:solidFill>
                            <a:srgbClr val="00B2BA"/>
                          </a:solidFill>
                          <a:effectLst/>
                          <a:uLnTx/>
                          <a:uFillTx/>
                          <a:latin typeface="Univers Condensed Light" panose="020B0306020202040204" pitchFamily="34" charset="0"/>
                          <a:ea typeface="+mn-ea"/>
                          <a:cs typeface="Arial" panose="020B0604020202020204" pitchFamily="34" charset="0"/>
                        </a:rPr>
                        <a:t>01</a:t>
                      </a:r>
                    </a:p>
                  </a:txBody>
                  <a:tcPr anchor="ctr">
                    <a:lnL w="6350" cap="flat" cmpd="sng" algn="ctr">
                      <a:noFill/>
                      <a:prstDash val="solid"/>
                      <a:miter lim="800000"/>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ct val="90000"/>
                        </a:lnSpc>
                      </a:pPr>
                      <a:r>
                        <a:rPr lang="en-US" sz="2000" b="0" kern="1200" spc="0" baseline="0">
                          <a:solidFill>
                            <a:schemeClr val="tx1"/>
                          </a:solidFill>
                          <a:latin typeface="+mn-lt"/>
                          <a:ea typeface="+mn-ea"/>
                          <a:cs typeface="+mn-cs"/>
                        </a:rPr>
                        <a:t>While I don’t know the exact amount, I generally know my big </a:t>
                      </a:r>
                      <a:br>
                        <a:rPr lang="en-US" sz="2000" b="0" kern="1200" spc="0" baseline="0">
                          <a:solidFill>
                            <a:schemeClr val="tx1"/>
                          </a:solidFill>
                          <a:latin typeface="+mn-lt"/>
                          <a:ea typeface="+mn-ea"/>
                          <a:cs typeface="+mn-cs"/>
                        </a:rPr>
                      </a:br>
                      <a:r>
                        <a:rPr lang="en-US" sz="2000" b="0" kern="1200" spc="0" baseline="0">
                          <a:solidFill>
                            <a:schemeClr val="tx1"/>
                          </a:solidFill>
                          <a:latin typeface="+mn-lt"/>
                          <a:ea typeface="+mn-ea"/>
                          <a:cs typeface="+mn-cs"/>
                        </a:rPr>
                        <a:t>ticketed cash outflow items and approximately when they will go out</a:t>
                      </a:r>
                    </a:p>
                  </a:txBody>
                  <a:tcPr anchor="ctr">
                    <a:lnL w="6350" cap="flat" cmpd="sng" algn="ctr">
                      <a:noFill/>
                      <a:prstDash val="solid"/>
                      <a:miter lim="800000"/>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320279"/>
                  </a:ext>
                </a:extLst>
              </a:tr>
              <a:tr h="1206077">
                <a:tc>
                  <a:txBody>
                    <a:bodyPr/>
                    <a:lstStyle/>
                    <a:p>
                      <a:pPr marL="0" marR="0" lvl="0" indent="0" algn="l" defTabSz="914400" rtl="0" eaLnBrk="1" fontAlgn="auto" latinLnBrk="0" hangingPunct="1">
                        <a:lnSpc>
                          <a:spcPct val="80000"/>
                        </a:lnSpc>
                        <a:spcBef>
                          <a:spcPts val="1000"/>
                        </a:spcBef>
                        <a:spcAft>
                          <a:spcPts val="0"/>
                        </a:spcAft>
                        <a:buClr>
                          <a:srgbClr val="00B2BA"/>
                        </a:buClr>
                        <a:buSzTx/>
                        <a:buFont typeface="Arial" panose="020B0604020202020204" pitchFamily="34" charset="0"/>
                        <a:buNone/>
                        <a:tabLst/>
                        <a:defRPr/>
                      </a:pPr>
                      <a:r>
                        <a:rPr kumimoji="0" lang="en-US" sz="4000" b="0" i="0" u="none" strike="noStrike" kern="1200" cap="all" spc="-150" normalizeH="0" baseline="0" noProof="0">
                          <a:ln>
                            <a:noFill/>
                          </a:ln>
                          <a:solidFill>
                            <a:srgbClr val="00B2BA"/>
                          </a:solidFill>
                          <a:effectLst/>
                          <a:uLnTx/>
                          <a:uFillTx/>
                          <a:latin typeface="Univers Condensed Light" panose="020B0306020202040204" pitchFamily="34" charset="0"/>
                          <a:ea typeface="+mn-ea"/>
                          <a:cs typeface="Arial" panose="020B0604020202020204" pitchFamily="34" charset="0"/>
                        </a:rPr>
                        <a:t>02</a:t>
                      </a:r>
                    </a:p>
                  </a:txBody>
                  <a:tcPr anchor="ctr">
                    <a:lnL w="6350" cap="flat" cmpd="sng" algn="ctr">
                      <a:noFill/>
                      <a:prstDash val="solid"/>
                      <a:miter lim="800000"/>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b="0" kern="1200" spc="0" baseline="0">
                          <a:solidFill>
                            <a:schemeClr val="tx1"/>
                          </a:solidFill>
                          <a:latin typeface="+mn-lt"/>
                          <a:ea typeface="+mn-ea"/>
                          <a:cs typeface="+mn-cs"/>
                        </a:rPr>
                        <a:t>I generally know when I receive big cash inflows</a:t>
                      </a:r>
                    </a:p>
                  </a:txBody>
                  <a:tcPr anchor="ctr">
                    <a:lnL w="6350" cap="flat" cmpd="sng" algn="ctr">
                      <a:noFill/>
                      <a:prstDash val="solid"/>
                      <a:miter lim="800000"/>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9958390"/>
                  </a:ext>
                </a:extLst>
              </a:tr>
              <a:tr h="938113">
                <a:tc>
                  <a:txBody>
                    <a:bodyPr/>
                    <a:lstStyle/>
                    <a:p>
                      <a:pPr marL="0" marR="0" lvl="0" indent="0" algn="l" defTabSz="914400" rtl="0" eaLnBrk="1" fontAlgn="auto" latinLnBrk="0" hangingPunct="1">
                        <a:lnSpc>
                          <a:spcPct val="80000"/>
                        </a:lnSpc>
                        <a:spcBef>
                          <a:spcPts val="1000"/>
                        </a:spcBef>
                        <a:spcAft>
                          <a:spcPts val="0"/>
                        </a:spcAft>
                        <a:buClr>
                          <a:srgbClr val="00B2BA"/>
                        </a:buClr>
                        <a:buSzTx/>
                        <a:buFont typeface="Arial" panose="020B0604020202020204" pitchFamily="34" charset="0"/>
                        <a:buNone/>
                        <a:tabLst/>
                        <a:defRPr/>
                      </a:pPr>
                      <a:r>
                        <a:rPr kumimoji="0" lang="en-US" sz="4000" b="0" i="0" u="none" strike="noStrike" kern="1200" cap="all" spc="-150" normalizeH="0" baseline="0" noProof="0">
                          <a:ln>
                            <a:noFill/>
                          </a:ln>
                          <a:solidFill>
                            <a:srgbClr val="00B2BA"/>
                          </a:solidFill>
                          <a:effectLst/>
                          <a:uLnTx/>
                          <a:uFillTx/>
                          <a:latin typeface="Univers Condensed Light" panose="020B0306020202040204" pitchFamily="34" charset="0"/>
                          <a:ea typeface="+mn-ea"/>
                          <a:cs typeface="Arial" panose="020B0604020202020204" pitchFamily="34" charset="0"/>
                        </a:rPr>
                        <a:t>03</a:t>
                      </a:r>
                    </a:p>
                  </a:txBody>
                  <a:tcPr anchor="ctr">
                    <a:lnL w="6350" cap="flat" cmpd="sng" algn="ctr">
                      <a:noFill/>
                      <a:prstDash val="solid"/>
                      <a:miter lim="800000"/>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b="0" kern="1200" spc="0" baseline="0">
                          <a:solidFill>
                            <a:schemeClr val="tx1"/>
                          </a:solidFill>
                          <a:latin typeface="+mn-lt"/>
                          <a:ea typeface="+mn-ea"/>
                          <a:cs typeface="+mn-cs"/>
                        </a:rPr>
                        <a:t>My investment policy’s primary objective in order of importance </a:t>
                      </a:r>
                      <a:br>
                        <a:rPr lang="en-US" sz="2000" b="0" kern="1200" spc="0" baseline="0">
                          <a:solidFill>
                            <a:schemeClr val="tx1"/>
                          </a:solidFill>
                          <a:latin typeface="+mn-lt"/>
                          <a:ea typeface="+mn-ea"/>
                          <a:cs typeface="+mn-cs"/>
                        </a:rPr>
                      </a:br>
                      <a:r>
                        <a:rPr lang="en-US" sz="2000" b="0" kern="1200" spc="0" baseline="0">
                          <a:solidFill>
                            <a:schemeClr val="tx1"/>
                          </a:solidFill>
                          <a:latin typeface="+mn-lt"/>
                          <a:ea typeface="+mn-ea"/>
                          <a:cs typeface="+mn-cs"/>
                        </a:rPr>
                        <a:t>is safety of principal, sufficient liquidity, and yield</a:t>
                      </a:r>
                    </a:p>
                  </a:txBody>
                  <a:tcPr anchor="ctr">
                    <a:lnL w="6350" cap="flat" cmpd="sng" algn="ctr">
                      <a:noFill/>
                      <a:prstDash val="solid"/>
                      <a:miter lim="800000"/>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7423305"/>
                  </a:ext>
                </a:extLst>
              </a:tr>
              <a:tr h="927517">
                <a:tc>
                  <a:txBody>
                    <a:bodyPr/>
                    <a:lstStyle/>
                    <a:p>
                      <a:pPr marL="0" marR="0" lvl="0" indent="0" algn="l" defTabSz="914400" rtl="0" eaLnBrk="1" fontAlgn="auto" latinLnBrk="0" hangingPunct="1">
                        <a:lnSpc>
                          <a:spcPct val="80000"/>
                        </a:lnSpc>
                        <a:spcBef>
                          <a:spcPts val="1000"/>
                        </a:spcBef>
                        <a:spcAft>
                          <a:spcPts val="0"/>
                        </a:spcAft>
                        <a:buClr>
                          <a:srgbClr val="00B2BA"/>
                        </a:buClr>
                        <a:buSzTx/>
                        <a:buFont typeface="Arial" panose="020B0604020202020204" pitchFamily="34" charset="0"/>
                        <a:buNone/>
                        <a:tabLst/>
                        <a:defRPr/>
                      </a:pPr>
                      <a:r>
                        <a:rPr kumimoji="0" lang="en-US" sz="4000" b="0" i="0" u="none" strike="noStrike" kern="1200" cap="all" spc="-150" normalizeH="0" baseline="0" noProof="0">
                          <a:ln>
                            <a:noFill/>
                          </a:ln>
                          <a:solidFill>
                            <a:srgbClr val="00B2BA"/>
                          </a:solidFill>
                          <a:effectLst/>
                          <a:uLnTx/>
                          <a:uFillTx/>
                          <a:latin typeface="Univers Condensed Light" panose="020B0306020202040204" pitchFamily="34" charset="0"/>
                          <a:ea typeface="+mn-ea"/>
                          <a:cs typeface="Arial" panose="020B0604020202020204" pitchFamily="34" charset="0"/>
                        </a:rPr>
                        <a:t>04</a:t>
                      </a:r>
                    </a:p>
                  </a:txBody>
                  <a:tcPr anchor="ctr">
                    <a:lnL w="6350" cap="flat" cmpd="sng" algn="ctr">
                      <a:noFill/>
                      <a:prstDash val="solid"/>
                      <a:miter lim="800000"/>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b="0" kern="1200" spc="0" baseline="0">
                          <a:solidFill>
                            <a:schemeClr val="tx1"/>
                          </a:solidFill>
                          <a:latin typeface="+mn-lt"/>
                          <a:ea typeface="+mn-ea"/>
                          <a:cs typeface="+mn-cs"/>
                        </a:rPr>
                        <a:t>My investment policy does not state anywhere that </a:t>
                      </a:r>
                      <a:br>
                        <a:rPr lang="en-US" sz="2000" b="0" kern="1200" spc="0" baseline="0">
                          <a:solidFill>
                            <a:schemeClr val="tx1"/>
                          </a:solidFill>
                          <a:latin typeface="+mn-lt"/>
                          <a:ea typeface="+mn-ea"/>
                          <a:cs typeface="+mn-cs"/>
                        </a:rPr>
                      </a:br>
                      <a:r>
                        <a:rPr lang="en-US" sz="2000" b="0" kern="1200" spc="0" baseline="0">
                          <a:solidFill>
                            <a:schemeClr val="tx1"/>
                          </a:solidFill>
                          <a:latin typeface="+mn-lt"/>
                          <a:ea typeface="+mn-ea"/>
                          <a:cs typeface="+mn-cs"/>
                        </a:rPr>
                        <a:t>my duties are to time the market</a:t>
                      </a:r>
                    </a:p>
                  </a:txBody>
                  <a:tcPr anchor="ctr">
                    <a:lnL w="6350" cap="flat" cmpd="sng" algn="ctr">
                      <a:noFill/>
                      <a:prstDash val="solid"/>
                      <a:miter lim="800000"/>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7182938"/>
                  </a:ext>
                </a:extLst>
              </a:tr>
            </a:tbl>
          </a:graphicData>
        </a:graphic>
      </p:graphicFrame>
      <p:sp>
        <p:nvSpPr>
          <p:cNvPr id="30" name="TextBox 29">
            <a:extLst>
              <a:ext uri="{FF2B5EF4-FFF2-40B4-BE49-F238E27FC236}">
                <a16:creationId xmlns:a16="http://schemas.microsoft.com/office/drawing/2014/main" id="{272E1AD4-1321-A23F-42E2-F76EF52DC734}"/>
              </a:ext>
            </a:extLst>
          </p:cNvPr>
          <p:cNvSpPr txBox="1"/>
          <p:nvPr/>
        </p:nvSpPr>
        <p:spPr>
          <a:xfrm>
            <a:off x="476528" y="1642536"/>
            <a:ext cx="5293194" cy="523220"/>
          </a:xfrm>
          <a:prstGeom prst="rect">
            <a:avLst/>
          </a:prstGeom>
          <a:noFill/>
        </p:spPr>
        <p:txBody>
          <a:bodyPr wrap="square">
            <a:spAutoFit/>
          </a:bodyPr>
          <a:lstStyle/>
          <a:p>
            <a:r>
              <a:rPr lang="en-US" sz="2800" b="1">
                <a:solidFill>
                  <a:schemeClr val="accent1"/>
                </a:solidFill>
              </a:rPr>
              <a:t>CASH FLOW TIMING</a:t>
            </a:r>
          </a:p>
        </p:txBody>
      </p:sp>
      <p:sp>
        <p:nvSpPr>
          <p:cNvPr id="4" name="Slide Number Placeholder 3">
            <a:extLst>
              <a:ext uri="{FF2B5EF4-FFF2-40B4-BE49-F238E27FC236}">
                <a16:creationId xmlns:a16="http://schemas.microsoft.com/office/drawing/2014/main" id="{67057294-0E20-6EB5-5A76-52FB63E1A706}"/>
              </a:ext>
            </a:extLst>
          </p:cNvPr>
          <p:cNvSpPr>
            <a:spLocks noGrp="1"/>
          </p:cNvSpPr>
          <p:nvPr>
            <p:ph type="sldNum" sz="quarter" idx="11"/>
          </p:nvPr>
        </p:nvSpPr>
        <p:spPr/>
        <p:txBody>
          <a:bodyPr/>
          <a:lstStyle/>
          <a:p>
            <a:fld id="{83DAFE14-7A0B-5947-9BC6-2596D2D26B76}" type="slidenum">
              <a:rPr lang="en-US" smtClean="0"/>
              <a:pPr/>
              <a:t>6</a:t>
            </a:fld>
            <a:endParaRPr lang="en-US"/>
          </a:p>
        </p:txBody>
      </p:sp>
    </p:spTree>
    <p:extLst>
      <p:ext uri="{BB962C8B-B14F-4D97-AF65-F5344CB8AC3E}">
        <p14:creationId xmlns:p14="http://schemas.microsoft.com/office/powerpoint/2010/main" val="9830313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1+#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730A1-15CD-CC45-7D47-3240BD296E63}"/>
              </a:ext>
            </a:extLst>
          </p:cNvPr>
          <p:cNvSpPr>
            <a:spLocks noGrp="1"/>
          </p:cNvSpPr>
          <p:nvPr>
            <p:ph type="title"/>
          </p:nvPr>
        </p:nvSpPr>
        <p:spPr/>
        <p:txBody>
          <a:bodyPr>
            <a:noAutofit/>
          </a:bodyPr>
          <a:lstStyle/>
          <a:p>
            <a:r>
              <a:rPr lang="en-US">
                <a:solidFill>
                  <a:schemeClr val="accent4"/>
                </a:solidFill>
              </a:rPr>
              <a:t>Primary Objectives of </a:t>
            </a:r>
            <a:br>
              <a:rPr lang="en-US">
                <a:solidFill>
                  <a:schemeClr val="accent4"/>
                </a:solidFill>
              </a:rPr>
            </a:br>
            <a:r>
              <a:rPr lang="en-US">
                <a:solidFill>
                  <a:schemeClr val="accent4"/>
                </a:solidFill>
              </a:rPr>
              <a:t>Investment Programs</a:t>
            </a:r>
          </a:p>
        </p:txBody>
      </p:sp>
      <p:graphicFrame>
        <p:nvGraphicFramePr>
          <p:cNvPr id="13" name="Content Placeholder 12">
            <a:extLst>
              <a:ext uri="{FF2B5EF4-FFF2-40B4-BE49-F238E27FC236}">
                <a16:creationId xmlns:a16="http://schemas.microsoft.com/office/drawing/2014/main" id="{AE7BE213-ED07-0E6E-29B4-A8163AF3C868}"/>
              </a:ext>
            </a:extLst>
          </p:cNvPr>
          <p:cNvGraphicFramePr>
            <a:graphicFrameLocks noGrp="1"/>
          </p:cNvGraphicFramePr>
          <p:nvPr>
            <p:ph idx="1"/>
          </p:nvPr>
        </p:nvGraphicFramePr>
        <p:xfrm>
          <a:off x="463550" y="1600200"/>
          <a:ext cx="7859568" cy="4381500"/>
        </p:xfrm>
        <a:graphic>
          <a:graphicData uri="http://schemas.openxmlformats.org/drawingml/2006/table">
            <a:tbl>
              <a:tblPr firstRow="1" bandRow="1">
                <a:tableStyleId>{5C22544A-7EE6-4342-B048-85BDC9FD1C3A}</a:tableStyleId>
              </a:tblPr>
              <a:tblGrid>
                <a:gridCol w="902855">
                  <a:extLst>
                    <a:ext uri="{9D8B030D-6E8A-4147-A177-3AD203B41FA5}">
                      <a16:colId xmlns:a16="http://schemas.microsoft.com/office/drawing/2014/main" val="723093018"/>
                    </a:ext>
                  </a:extLst>
                </a:gridCol>
                <a:gridCol w="6956713">
                  <a:extLst>
                    <a:ext uri="{9D8B030D-6E8A-4147-A177-3AD203B41FA5}">
                      <a16:colId xmlns:a16="http://schemas.microsoft.com/office/drawing/2014/main" val="2359266102"/>
                    </a:ext>
                  </a:extLst>
                </a:gridCol>
              </a:tblGrid>
              <a:tr h="1460500">
                <a:tc>
                  <a:txBody>
                    <a:bodyPr/>
                    <a:lstStyle/>
                    <a:p>
                      <a:r>
                        <a:rPr lang="en-US" sz="8800" b="0">
                          <a:solidFill>
                            <a:schemeClr val="accent1"/>
                          </a:solidFill>
                          <a:latin typeface="Univers Condensed" panose="020B0506020202050204" pitchFamily="34" charset="0"/>
                        </a:rPr>
                        <a:t>1</a:t>
                      </a: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a:solidFill>
                            <a:schemeClr val="tx1"/>
                          </a:solidFill>
                        </a:rPr>
                        <a:t>Safety of principal</a:t>
                      </a: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08937576"/>
                  </a:ext>
                </a:extLst>
              </a:tr>
              <a:tr h="1460500">
                <a:tc>
                  <a:txBody>
                    <a:bodyPr/>
                    <a:lstStyle/>
                    <a:p>
                      <a:r>
                        <a:rPr lang="en-US" sz="8800" b="0">
                          <a:solidFill>
                            <a:schemeClr val="accent1"/>
                          </a:solidFill>
                          <a:latin typeface="Univers Condensed" panose="020B0506020202050204" pitchFamily="34" charset="0"/>
                        </a:rPr>
                        <a:t>2</a:t>
                      </a: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a:solidFill>
                            <a:schemeClr val="tx1"/>
                          </a:solidFill>
                        </a:rPr>
                        <a:t>Sufficient liquidity</a:t>
                      </a: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85355127"/>
                  </a:ext>
                </a:extLst>
              </a:tr>
              <a:tr h="1460500">
                <a:tc>
                  <a:txBody>
                    <a:bodyPr/>
                    <a:lstStyle/>
                    <a:p>
                      <a:r>
                        <a:rPr lang="en-US" sz="8800" b="0">
                          <a:solidFill>
                            <a:schemeClr val="accent1"/>
                          </a:solidFill>
                          <a:latin typeface="Univers Condensed" panose="020B0506020202050204" pitchFamily="34" charset="0"/>
                        </a:rPr>
                        <a:t>3</a:t>
                      </a: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a:solidFill>
                            <a:schemeClr val="tx1"/>
                          </a:solidFill>
                        </a:rPr>
                        <a:t>Market rate of investment income</a:t>
                      </a:r>
                    </a:p>
                  </a:txBody>
                  <a:tcPr anchor="ct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217663158"/>
                  </a:ext>
                </a:extLst>
              </a:tr>
            </a:tbl>
          </a:graphicData>
        </a:graphic>
      </p:graphicFrame>
      <p:sp>
        <p:nvSpPr>
          <p:cNvPr id="4" name="Footer Placeholder 3">
            <a:extLst>
              <a:ext uri="{FF2B5EF4-FFF2-40B4-BE49-F238E27FC236}">
                <a16:creationId xmlns:a16="http://schemas.microsoft.com/office/drawing/2014/main" id="{05CA992F-8834-E63D-B556-3060C7AA8126}"/>
              </a:ext>
            </a:extLst>
          </p:cNvPr>
          <p:cNvSpPr>
            <a:spLocks noGrp="1"/>
          </p:cNvSpPr>
          <p:nvPr>
            <p:ph type="ftr" sz="quarter" idx="10"/>
          </p:nvPr>
        </p:nvSpPr>
        <p:spPr/>
        <p:txBody>
          <a:bodyPr/>
          <a:lstStyle/>
          <a:p>
            <a:r>
              <a:rPr lang="en-US" cap="none" spc="0">
                <a:solidFill>
                  <a:prstClr val="black">
                    <a:tint val="75000"/>
                  </a:prstClr>
                </a:solidFill>
              </a:rPr>
              <a:t>FOR INFORMATIONAL PURPOSES ONLY. SEE IMPORTANT DISCLOSURES AT THE END OF THE PRESENTATION.</a:t>
            </a:r>
          </a:p>
        </p:txBody>
      </p:sp>
      <p:sp>
        <p:nvSpPr>
          <p:cNvPr id="5" name="Slide Number Placeholder 4">
            <a:extLst>
              <a:ext uri="{FF2B5EF4-FFF2-40B4-BE49-F238E27FC236}">
                <a16:creationId xmlns:a16="http://schemas.microsoft.com/office/drawing/2014/main" id="{615F61AE-E3F9-F82C-0922-0721DC0802E7}"/>
              </a:ext>
            </a:extLst>
          </p:cNvPr>
          <p:cNvSpPr>
            <a:spLocks noGrp="1"/>
          </p:cNvSpPr>
          <p:nvPr>
            <p:ph type="sldNum" sz="quarter" idx="11"/>
          </p:nvPr>
        </p:nvSpPr>
        <p:spPr/>
        <p:txBody>
          <a:bodyPr/>
          <a:lstStyle/>
          <a:p>
            <a:fld id="{83DAFE14-7A0B-5947-9BC6-2596D2D26B76}" type="slidenum">
              <a:rPr lang="en-US" smtClean="0"/>
              <a:pPr/>
              <a:t>7</a:t>
            </a:fld>
            <a:endParaRPr lang="en-US"/>
          </a:p>
        </p:txBody>
      </p:sp>
      <p:pic>
        <p:nvPicPr>
          <p:cNvPr id="10" name="Picture Placeholder 9" descr="A stock chart with blue graphs">
            <a:extLst>
              <a:ext uri="{FF2B5EF4-FFF2-40B4-BE49-F238E27FC236}">
                <a16:creationId xmlns:a16="http://schemas.microsoft.com/office/drawing/2014/main" id="{A1B53F45-0E23-EB49-FD5F-012ECAEA6906}"/>
              </a:ext>
            </a:extLst>
          </p:cNvPr>
          <p:cNvPicPr>
            <a:picLocks noGrp="1" noChangeAspect="1"/>
          </p:cNvPicPr>
          <p:nvPr>
            <p:ph type="pic" sz="quarter" idx="15"/>
          </p:nvPr>
        </p:nvPicPr>
        <p:blipFill>
          <a:blip r:embed="rId3" cstate="print">
            <a:graysc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15996" r="15996"/>
          <a:stretch>
            <a:fillRect/>
          </a:stretch>
        </p:blipFill>
        <p:spPr>
          <a:xfrm>
            <a:off x="7234074" y="527964"/>
            <a:ext cx="6525970" cy="6525971"/>
          </a:xfrm>
        </p:spPr>
      </p:pic>
    </p:spTree>
    <p:extLst>
      <p:ext uri="{BB962C8B-B14F-4D97-AF65-F5344CB8AC3E}">
        <p14:creationId xmlns:p14="http://schemas.microsoft.com/office/powerpoint/2010/main" val="77273797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1D596-0E88-5977-FFB6-BD72EAA5F9A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773F424-D951-5C07-0CF0-88399787EE78}"/>
              </a:ext>
            </a:extLst>
          </p:cNvPr>
          <p:cNvSpPr>
            <a:spLocks noGrp="1"/>
          </p:cNvSpPr>
          <p:nvPr>
            <p:ph type="title"/>
          </p:nvPr>
        </p:nvSpPr>
        <p:spPr/>
        <p:txBody>
          <a:bodyPr/>
          <a:lstStyle/>
          <a:p>
            <a:r>
              <a:rPr lang="en-US" sz="4000" b="1">
                <a:solidFill>
                  <a:srgbClr val="F79200"/>
                </a:solidFill>
                <a:latin typeface="+mn-lt"/>
              </a:rPr>
              <a:t>Investment Policy versus </a:t>
            </a:r>
            <a:br>
              <a:rPr lang="en-US" sz="4000" b="1">
                <a:solidFill>
                  <a:srgbClr val="F79200"/>
                </a:solidFill>
                <a:latin typeface="+mn-lt"/>
              </a:rPr>
            </a:br>
            <a:r>
              <a:rPr lang="en-US" sz="4000" b="1">
                <a:solidFill>
                  <a:srgbClr val="F79200"/>
                </a:solidFill>
                <a:latin typeface="+mn-lt"/>
              </a:rPr>
              <a:t>Investment Plan</a:t>
            </a:r>
            <a:endParaRPr lang="en-US"/>
          </a:p>
        </p:txBody>
      </p:sp>
      <p:sp>
        <p:nvSpPr>
          <p:cNvPr id="4" name="Slide Number Placeholder 3">
            <a:extLst>
              <a:ext uri="{FF2B5EF4-FFF2-40B4-BE49-F238E27FC236}">
                <a16:creationId xmlns:a16="http://schemas.microsoft.com/office/drawing/2014/main" id="{0DB191D4-177B-5489-7957-A9887727CCA0}"/>
              </a:ext>
            </a:extLst>
          </p:cNvPr>
          <p:cNvSpPr>
            <a:spLocks noGrp="1"/>
          </p:cNvSpPr>
          <p:nvPr>
            <p:ph type="sldNum" sz="quarter" idx="11"/>
          </p:nvPr>
        </p:nvSpPr>
        <p:spPr/>
        <p:txBody>
          <a:bodyPr/>
          <a:lstStyle/>
          <a:p>
            <a:fld id="{321915F1-8658-4EEF-9228-0E0D23791170}" type="slidenum">
              <a:rPr lang="en-US">
                <a:solidFill>
                  <a:schemeClr val="tx1"/>
                </a:solidFill>
              </a:rPr>
              <a:t>8</a:t>
            </a:fld>
            <a:endParaRPr lang="en-US">
              <a:solidFill>
                <a:schemeClr val="tx1"/>
              </a:solidFill>
            </a:endParaRPr>
          </a:p>
        </p:txBody>
      </p:sp>
      <p:sp>
        <p:nvSpPr>
          <p:cNvPr id="5" name="Rectangle 4">
            <a:extLst>
              <a:ext uri="{FF2B5EF4-FFF2-40B4-BE49-F238E27FC236}">
                <a16:creationId xmlns:a16="http://schemas.microsoft.com/office/drawing/2014/main" id="{646E5966-7138-4E9C-2F26-524EDE384E12}"/>
              </a:ext>
            </a:extLst>
          </p:cNvPr>
          <p:cNvSpPr/>
          <p:nvPr/>
        </p:nvSpPr>
        <p:spPr>
          <a:xfrm>
            <a:off x="616017" y="-1"/>
            <a:ext cx="10414534" cy="147665"/>
          </a:xfrm>
          <a:prstGeom prst="rect">
            <a:avLst/>
          </a:prstGeom>
          <a:solidFill>
            <a:srgbClr val="00B2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11">
            <a:extLst>
              <a:ext uri="{FF2B5EF4-FFF2-40B4-BE49-F238E27FC236}">
                <a16:creationId xmlns:a16="http://schemas.microsoft.com/office/drawing/2014/main" id="{6F006794-4DE9-CD4B-E2DF-C7BD8BC64B47}"/>
              </a:ext>
            </a:extLst>
          </p:cNvPr>
          <p:cNvGraphicFramePr>
            <a:graphicFrameLocks noGrp="1"/>
          </p:cNvGraphicFramePr>
          <p:nvPr/>
        </p:nvGraphicFramePr>
        <p:xfrm>
          <a:off x="463005" y="4802441"/>
          <a:ext cx="2927143" cy="1472184"/>
        </p:xfrm>
        <a:graphic>
          <a:graphicData uri="http://schemas.openxmlformats.org/drawingml/2006/table">
            <a:tbl>
              <a:tblPr firstRow="1" bandRow="1">
                <a:tableStyleId>{5C22544A-7EE6-4342-B048-85BDC9FD1C3A}</a:tableStyleId>
              </a:tblPr>
              <a:tblGrid>
                <a:gridCol w="2927143">
                  <a:extLst>
                    <a:ext uri="{9D8B030D-6E8A-4147-A177-3AD203B41FA5}">
                      <a16:colId xmlns:a16="http://schemas.microsoft.com/office/drawing/2014/main" val="4044854681"/>
                    </a:ext>
                  </a:extLst>
                </a:gridCol>
              </a:tblGrid>
              <a:tr h="276619">
                <a:tc>
                  <a:txBody>
                    <a:bodyPr/>
                    <a:lstStyle/>
                    <a:p>
                      <a:pPr marL="0" indent="0" algn="ctr">
                        <a:lnSpc>
                          <a:spcPct val="90000"/>
                        </a:lnSpc>
                        <a:buFont typeface="Arial" panose="020B0604020202020204" pitchFamily="34" charset="0"/>
                        <a:buNone/>
                      </a:pPr>
                      <a:r>
                        <a:rPr lang="en-US">
                          <a:solidFill>
                            <a:schemeClr val="accent1"/>
                          </a:solidFill>
                        </a:rPr>
                        <a:t>RULE BOOK</a:t>
                      </a:r>
                    </a:p>
                  </a:txBody>
                  <a:tcPr>
                    <a:noFill/>
                  </a:tcPr>
                </a:tc>
                <a:extLst>
                  <a:ext uri="{0D108BD9-81ED-4DB2-BD59-A6C34878D82A}">
                    <a16:rowId xmlns:a16="http://schemas.microsoft.com/office/drawing/2014/main" val="4035302859"/>
                  </a:ext>
                </a:extLst>
              </a:tr>
              <a:tr h="276619">
                <a:tc>
                  <a:txBody>
                    <a:bodyPr/>
                    <a:lstStyle/>
                    <a:p>
                      <a:pPr marL="0" indent="0" algn="ctr">
                        <a:lnSpc>
                          <a:spcPct val="90000"/>
                        </a:lnSpc>
                        <a:buFont typeface="Arial" panose="020B0604020202020204" pitchFamily="34" charset="0"/>
                        <a:buNone/>
                      </a:pPr>
                      <a:r>
                        <a:rPr lang="en-US" sz="1400"/>
                        <a:t>Legal</a:t>
                      </a:r>
                    </a:p>
                  </a:txBody>
                  <a:tcPr>
                    <a:noFill/>
                  </a:tcPr>
                </a:tc>
                <a:extLst>
                  <a:ext uri="{0D108BD9-81ED-4DB2-BD59-A6C34878D82A}">
                    <a16:rowId xmlns:a16="http://schemas.microsoft.com/office/drawing/2014/main" val="1244159348"/>
                  </a:ext>
                </a:extLst>
              </a:tr>
              <a:tr h="276619">
                <a:tc>
                  <a:txBody>
                    <a:bodyPr/>
                    <a:lstStyle/>
                    <a:p>
                      <a:pPr marL="0" indent="0" algn="ctr">
                        <a:lnSpc>
                          <a:spcPct val="90000"/>
                        </a:lnSpc>
                        <a:buFont typeface="Arial" panose="020B0604020202020204" pitchFamily="34" charset="0"/>
                        <a:buNone/>
                      </a:pPr>
                      <a:r>
                        <a:rPr lang="en-US" sz="1400"/>
                        <a:t>Words</a:t>
                      </a:r>
                    </a:p>
                  </a:txBody>
                  <a:tcPr>
                    <a:noFill/>
                  </a:tcPr>
                </a:tc>
                <a:extLst>
                  <a:ext uri="{0D108BD9-81ED-4DB2-BD59-A6C34878D82A}">
                    <a16:rowId xmlns:a16="http://schemas.microsoft.com/office/drawing/2014/main" val="2525954498"/>
                  </a:ext>
                </a:extLst>
              </a:tr>
              <a:tr h="276619">
                <a:tc>
                  <a:txBody>
                    <a:bodyPr/>
                    <a:lstStyle/>
                    <a:p>
                      <a:pPr marL="0" indent="0" algn="ctr">
                        <a:lnSpc>
                          <a:spcPct val="90000"/>
                        </a:lnSpc>
                        <a:buFont typeface="Arial" panose="020B0604020202020204" pitchFamily="34" charset="0"/>
                        <a:buNone/>
                      </a:pPr>
                      <a:r>
                        <a:rPr lang="en-US" sz="1400"/>
                        <a:t>General</a:t>
                      </a:r>
                    </a:p>
                  </a:txBody>
                  <a:tcPr>
                    <a:noFill/>
                  </a:tcPr>
                </a:tc>
                <a:extLst>
                  <a:ext uri="{0D108BD9-81ED-4DB2-BD59-A6C34878D82A}">
                    <a16:rowId xmlns:a16="http://schemas.microsoft.com/office/drawing/2014/main" val="624100684"/>
                  </a:ext>
                </a:extLst>
              </a:tr>
              <a:tr h="276619">
                <a:tc>
                  <a:txBody>
                    <a:bodyPr/>
                    <a:lstStyle/>
                    <a:p>
                      <a:pPr marL="0" indent="0" algn="ctr">
                        <a:lnSpc>
                          <a:spcPct val="90000"/>
                        </a:lnSpc>
                        <a:buFont typeface="Arial" panose="020B0604020202020204" pitchFamily="34" charset="0"/>
                        <a:buNone/>
                      </a:pPr>
                      <a:r>
                        <a:rPr lang="en-US" sz="1400"/>
                        <a:t>Static</a:t>
                      </a:r>
                    </a:p>
                  </a:txBody>
                  <a:tcPr>
                    <a:noFill/>
                  </a:tcPr>
                </a:tc>
                <a:extLst>
                  <a:ext uri="{0D108BD9-81ED-4DB2-BD59-A6C34878D82A}">
                    <a16:rowId xmlns:a16="http://schemas.microsoft.com/office/drawing/2014/main" val="1271418956"/>
                  </a:ext>
                </a:extLst>
              </a:tr>
            </a:tbl>
          </a:graphicData>
        </a:graphic>
      </p:graphicFrame>
      <p:graphicFrame>
        <p:nvGraphicFramePr>
          <p:cNvPr id="13" name="Table 12">
            <a:extLst>
              <a:ext uri="{FF2B5EF4-FFF2-40B4-BE49-F238E27FC236}">
                <a16:creationId xmlns:a16="http://schemas.microsoft.com/office/drawing/2014/main" id="{F938F90F-4005-71E0-C02B-C3D04131A9E3}"/>
              </a:ext>
            </a:extLst>
          </p:cNvPr>
          <p:cNvGraphicFramePr>
            <a:graphicFrameLocks noGrp="1"/>
          </p:cNvGraphicFramePr>
          <p:nvPr/>
        </p:nvGraphicFramePr>
        <p:xfrm>
          <a:off x="4606380" y="4814505"/>
          <a:ext cx="2927143" cy="1472184"/>
        </p:xfrm>
        <a:graphic>
          <a:graphicData uri="http://schemas.openxmlformats.org/drawingml/2006/table">
            <a:tbl>
              <a:tblPr firstRow="1" bandRow="1">
                <a:tableStyleId>{5C22544A-7EE6-4342-B048-85BDC9FD1C3A}</a:tableStyleId>
              </a:tblPr>
              <a:tblGrid>
                <a:gridCol w="2927143">
                  <a:extLst>
                    <a:ext uri="{9D8B030D-6E8A-4147-A177-3AD203B41FA5}">
                      <a16:colId xmlns:a16="http://schemas.microsoft.com/office/drawing/2014/main" val="4044854681"/>
                    </a:ext>
                  </a:extLst>
                </a:gridCol>
              </a:tblGrid>
              <a:tr h="276619">
                <a:tc>
                  <a:txBody>
                    <a:bodyPr/>
                    <a:lstStyle/>
                    <a:p>
                      <a:pPr algn="ctr">
                        <a:lnSpc>
                          <a:spcPct val="90000"/>
                        </a:lnSpc>
                      </a:pPr>
                      <a:r>
                        <a:rPr lang="en-US">
                          <a:solidFill>
                            <a:schemeClr val="accent2"/>
                          </a:solidFill>
                        </a:rPr>
                        <a:t>PLAY BOOK</a:t>
                      </a:r>
                    </a:p>
                  </a:txBody>
                  <a:tcPr>
                    <a:noFill/>
                  </a:tcPr>
                </a:tc>
                <a:extLst>
                  <a:ext uri="{0D108BD9-81ED-4DB2-BD59-A6C34878D82A}">
                    <a16:rowId xmlns:a16="http://schemas.microsoft.com/office/drawing/2014/main" val="4035302859"/>
                  </a:ext>
                </a:extLst>
              </a:tr>
              <a:tr h="276619">
                <a:tc>
                  <a:txBody>
                    <a:bodyPr/>
                    <a:lstStyle/>
                    <a:p>
                      <a:pPr marL="0" indent="0" algn="ctr">
                        <a:lnSpc>
                          <a:spcPct val="90000"/>
                        </a:lnSpc>
                        <a:buFont typeface="Arial" panose="020B0604020202020204" pitchFamily="34" charset="0"/>
                        <a:buNone/>
                      </a:pPr>
                      <a:r>
                        <a:rPr lang="en-US" sz="1400"/>
                        <a:t>Suitable</a:t>
                      </a:r>
                    </a:p>
                  </a:txBody>
                  <a:tcPr>
                    <a:noFill/>
                  </a:tcPr>
                </a:tc>
                <a:extLst>
                  <a:ext uri="{0D108BD9-81ED-4DB2-BD59-A6C34878D82A}">
                    <a16:rowId xmlns:a16="http://schemas.microsoft.com/office/drawing/2014/main" val="1244159348"/>
                  </a:ext>
                </a:extLst>
              </a:tr>
              <a:tr h="276619">
                <a:tc>
                  <a:txBody>
                    <a:bodyPr/>
                    <a:lstStyle/>
                    <a:p>
                      <a:pPr marL="0" indent="0" algn="ctr">
                        <a:lnSpc>
                          <a:spcPct val="90000"/>
                        </a:lnSpc>
                        <a:buFont typeface="Arial" panose="020B0604020202020204" pitchFamily="34" charset="0"/>
                        <a:buNone/>
                      </a:pPr>
                      <a:r>
                        <a:rPr lang="en-US" sz="1400"/>
                        <a:t>Portfolio</a:t>
                      </a:r>
                    </a:p>
                  </a:txBody>
                  <a:tcPr>
                    <a:noFill/>
                  </a:tcPr>
                </a:tc>
                <a:extLst>
                  <a:ext uri="{0D108BD9-81ED-4DB2-BD59-A6C34878D82A}">
                    <a16:rowId xmlns:a16="http://schemas.microsoft.com/office/drawing/2014/main" val="2525954498"/>
                  </a:ext>
                </a:extLst>
              </a:tr>
              <a:tr h="276619">
                <a:tc>
                  <a:txBody>
                    <a:bodyPr/>
                    <a:lstStyle/>
                    <a:p>
                      <a:pPr marL="0" indent="0" algn="ctr">
                        <a:lnSpc>
                          <a:spcPct val="90000"/>
                        </a:lnSpc>
                        <a:buFont typeface="Arial" panose="020B0604020202020204" pitchFamily="34" charset="0"/>
                        <a:buNone/>
                      </a:pPr>
                      <a:r>
                        <a:rPr lang="en-US" sz="1400"/>
                        <a:t>Specific</a:t>
                      </a:r>
                    </a:p>
                  </a:txBody>
                  <a:tcPr>
                    <a:noFill/>
                  </a:tcPr>
                </a:tc>
                <a:extLst>
                  <a:ext uri="{0D108BD9-81ED-4DB2-BD59-A6C34878D82A}">
                    <a16:rowId xmlns:a16="http://schemas.microsoft.com/office/drawing/2014/main" val="624100684"/>
                  </a:ext>
                </a:extLst>
              </a:tr>
              <a:tr h="276619">
                <a:tc>
                  <a:txBody>
                    <a:bodyPr/>
                    <a:lstStyle/>
                    <a:p>
                      <a:pPr marL="0" indent="0" algn="ctr">
                        <a:lnSpc>
                          <a:spcPct val="90000"/>
                        </a:lnSpc>
                        <a:buFont typeface="Arial" panose="020B0604020202020204" pitchFamily="34" charset="0"/>
                        <a:buNone/>
                      </a:pPr>
                      <a:r>
                        <a:rPr lang="en-US" sz="1400"/>
                        <a:t>Dynamic</a:t>
                      </a:r>
                    </a:p>
                  </a:txBody>
                  <a:tcPr>
                    <a:noFill/>
                  </a:tcPr>
                </a:tc>
                <a:extLst>
                  <a:ext uri="{0D108BD9-81ED-4DB2-BD59-A6C34878D82A}">
                    <a16:rowId xmlns:a16="http://schemas.microsoft.com/office/drawing/2014/main" val="1271418956"/>
                  </a:ext>
                </a:extLst>
              </a:tr>
            </a:tbl>
          </a:graphicData>
        </a:graphic>
      </p:graphicFrame>
      <p:sp>
        <p:nvSpPr>
          <p:cNvPr id="9" name="Oval 8">
            <a:extLst>
              <a:ext uri="{FF2B5EF4-FFF2-40B4-BE49-F238E27FC236}">
                <a16:creationId xmlns:a16="http://schemas.microsoft.com/office/drawing/2014/main" id="{35F8A681-EE8C-5DC4-CE43-267934B6C00C}"/>
              </a:ext>
            </a:extLst>
          </p:cNvPr>
          <p:cNvSpPr/>
          <p:nvPr/>
        </p:nvSpPr>
        <p:spPr>
          <a:xfrm>
            <a:off x="463007" y="1600201"/>
            <a:ext cx="2985044" cy="298504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4000" b="1" spc="-150"/>
              <a:t>Policy</a:t>
            </a:r>
          </a:p>
        </p:txBody>
      </p:sp>
      <p:sp>
        <p:nvSpPr>
          <p:cNvPr id="10" name="Oval 9">
            <a:extLst>
              <a:ext uri="{FF2B5EF4-FFF2-40B4-BE49-F238E27FC236}">
                <a16:creationId xmlns:a16="http://schemas.microsoft.com/office/drawing/2014/main" id="{A59D4181-F137-ED29-DFB1-8762E3711E28}"/>
              </a:ext>
            </a:extLst>
          </p:cNvPr>
          <p:cNvSpPr/>
          <p:nvPr/>
        </p:nvSpPr>
        <p:spPr>
          <a:xfrm>
            <a:off x="4606381" y="1600201"/>
            <a:ext cx="2985044" cy="298504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4000" b="1" spc="-150"/>
              <a:t>Plan</a:t>
            </a:r>
          </a:p>
        </p:txBody>
      </p:sp>
      <p:sp>
        <p:nvSpPr>
          <p:cNvPr id="11" name="Oval 10">
            <a:extLst>
              <a:ext uri="{FF2B5EF4-FFF2-40B4-BE49-F238E27FC236}">
                <a16:creationId xmlns:a16="http://schemas.microsoft.com/office/drawing/2014/main" id="{5AA9A4CF-0BF5-F14D-8700-BCF21C4CC7DE}"/>
              </a:ext>
            </a:extLst>
          </p:cNvPr>
          <p:cNvSpPr/>
          <p:nvPr/>
        </p:nvSpPr>
        <p:spPr>
          <a:xfrm>
            <a:off x="8749756" y="1600201"/>
            <a:ext cx="2985044" cy="298504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4000" b="1" spc="-150"/>
              <a:t>Portfolio</a:t>
            </a:r>
          </a:p>
        </p:txBody>
      </p:sp>
      <p:pic>
        <p:nvPicPr>
          <p:cNvPr id="15" name="Graphic 14" descr="Badge Follow outline">
            <a:extLst>
              <a:ext uri="{FF2B5EF4-FFF2-40B4-BE49-F238E27FC236}">
                <a16:creationId xmlns:a16="http://schemas.microsoft.com/office/drawing/2014/main" id="{0002D38A-AEF6-BC4E-3955-14D5BCA9D4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70016" y="2635523"/>
            <a:ext cx="914400" cy="914400"/>
          </a:xfrm>
          <a:prstGeom prst="rect">
            <a:avLst/>
          </a:prstGeom>
        </p:spPr>
      </p:pic>
      <p:grpSp>
        <p:nvGrpSpPr>
          <p:cNvPr id="28" name="Group 27">
            <a:extLst>
              <a:ext uri="{FF2B5EF4-FFF2-40B4-BE49-F238E27FC236}">
                <a16:creationId xmlns:a16="http://schemas.microsoft.com/office/drawing/2014/main" id="{1AF3179B-FC1A-B11D-52F6-2B18A279BD7D}"/>
              </a:ext>
            </a:extLst>
          </p:cNvPr>
          <p:cNvGrpSpPr/>
          <p:nvPr/>
        </p:nvGrpSpPr>
        <p:grpSpPr>
          <a:xfrm>
            <a:off x="7713390" y="2635523"/>
            <a:ext cx="914400" cy="914400"/>
            <a:chOff x="7189515" y="2635523"/>
            <a:chExt cx="1902098" cy="1902098"/>
          </a:xfrm>
        </p:grpSpPr>
        <p:pic>
          <p:nvPicPr>
            <p:cNvPr id="17" name="Graphic 16" descr="Badge Unfollow outline">
              <a:extLst>
                <a:ext uri="{FF2B5EF4-FFF2-40B4-BE49-F238E27FC236}">
                  <a16:creationId xmlns:a16="http://schemas.microsoft.com/office/drawing/2014/main" id="{D1F1B1DF-B9FB-2CE3-704B-44BE9DBCEE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89515" y="2635523"/>
              <a:ext cx="1902098" cy="1902098"/>
            </a:xfrm>
            <a:prstGeom prst="rect">
              <a:avLst/>
            </a:prstGeom>
          </p:spPr>
        </p:pic>
        <p:cxnSp>
          <p:nvCxnSpPr>
            <p:cNvPr id="19" name="Straight Connector 18">
              <a:extLst>
                <a:ext uri="{FF2B5EF4-FFF2-40B4-BE49-F238E27FC236}">
                  <a16:creationId xmlns:a16="http://schemas.microsoft.com/office/drawing/2014/main" id="{1F926AC1-4497-55A1-0042-7744F8EC0329}"/>
                </a:ext>
              </a:extLst>
            </p:cNvPr>
            <p:cNvCxnSpPr>
              <a:cxnSpLocks/>
            </p:cNvCxnSpPr>
            <p:nvPr/>
          </p:nvCxnSpPr>
          <p:spPr>
            <a:xfrm>
              <a:off x="7794906" y="3687566"/>
              <a:ext cx="670438" cy="0"/>
            </a:xfrm>
            <a:prstGeom prst="line">
              <a:avLst/>
            </a:prstGeom>
            <a:ln w="19050" cap="sq">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grpSp>
      <p:sp>
        <p:nvSpPr>
          <p:cNvPr id="2" name="Footer Placeholder 1">
            <a:extLst>
              <a:ext uri="{FF2B5EF4-FFF2-40B4-BE49-F238E27FC236}">
                <a16:creationId xmlns:a16="http://schemas.microsoft.com/office/drawing/2014/main" id="{D067C1FD-A2E5-3836-C398-4DD7F34D359E}"/>
              </a:ext>
            </a:extLst>
          </p:cNvPr>
          <p:cNvSpPr>
            <a:spLocks noGrp="1"/>
          </p:cNvSpPr>
          <p:nvPr>
            <p:ph type="ftr" sz="quarter" idx="10"/>
          </p:nvPr>
        </p:nvSpPr>
        <p:spPr/>
        <p:txBody>
          <a:bodyPr/>
          <a:lstStyle/>
          <a:p>
            <a:r>
              <a:rPr lang="en-US" altLang="en-US"/>
              <a:t>FOR INFORMATIONAL PURPOSES ONLY. SEE IMPORTANT DISCLOSURES AT THE END OF THE PRESENTATION.</a:t>
            </a:r>
          </a:p>
        </p:txBody>
      </p:sp>
    </p:spTree>
    <p:extLst>
      <p:ext uri="{BB962C8B-B14F-4D97-AF65-F5344CB8AC3E}">
        <p14:creationId xmlns:p14="http://schemas.microsoft.com/office/powerpoint/2010/main" val="325192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anim calcmode="lin" valueType="num">
                                      <p:cBhvr>
                                        <p:cTn id="11" dur="500" fill="hold"/>
                                        <p:tgtEl>
                                          <p:spTgt spid="12"/>
                                        </p:tgtEl>
                                        <p:attrNameLst>
                                          <p:attrName>ppt_x</p:attrName>
                                        </p:attrNameLst>
                                      </p:cBhvr>
                                      <p:tavLst>
                                        <p:tav tm="0">
                                          <p:val>
                                            <p:strVal val="#ppt_x"/>
                                          </p:val>
                                        </p:tav>
                                        <p:tav tm="100000">
                                          <p:val>
                                            <p:strVal val="#ppt_x"/>
                                          </p:val>
                                        </p:tav>
                                      </p:tavLst>
                                    </p:anim>
                                    <p:anim calcmode="lin" valueType="num">
                                      <p:cBhvr>
                                        <p:cTn id="1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out)">
                                      <p:cBhvr>
                                        <p:cTn id="17" dur="500"/>
                                        <p:tgtEl>
                                          <p:spTgt spid="15"/>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anim calcmode="lin" valueType="num">
                                      <p:cBhvr>
                                        <p:cTn id="25" dur="500" fill="hold"/>
                                        <p:tgtEl>
                                          <p:spTgt spid="13"/>
                                        </p:tgtEl>
                                        <p:attrNameLst>
                                          <p:attrName>ppt_x</p:attrName>
                                        </p:attrNameLst>
                                      </p:cBhvr>
                                      <p:tavLst>
                                        <p:tav tm="0">
                                          <p:val>
                                            <p:strVal val="#ppt_x"/>
                                          </p:val>
                                        </p:tav>
                                        <p:tav tm="100000">
                                          <p:val>
                                            <p:strVal val="#ppt_x"/>
                                          </p:val>
                                        </p:tav>
                                      </p:tavLst>
                                    </p:anim>
                                    <p:anim calcmode="lin" valueType="num">
                                      <p:cBhvr>
                                        <p:cTn id="2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32"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circle(out)">
                                      <p:cBhvr>
                                        <p:cTn id="31" dur="500"/>
                                        <p:tgtEl>
                                          <p:spTgt spid="28"/>
                                        </p:tgtEl>
                                      </p:cBhvr>
                                    </p:animEffect>
                                  </p:childTnLst>
                                </p:cTn>
                              </p:par>
                            </p:childTnLst>
                          </p:cTn>
                        </p:par>
                        <p:par>
                          <p:cTn id="32" fill="hold">
                            <p:stCondLst>
                              <p:cond delay="500"/>
                            </p:stCondLst>
                            <p:childTnLst>
                              <p:par>
                                <p:cTn id="33" presetID="21" presetClass="entr" presetSubtype="1"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7274F-8CC7-40C0-A76E-71AA88D94089}"/>
              </a:ext>
            </a:extLst>
          </p:cNvPr>
          <p:cNvSpPr>
            <a:spLocks noGrp="1"/>
          </p:cNvSpPr>
          <p:nvPr>
            <p:ph type="title"/>
          </p:nvPr>
        </p:nvSpPr>
        <p:spPr>
          <a:xfrm>
            <a:off x="462411" y="261322"/>
            <a:ext cx="9643044" cy="424478"/>
          </a:xfrm>
        </p:spPr>
        <p:txBody>
          <a:bodyPr>
            <a:noAutofit/>
          </a:bodyPr>
          <a:lstStyle/>
          <a:p>
            <a:r>
              <a:rPr lang="en-US"/>
              <a:t>Opportunity to Create </a:t>
            </a:r>
            <a:br>
              <a:rPr lang="en-US"/>
            </a:br>
            <a:r>
              <a:rPr lang="en-US"/>
              <a:t>Longer-term Certainty </a:t>
            </a:r>
          </a:p>
        </p:txBody>
      </p:sp>
      <p:sp>
        <p:nvSpPr>
          <p:cNvPr id="12" name="Footer Placeholder 3">
            <a:extLst>
              <a:ext uri="{FF2B5EF4-FFF2-40B4-BE49-F238E27FC236}">
                <a16:creationId xmlns:a16="http://schemas.microsoft.com/office/drawing/2014/main" id="{DCACE511-AAD2-990F-BD41-0602F92D20E9}"/>
              </a:ext>
            </a:extLst>
          </p:cNvPr>
          <p:cNvSpPr>
            <a:spLocks noGrp="1"/>
          </p:cNvSpPr>
          <p:nvPr>
            <p:ph type="ftr" sz="quarter" idx="10"/>
          </p:nvPr>
        </p:nvSpPr>
        <p:spPr>
          <a:xfrm>
            <a:off x="2084388" y="6383842"/>
            <a:ext cx="8021636" cy="312233"/>
          </a:xfrm>
        </p:spPr>
        <p:txBody>
          <a:bodyPr/>
          <a:lstStyle/>
          <a:p>
            <a:r>
              <a:rPr lang="en-US"/>
              <a:t>FOR INFORMATIONAL PURPOSES ONLY. SEE IMPORTANT DISCLOSURES AT THE END OF THE PRESENTATION.</a:t>
            </a:r>
          </a:p>
        </p:txBody>
      </p:sp>
      <p:sp>
        <p:nvSpPr>
          <p:cNvPr id="17" name="Text Placeholder 16">
            <a:extLst>
              <a:ext uri="{FF2B5EF4-FFF2-40B4-BE49-F238E27FC236}">
                <a16:creationId xmlns:a16="http://schemas.microsoft.com/office/drawing/2014/main" id="{207986C3-8825-AE6E-C95B-6666BFE13862}"/>
              </a:ext>
            </a:extLst>
          </p:cNvPr>
          <p:cNvSpPr>
            <a:spLocks noGrp="1"/>
          </p:cNvSpPr>
          <p:nvPr>
            <p:ph type="body" sz="quarter" idx="14"/>
          </p:nvPr>
        </p:nvSpPr>
        <p:spPr/>
        <p:txBody>
          <a:bodyPr/>
          <a:lstStyle/>
          <a:p>
            <a:r>
              <a:rPr lang="en-US"/>
              <a:t>AS OF 7/31/2024 SOURCE BLOOMBERG. Average LGIP represented by LGIP7D Net Index. </a:t>
            </a:r>
          </a:p>
        </p:txBody>
      </p:sp>
      <p:graphicFrame>
        <p:nvGraphicFramePr>
          <p:cNvPr id="18" name="Content Placeholder 17">
            <a:extLst>
              <a:ext uri="{FF2B5EF4-FFF2-40B4-BE49-F238E27FC236}">
                <a16:creationId xmlns:a16="http://schemas.microsoft.com/office/drawing/2014/main" id="{FC7336EF-03A6-42FE-9B03-ADA23EFF9EA2}"/>
              </a:ext>
            </a:extLst>
          </p:cNvPr>
          <p:cNvGraphicFramePr>
            <a:graphicFrameLocks noGrp="1"/>
          </p:cNvGraphicFramePr>
          <p:nvPr>
            <p:ph idx="1"/>
            <p:extLst>
              <p:ext uri="{D42A27DB-BD31-4B8C-83A1-F6EECF244321}">
                <p14:modId xmlns:p14="http://schemas.microsoft.com/office/powerpoint/2010/main" val="1030735709"/>
              </p:ext>
            </p:extLst>
          </p:nvPr>
        </p:nvGraphicFramePr>
        <p:xfrm>
          <a:off x="463550" y="1600200"/>
          <a:ext cx="8015288" cy="4381500"/>
        </p:xfrm>
        <a:graphic>
          <a:graphicData uri="http://schemas.openxmlformats.org/drawingml/2006/chart">
            <c:chart xmlns:c="http://schemas.openxmlformats.org/drawingml/2006/chart" xmlns:r="http://schemas.openxmlformats.org/officeDocument/2006/relationships" r:id="rId3"/>
          </a:graphicData>
        </a:graphic>
      </p:graphicFrame>
      <p:sp>
        <p:nvSpPr>
          <p:cNvPr id="6" name="Oval 5">
            <a:extLst>
              <a:ext uri="{FF2B5EF4-FFF2-40B4-BE49-F238E27FC236}">
                <a16:creationId xmlns:a16="http://schemas.microsoft.com/office/drawing/2014/main" id="{425AEF1B-D3AB-0B1D-C1E3-795F2BB5A5D4}"/>
              </a:ext>
            </a:extLst>
          </p:cNvPr>
          <p:cNvSpPr>
            <a:spLocks noChangeAspect="1"/>
          </p:cNvSpPr>
          <p:nvPr/>
        </p:nvSpPr>
        <p:spPr>
          <a:xfrm>
            <a:off x="7666278" y="1993923"/>
            <a:ext cx="822960" cy="822960"/>
          </a:xfrm>
          <a:prstGeom prst="ellipse">
            <a:avLst/>
          </a:prstGeom>
          <a:noFill/>
          <a:ln w="28575">
            <a:solidFill>
              <a:srgbClr val="F792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solidFill>
                <a:srgbClr val="F79200"/>
              </a:solidFill>
            </a:endParaRPr>
          </a:p>
        </p:txBody>
      </p:sp>
      <p:sp>
        <p:nvSpPr>
          <p:cNvPr id="9" name="Oval 8">
            <a:extLst>
              <a:ext uri="{FF2B5EF4-FFF2-40B4-BE49-F238E27FC236}">
                <a16:creationId xmlns:a16="http://schemas.microsoft.com/office/drawing/2014/main" id="{266C76FD-8A44-CBB8-DC7D-882190249998}"/>
              </a:ext>
            </a:extLst>
          </p:cNvPr>
          <p:cNvSpPr>
            <a:spLocks noChangeAspect="1"/>
          </p:cNvSpPr>
          <p:nvPr/>
        </p:nvSpPr>
        <p:spPr>
          <a:xfrm>
            <a:off x="5988935" y="3733878"/>
            <a:ext cx="822960" cy="822960"/>
          </a:xfrm>
          <a:prstGeom prst="ellipse">
            <a:avLst/>
          </a:prstGeom>
          <a:noFill/>
          <a:ln w="28575">
            <a:solidFill>
              <a:srgbClr val="F792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solidFill>
                <a:srgbClr val="F79200"/>
              </a:solidFill>
            </a:endParaRPr>
          </a:p>
        </p:txBody>
      </p:sp>
      <p:sp>
        <p:nvSpPr>
          <p:cNvPr id="11" name="Oval 10">
            <a:extLst>
              <a:ext uri="{FF2B5EF4-FFF2-40B4-BE49-F238E27FC236}">
                <a16:creationId xmlns:a16="http://schemas.microsoft.com/office/drawing/2014/main" id="{89117A6C-3E0A-22EE-B8A5-83CE612E4D81}"/>
              </a:ext>
            </a:extLst>
          </p:cNvPr>
          <p:cNvSpPr>
            <a:spLocks noChangeAspect="1"/>
          </p:cNvSpPr>
          <p:nvPr/>
        </p:nvSpPr>
        <p:spPr>
          <a:xfrm>
            <a:off x="1696761" y="2111428"/>
            <a:ext cx="822960" cy="822960"/>
          </a:xfrm>
          <a:prstGeom prst="ellipse">
            <a:avLst/>
          </a:prstGeom>
          <a:noFill/>
          <a:ln w="28575">
            <a:solidFill>
              <a:srgbClr val="F792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solidFill>
                <a:srgbClr val="F79200"/>
              </a:solidFill>
            </a:endParaRPr>
          </a:p>
        </p:txBody>
      </p:sp>
      <p:sp>
        <p:nvSpPr>
          <p:cNvPr id="3" name="Slide Number Placeholder 2">
            <a:extLst>
              <a:ext uri="{FF2B5EF4-FFF2-40B4-BE49-F238E27FC236}">
                <a16:creationId xmlns:a16="http://schemas.microsoft.com/office/drawing/2014/main" id="{7D02D4F9-C75F-AE66-7F4E-83BC3106669A}"/>
              </a:ext>
            </a:extLst>
          </p:cNvPr>
          <p:cNvSpPr>
            <a:spLocks noGrp="1"/>
          </p:cNvSpPr>
          <p:nvPr>
            <p:ph type="sldNum" sz="quarter" idx="11"/>
          </p:nvPr>
        </p:nvSpPr>
        <p:spPr/>
        <p:txBody>
          <a:bodyPr/>
          <a:lstStyle/>
          <a:p>
            <a:fld id="{83DAFE14-7A0B-5947-9BC6-2596D2D26B76}" type="slidenum">
              <a:rPr lang="en-US" smtClean="0"/>
              <a:pPr/>
              <a:t>9</a:t>
            </a:fld>
            <a:endParaRPr lang="en-US"/>
          </a:p>
        </p:txBody>
      </p:sp>
      <p:sp>
        <p:nvSpPr>
          <p:cNvPr id="4" name="TextBox 3">
            <a:extLst>
              <a:ext uri="{FF2B5EF4-FFF2-40B4-BE49-F238E27FC236}">
                <a16:creationId xmlns:a16="http://schemas.microsoft.com/office/drawing/2014/main" id="{A4065B21-9007-B667-66DC-45B26E46FAFB}"/>
              </a:ext>
            </a:extLst>
          </p:cNvPr>
          <p:cNvSpPr txBox="1"/>
          <p:nvPr/>
        </p:nvSpPr>
        <p:spPr>
          <a:xfrm>
            <a:off x="8593138" y="1599145"/>
            <a:ext cx="3135312" cy="2123658"/>
          </a:xfrm>
          <a:prstGeom prst="rect">
            <a:avLst/>
          </a:prstGeom>
          <a:noFill/>
        </p:spPr>
        <p:txBody>
          <a:bodyPr wrap="square" rtlCol="0">
            <a:spAutoFit/>
          </a:bodyPr>
          <a:lstStyle/>
          <a:p>
            <a:pPr marL="171450" indent="-171450">
              <a:spcAft>
                <a:spcPts val="1200"/>
              </a:spcAft>
              <a:buClr>
                <a:srgbClr val="F79200"/>
              </a:buClr>
              <a:buFont typeface="Arial" panose="020B0604020202020204" pitchFamily="34" charset="0"/>
              <a:buChar char="•"/>
            </a:pPr>
            <a:r>
              <a:rPr lang="en-US" sz="1600">
                <a:cs typeface="Arial" panose="020B0604020202020204" pitchFamily="34" charset="0"/>
              </a:rPr>
              <a:t>Short-term interest rates topping out? </a:t>
            </a:r>
          </a:p>
          <a:p>
            <a:pPr marL="171450" indent="-171450">
              <a:spcAft>
                <a:spcPts val="1200"/>
              </a:spcAft>
              <a:buClr>
                <a:srgbClr val="F79200"/>
              </a:buClr>
              <a:buFont typeface="Arial" panose="020B0604020202020204" pitchFamily="34" charset="0"/>
              <a:buChar char="•"/>
            </a:pPr>
            <a:r>
              <a:rPr lang="en-US" sz="1600">
                <a:cs typeface="Arial" panose="020B0604020202020204" pitchFamily="34" charset="0"/>
              </a:rPr>
              <a:t>Opportunity to lock in </a:t>
            </a:r>
            <a:br>
              <a:rPr lang="en-US" sz="1600">
                <a:cs typeface="Arial" panose="020B0604020202020204" pitchFamily="34" charset="0"/>
              </a:rPr>
            </a:br>
            <a:r>
              <a:rPr lang="en-US" sz="1600">
                <a:cs typeface="Arial" panose="020B0604020202020204" pitchFamily="34" charset="0"/>
              </a:rPr>
              <a:t>high interest rates for </a:t>
            </a:r>
            <a:br>
              <a:rPr lang="en-US" sz="1600">
                <a:cs typeface="Arial" panose="020B0604020202020204" pitchFamily="34" charset="0"/>
              </a:rPr>
            </a:br>
            <a:r>
              <a:rPr lang="en-US" sz="1600">
                <a:cs typeface="Arial" panose="020B0604020202020204" pitchFamily="34" charset="0"/>
              </a:rPr>
              <a:t>the long-term </a:t>
            </a:r>
          </a:p>
          <a:p>
            <a:pPr marL="171450" indent="-171450">
              <a:spcAft>
                <a:spcPts val="1200"/>
              </a:spcAft>
              <a:buClr>
                <a:srgbClr val="F79200"/>
              </a:buClr>
              <a:buFont typeface="Arial" panose="020B0604020202020204" pitchFamily="34" charset="0"/>
              <a:buChar char="•"/>
            </a:pPr>
            <a:r>
              <a:rPr lang="en-US" sz="1600">
                <a:cs typeface="Arial" panose="020B0604020202020204" pitchFamily="34" charset="0"/>
              </a:rPr>
              <a:t>Creates budgetary certainty for the long-term</a:t>
            </a:r>
          </a:p>
        </p:txBody>
      </p:sp>
    </p:spTree>
    <p:extLst>
      <p:ext uri="{BB962C8B-B14F-4D97-AF65-F5344CB8AC3E}">
        <p14:creationId xmlns:p14="http://schemas.microsoft.com/office/powerpoint/2010/main" val="15489280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anim calcmode="lin" valueType="num">
                                      <p:cBhvr>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fade">
                                      <p:cBhvr>
                                        <p:cTn id="25" dur="500"/>
                                        <p:tgtEl>
                                          <p:spTgt spid="4">
                                            <p:txEl>
                                              <p:pRg st="1" end="1"/>
                                            </p:txEl>
                                          </p:spTgt>
                                        </p:tgtEl>
                                      </p:cBhvr>
                                    </p:animEffect>
                                    <p:anim calcmode="lin" valueType="num">
                                      <p:cBhvr>
                                        <p:cTn id="2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500"/>
                                        <p:tgtEl>
                                          <p:spTgt spid="4">
                                            <p:txEl>
                                              <p:pRg st="2" end="2"/>
                                            </p:txEl>
                                          </p:spTgt>
                                        </p:tgtEl>
                                      </p:cBhvr>
                                    </p:animEffect>
                                    <p:anim calcmode="lin" valueType="num">
                                      <p:cBhvr>
                                        <p:cTn id="3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4"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P spid="4"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PRESGUID" val="336d8c43-61a8-4bba-8997-c4465ae9792e"/>
</p:tagLst>
</file>

<file path=ppt/tags/tag2.xml><?xml version="1.0" encoding="utf-8"?>
<p:tagLst xmlns:a="http://schemas.openxmlformats.org/drawingml/2006/main" xmlns:r="http://schemas.openxmlformats.org/officeDocument/2006/relationships" xmlns:p="http://schemas.openxmlformats.org/presentationml/2006/main">
  <p:tag name="TIMING" val="|6.9|1|0.8|0.7|0.9"/>
</p:tagLst>
</file>

<file path=ppt/theme/theme1.xml><?xml version="1.0" encoding="utf-8"?>
<a:theme xmlns:a="http://schemas.openxmlformats.org/drawingml/2006/main" name="Public Funds Master">
  <a:themeElements>
    <a:clrScheme name="Meeder">
      <a:dk1>
        <a:srgbClr val="222222"/>
      </a:dk1>
      <a:lt1>
        <a:srgbClr val="FFFFFF"/>
      </a:lt1>
      <a:dk2>
        <a:srgbClr val="595959"/>
      </a:dk2>
      <a:lt2>
        <a:srgbClr val="878787"/>
      </a:lt2>
      <a:accent1>
        <a:srgbClr val="00B2BA"/>
      </a:accent1>
      <a:accent2>
        <a:srgbClr val="00698E"/>
      </a:accent2>
      <a:accent3>
        <a:srgbClr val="82C341"/>
      </a:accent3>
      <a:accent4>
        <a:srgbClr val="F79200"/>
      </a:accent4>
      <a:accent5>
        <a:srgbClr val="F26322"/>
      </a:accent5>
      <a:accent6>
        <a:srgbClr val="FFC847"/>
      </a:accent6>
      <a:hlink>
        <a:srgbClr val="FF0000"/>
      </a:hlink>
      <a:folHlink>
        <a:srgbClr val="0F76BC"/>
      </a:folHlink>
    </a:clrScheme>
    <a:fontScheme name="Custom 1">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ublic Funds">
  <a:themeElements>
    <a:clrScheme name="Meeder">
      <a:dk1>
        <a:srgbClr val="222222"/>
      </a:dk1>
      <a:lt1>
        <a:srgbClr val="FFFFFF"/>
      </a:lt1>
      <a:dk2>
        <a:srgbClr val="595959"/>
      </a:dk2>
      <a:lt2>
        <a:srgbClr val="878787"/>
      </a:lt2>
      <a:accent1>
        <a:srgbClr val="00B2BA"/>
      </a:accent1>
      <a:accent2>
        <a:srgbClr val="00698E"/>
      </a:accent2>
      <a:accent3>
        <a:srgbClr val="82C341"/>
      </a:accent3>
      <a:accent4>
        <a:srgbClr val="F79200"/>
      </a:accent4>
      <a:accent5>
        <a:srgbClr val="F26322"/>
      </a:accent5>
      <a:accent6>
        <a:srgbClr val="FFC847"/>
      </a:accent6>
      <a:hlink>
        <a:srgbClr val="FF0000"/>
      </a:hlink>
      <a:folHlink>
        <a:srgbClr val="0F76BC"/>
      </a:folHlink>
    </a:clrScheme>
    <a:fontScheme name="Custom 1">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ublic Funds">
  <a:themeElements>
    <a:clrScheme name="Meeder">
      <a:dk1>
        <a:srgbClr val="222222"/>
      </a:dk1>
      <a:lt1>
        <a:srgbClr val="FFFFFF"/>
      </a:lt1>
      <a:dk2>
        <a:srgbClr val="595959"/>
      </a:dk2>
      <a:lt2>
        <a:srgbClr val="878787"/>
      </a:lt2>
      <a:accent1>
        <a:srgbClr val="00B2BA"/>
      </a:accent1>
      <a:accent2>
        <a:srgbClr val="00698E"/>
      </a:accent2>
      <a:accent3>
        <a:srgbClr val="82C341"/>
      </a:accent3>
      <a:accent4>
        <a:srgbClr val="F79200"/>
      </a:accent4>
      <a:accent5>
        <a:srgbClr val="F26322"/>
      </a:accent5>
      <a:accent6>
        <a:srgbClr val="FFC847"/>
      </a:accent6>
      <a:hlink>
        <a:srgbClr val="FF0000"/>
      </a:hlink>
      <a:folHlink>
        <a:srgbClr val="0F76BC"/>
      </a:folHlink>
    </a:clrScheme>
    <a:fontScheme name="Custom 1">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Public Funds">
  <a:themeElements>
    <a:clrScheme name="Meeder">
      <a:dk1>
        <a:srgbClr val="222222"/>
      </a:dk1>
      <a:lt1>
        <a:srgbClr val="FFFFFF"/>
      </a:lt1>
      <a:dk2>
        <a:srgbClr val="595959"/>
      </a:dk2>
      <a:lt2>
        <a:srgbClr val="878787"/>
      </a:lt2>
      <a:accent1>
        <a:srgbClr val="00B2BA"/>
      </a:accent1>
      <a:accent2>
        <a:srgbClr val="00698E"/>
      </a:accent2>
      <a:accent3>
        <a:srgbClr val="82C341"/>
      </a:accent3>
      <a:accent4>
        <a:srgbClr val="F79200"/>
      </a:accent4>
      <a:accent5>
        <a:srgbClr val="F26322"/>
      </a:accent5>
      <a:accent6>
        <a:srgbClr val="FFC847"/>
      </a:accent6>
      <a:hlink>
        <a:srgbClr val="FF0000"/>
      </a:hlink>
      <a:folHlink>
        <a:srgbClr val="0F76BC"/>
      </a:folHlink>
    </a:clrScheme>
    <a:fontScheme name="Custom 1">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cap="rnd">
          <a:prstDash val="sysDot"/>
          <a:tailEnd type="ova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Public Funds">
  <a:themeElements>
    <a:clrScheme name="Meeder">
      <a:dk1>
        <a:srgbClr val="222222"/>
      </a:dk1>
      <a:lt1>
        <a:srgbClr val="FFFFFF"/>
      </a:lt1>
      <a:dk2>
        <a:srgbClr val="595959"/>
      </a:dk2>
      <a:lt2>
        <a:srgbClr val="878787"/>
      </a:lt2>
      <a:accent1>
        <a:srgbClr val="00B2BA"/>
      </a:accent1>
      <a:accent2>
        <a:srgbClr val="00698E"/>
      </a:accent2>
      <a:accent3>
        <a:srgbClr val="82C341"/>
      </a:accent3>
      <a:accent4>
        <a:srgbClr val="F79200"/>
      </a:accent4>
      <a:accent5>
        <a:srgbClr val="F26322"/>
      </a:accent5>
      <a:accent6>
        <a:srgbClr val="FFC847"/>
      </a:accent6>
      <a:hlink>
        <a:srgbClr val="FF0000"/>
      </a:hlink>
      <a:folHlink>
        <a:srgbClr val="0F76BC"/>
      </a:folHlink>
    </a:clrScheme>
    <a:fontScheme name="Custom 1">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cap="rnd">
          <a:prstDash val="sysDot"/>
          <a:tailEnd type="ova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44FEF859F5BA4B89A4DC153F9F7047" ma:contentTypeVersion="16" ma:contentTypeDescription="Create a new document." ma:contentTypeScope="" ma:versionID="07a728dac8347970f7d2f4f8ac63688e">
  <xsd:schema xmlns:xsd="http://www.w3.org/2001/XMLSchema" xmlns:xs="http://www.w3.org/2001/XMLSchema" xmlns:p="http://schemas.microsoft.com/office/2006/metadata/properties" xmlns:ns2="42d80b5b-9166-41de-9abd-a7089d0244a6" xmlns:ns3="8523a9fe-24b3-4fba-b4b4-99549620bb68" targetNamespace="http://schemas.microsoft.com/office/2006/metadata/properties" ma:root="true" ma:fieldsID="ec487edad7753101425a63f6e2326024" ns2:_="" ns3:_="">
    <xsd:import namespace="42d80b5b-9166-41de-9abd-a7089d0244a6"/>
    <xsd:import namespace="8523a9fe-24b3-4fba-b4b4-99549620bb6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d80b5b-9166-41de-9abd-a7089d0244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edaba5d-021b-47f3-88ae-893c76e4e397"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Location" ma:index="14" nillable="true" ma:displayName="Location" ma:description="" ma:indexed="true"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23a9fe-24b3-4fba-b4b4-99549620bb6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ab375bf-7140-4311-8b8b-4d36e8f1518a}" ma:internalName="TaxCatchAll" ma:showField="CatchAllData" ma:web="8523a9fe-24b3-4fba-b4b4-99549620bb6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523a9fe-24b3-4fba-b4b4-99549620bb68" xsi:nil="true"/>
    <lcf76f155ced4ddcb4097134ff3c332f xmlns="42d80b5b-9166-41de-9abd-a7089d0244a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2B00289-058C-4121-8CD1-4592D4088D42}"/>
</file>

<file path=customXml/itemProps2.xml><?xml version="1.0" encoding="utf-8"?>
<ds:datastoreItem xmlns:ds="http://schemas.openxmlformats.org/officeDocument/2006/customXml" ds:itemID="{0F8D4381-06C4-4141-9E25-AC5241D2AEA1}">
  <ds:schemaRefs>
    <ds:schemaRef ds:uri="http://schemas.microsoft.com/sharepoint/v3/contenttype/forms"/>
  </ds:schemaRefs>
</ds:datastoreItem>
</file>

<file path=customXml/itemProps3.xml><?xml version="1.0" encoding="utf-8"?>
<ds:datastoreItem xmlns:ds="http://schemas.openxmlformats.org/officeDocument/2006/customXml" ds:itemID="{CC014A97-73BD-4ADE-9E2B-147C0891CFF2}">
  <ds:schemaRefs>
    <ds:schemaRef ds:uri="http://schemas.microsoft.com/office/2006/metadata/properties"/>
    <ds:schemaRef ds:uri="http://schemas.openxmlformats.org/package/2006/metadata/core-properties"/>
    <ds:schemaRef ds:uri="http://purl.org/dc/elements/1.1/"/>
    <ds:schemaRef ds:uri="http://schemas.microsoft.com/office/2006/documentManagement/types"/>
    <ds:schemaRef ds:uri="http://purl.org/dc/dcmitype/"/>
    <ds:schemaRef ds:uri="http://schemas.microsoft.com/office/infopath/2007/PartnerControls"/>
    <ds:schemaRef ds:uri="03a6cae2-b466-434b-82a6-95badccaec85"/>
    <ds:schemaRef ds:uri="http://purl.org/dc/terms/"/>
    <ds:schemaRef ds:uri="81643b6b-e29d-4c79-8014-12fc2c162be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1995</TotalTime>
  <Words>2671</Words>
  <Application>Microsoft Office PowerPoint</Application>
  <PresentationFormat>Widescreen</PresentationFormat>
  <Paragraphs>427</Paragraphs>
  <Slides>45</Slides>
  <Notes>43</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45</vt:i4>
      </vt:variant>
    </vt:vector>
  </HeadingPairs>
  <TitlesOfParts>
    <vt:vector size="63" baseType="lpstr">
      <vt:lpstr>Aptos</vt:lpstr>
      <vt:lpstr>Arial</vt:lpstr>
      <vt:lpstr>AvenirLTPro-Book</vt:lpstr>
      <vt:lpstr>Calibri</vt:lpstr>
      <vt:lpstr>Courier New</vt:lpstr>
      <vt:lpstr>GT America</vt:lpstr>
      <vt:lpstr>Neue Haas Grotesk Text Pro</vt:lpstr>
      <vt:lpstr>NeueHaasGroteskDisp Pro</vt:lpstr>
      <vt:lpstr>Symbol</vt:lpstr>
      <vt:lpstr>System Font Regular</vt:lpstr>
      <vt:lpstr>Times New Roman</vt:lpstr>
      <vt:lpstr>Univers Condensed</vt:lpstr>
      <vt:lpstr>Univers Condensed Light</vt:lpstr>
      <vt:lpstr>Public Funds Master</vt:lpstr>
      <vt:lpstr>Public Funds</vt:lpstr>
      <vt:lpstr>1_Public Funds</vt:lpstr>
      <vt:lpstr>2_Public Funds</vt:lpstr>
      <vt:lpstr>3_Public Funds</vt:lpstr>
      <vt:lpstr>PowerPoint Presentation</vt:lpstr>
      <vt:lpstr>Today’s Discussion Leaders</vt:lpstr>
      <vt:lpstr>Agenda</vt:lpstr>
      <vt:lpstr>PowerPoint Presentation</vt:lpstr>
      <vt:lpstr>Can Anyone Time the Market Accurately Over the Long Run?</vt:lpstr>
      <vt:lpstr>How Good are You at  Predicting Future Events?</vt:lpstr>
      <vt:lpstr>Primary Objectives of  Investment Programs</vt:lpstr>
      <vt:lpstr>Investment Policy versus  Investment Plan</vt:lpstr>
      <vt:lpstr>Opportunity to Create  Longer-term Certainty </vt:lpstr>
      <vt:lpstr>Hypothetical Illustration: Value of a Long-term Plan </vt:lpstr>
      <vt:lpstr>What Can You Do?</vt:lpstr>
      <vt:lpstr>PowerPoint Presentation</vt:lpstr>
      <vt:lpstr>PowerPoint Presentation</vt:lpstr>
      <vt:lpstr>Cash Allocation</vt:lpstr>
      <vt:lpstr>Cash Flow Analysis </vt:lpstr>
      <vt:lpstr>Operating Fund Portfolio  Maturity Structure</vt:lpstr>
      <vt:lpstr>PowerPoint Presentation</vt:lpstr>
      <vt:lpstr>PowerPoint Presentation</vt:lpstr>
      <vt:lpstr>Direct Costs: Where Can I  Look to Find the Fees? </vt:lpstr>
      <vt:lpstr>How Local Government Investment Pools Respond to Falling Rates</vt:lpstr>
      <vt:lpstr>Incidental Costs</vt:lpstr>
      <vt:lpstr>Opportunity Costs</vt:lpstr>
      <vt:lpstr>PowerPoint Presentation</vt:lpstr>
      <vt:lpstr>Who Will Help You Invest?</vt:lpstr>
      <vt:lpstr>Interest Rate Outlook</vt:lpstr>
      <vt:lpstr>Short-term Portfolio</vt:lpstr>
      <vt:lpstr>Breakeven Analysis:  5-Year versus 1-Year Investment   </vt:lpstr>
      <vt:lpstr>Laddered Portfolio</vt:lpstr>
      <vt:lpstr>Strategic Portfolios</vt:lpstr>
      <vt:lpstr>Hypothetical Portfolio Illustration</vt:lpstr>
      <vt:lpstr>Value in Commercial Paper </vt:lpstr>
      <vt:lpstr>Is Now a Good Time to Implement?</vt:lpstr>
      <vt:lpstr>PowerPoint Presentation</vt:lpstr>
      <vt:lpstr>“FIGEY” Model of Interest Rates</vt:lpstr>
      <vt:lpstr>FIGEY Outlook and Commentary</vt:lpstr>
      <vt:lpstr>Texas by the numbers </vt:lpstr>
      <vt:lpstr>Unemployment Rate by State</vt:lpstr>
      <vt:lpstr>Growth Sectors in Texas 2024</vt:lpstr>
      <vt:lpstr>Texas Job Growth </vt:lpstr>
      <vt:lpstr>Texas Builds A Lot Of Houses! </vt:lpstr>
      <vt:lpstr>Cost of Living Index by State </vt:lpstr>
      <vt:lpstr>Texas Inflation Slips Below U.S.  as National CPI Turns Up </vt:lpstr>
      <vt:lpstr>Egg-Flation! </vt:lpstr>
      <vt:lpstr>Key Takeaways</vt:lpstr>
      <vt:lpstr>Disclosures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Mairead Reddy</dc:creator>
  <cp:lastModifiedBy>Nick Vaccari</cp:lastModifiedBy>
  <cp:revision>16</cp:revision>
  <cp:lastPrinted>2025-04-01T12:34:24Z</cp:lastPrinted>
  <dcterms:created xsi:type="dcterms:W3CDTF">2022-07-06T13:15:02Z</dcterms:created>
  <dcterms:modified xsi:type="dcterms:W3CDTF">2025-04-07T03:36:38Z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0x010100CE44FEF859F5BA4B89A4DC153F9F7047</vt:lpwstr>
  </property>
</Properties>
</file>