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22"/>
  </p:notesMasterIdLst>
  <p:handoutMasterIdLst>
    <p:handoutMasterId r:id="rId23"/>
  </p:handoutMasterIdLst>
  <p:sldIdLst>
    <p:sldId id="259" r:id="rId2"/>
    <p:sldId id="279" r:id="rId3"/>
    <p:sldId id="280" r:id="rId4"/>
    <p:sldId id="281" r:id="rId5"/>
    <p:sldId id="282" r:id="rId6"/>
    <p:sldId id="284" r:id="rId7"/>
    <p:sldId id="288" r:id="rId8"/>
    <p:sldId id="289" r:id="rId9"/>
    <p:sldId id="287" r:id="rId10"/>
    <p:sldId id="286" r:id="rId11"/>
    <p:sldId id="285" r:id="rId12"/>
    <p:sldId id="277" r:id="rId13"/>
    <p:sldId id="296" r:id="rId14"/>
    <p:sldId id="290" r:id="rId15"/>
    <p:sldId id="291" r:id="rId16"/>
    <p:sldId id="292" r:id="rId17"/>
    <p:sldId id="293" r:id="rId18"/>
    <p:sldId id="294" r:id="rId19"/>
    <p:sldId id="298" r:id="rId20"/>
    <p:sldId id="295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E1A38-05C2-4E28-8DD8-EDE018ECBB30}" v="49" dt="2025-02-16T20:14:36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75659" autoAdjust="0"/>
  </p:normalViewPr>
  <p:slideViewPr>
    <p:cSldViewPr snapToGrid="0">
      <p:cViewPr varScale="1">
        <p:scale>
          <a:sx n="60" d="100"/>
          <a:sy n="60" d="100"/>
        </p:scale>
        <p:origin x="1435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24"/>
    </p:cViewPr>
  </p:sorterViewPr>
  <p:notesViewPr>
    <p:cSldViewPr snapToGrid="0">
      <p:cViewPr>
        <p:scale>
          <a:sx n="170" d="100"/>
          <a:sy n="170" d="100"/>
        </p:scale>
        <p:origin x="1962" y="-9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n A Mizell" userId="933a9bcc-eeb0-420a-a239-d4ef9d9db69d" providerId="ADAL" clId="{5ECB0313-EC7B-4323-BE51-CB379BE78F20}"/>
    <pc:docChg chg="custSel addSld delSld modSld modMainMaster">
      <pc:chgData name="Glenn A Mizell" userId="933a9bcc-eeb0-420a-a239-d4ef9d9db69d" providerId="ADAL" clId="{5ECB0313-EC7B-4323-BE51-CB379BE78F20}" dt="2025-01-24T18:33:32.172" v="77"/>
      <pc:docMkLst>
        <pc:docMk/>
      </pc:docMkLst>
      <pc:sldChg chg="addSp delSp modSp mod">
        <pc:chgData name="Glenn A Mizell" userId="933a9bcc-eeb0-420a-a239-d4ef9d9db69d" providerId="ADAL" clId="{5ECB0313-EC7B-4323-BE51-CB379BE78F20}" dt="2025-01-24T18:27:30.393" v="10" actId="14100"/>
        <pc:sldMkLst>
          <pc:docMk/>
          <pc:sldMk cId="3866448134" sldId="259"/>
        </pc:sldMkLst>
        <pc:spChg chg="add mod">
          <ac:chgData name="Glenn A Mizell" userId="933a9bcc-eeb0-420a-a239-d4ef9d9db69d" providerId="ADAL" clId="{5ECB0313-EC7B-4323-BE51-CB379BE78F20}" dt="2025-01-24T18:27:30.393" v="10" actId="14100"/>
          <ac:spMkLst>
            <pc:docMk/>
            <pc:sldMk cId="3866448134" sldId="259"/>
            <ac:spMk id="8" creationId="{5BFAD4A7-4B50-054D-4582-EBC730606350}"/>
          </ac:spMkLst>
        </pc:spChg>
        <pc:picChg chg="add mod">
          <ac:chgData name="Glenn A Mizell" userId="933a9bcc-eeb0-420a-a239-d4ef9d9db69d" providerId="ADAL" clId="{5ECB0313-EC7B-4323-BE51-CB379BE78F20}" dt="2025-01-24T18:26:58.073" v="5"/>
          <ac:picMkLst>
            <pc:docMk/>
            <pc:sldMk cId="3866448134" sldId="259"/>
            <ac:picMk id="9" creationId="{536A1911-0B69-7096-A2A0-2BE4F0E3A99E}"/>
          </ac:picMkLst>
        </pc:picChg>
        <pc:picChg chg="add mod">
          <ac:chgData name="Glenn A Mizell" userId="933a9bcc-eeb0-420a-a239-d4ef9d9db69d" providerId="ADAL" clId="{5ECB0313-EC7B-4323-BE51-CB379BE78F20}" dt="2025-01-24T18:26:58.073" v="5"/>
          <ac:picMkLst>
            <pc:docMk/>
            <pc:sldMk cId="3866448134" sldId="259"/>
            <ac:picMk id="10" creationId="{63AC92A2-BDEC-0051-8C62-308E019B0078}"/>
          </ac:picMkLst>
        </pc:picChg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351545305" sldId="277"/>
        </pc:sldMkLst>
      </pc:sldChg>
      <pc:sldChg chg="modSp add mod modTransition">
        <pc:chgData name="Glenn A Mizell" userId="933a9bcc-eeb0-420a-a239-d4ef9d9db69d" providerId="ADAL" clId="{5ECB0313-EC7B-4323-BE51-CB379BE78F20}" dt="2025-01-24T18:30:26.151" v="29" actId="1076"/>
        <pc:sldMkLst>
          <pc:docMk/>
          <pc:sldMk cId="2037339830" sldId="279"/>
        </pc:sldMkLst>
        <pc:spChg chg="mod">
          <ac:chgData name="Glenn A Mizell" userId="933a9bcc-eeb0-420a-a239-d4ef9d9db69d" providerId="ADAL" clId="{5ECB0313-EC7B-4323-BE51-CB379BE78F20}" dt="2025-01-24T18:30:26.151" v="29" actId="1076"/>
          <ac:spMkLst>
            <pc:docMk/>
            <pc:sldMk cId="2037339830" sldId="279"/>
            <ac:spMk id="2" creationId="{D5FF011B-B45B-0D6D-8405-674ECA3EB888}"/>
          </ac:spMkLst>
        </pc:spChg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3229015469" sldId="279"/>
        </pc:sldMkLst>
      </pc:sldChg>
      <pc:sldChg chg="modSp add mod modTransition">
        <pc:chgData name="Glenn A Mizell" userId="933a9bcc-eeb0-420a-a239-d4ef9d9db69d" providerId="ADAL" clId="{5ECB0313-EC7B-4323-BE51-CB379BE78F20}" dt="2025-01-24T18:30:56.096" v="34" actId="1076"/>
        <pc:sldMkLst>
          <pc:docMk/>
          <pc:sldMk cId="461614903" sldId="280"/>
        </pc:sldMkLst>
        <pc:spChg chg="mod">
          <ac:chgData name="Glenn A Mizell" userId="933a9bcc-eeb0-420a-a239-d4ef9d9db69d" providerId="ADAL" clId="{5ECB0313-EC7B-4323-BE51-CB379BE78F20}" dt="2025-01-24T18:30:56.096" v="34" actId="1076"/>
          <ac:spMkLst>
            <pc:docMk/>
            <pc:sldMk cId="461614903" sldId="280"/>
            <ac:spMk id="2" creationId="{65BA91FE-C463-9534-CB9C-E638D507748F}"/>
          </ac:spMkLst>
        </pc:spChg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1650129845" sldId="280"/>
        </pc:sldMkLst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1251495122" sldId="281"/>
        </pc:sldMkLst>
      </pc:sldChg>
      <pc:sldChg chg="modSp add mod modTransition modShow">
        <pc:chgData name="Glenn A Mizell" userId="933a9bcc-eeb0-420a-a239-d4ef9d9db69d" providerId="ADAL" clId="{5ECB0313-EC7B-4323-BE51-CB379BE78F20}" dt="2025-01-24T18:31:22.782" v="41" actId="729"/>
        <pc:sldMkLst>
          <pc:docMk/>
          <pc:sldMk cId="2585271414" sldId="281"/>
        </pc:sldMkLst>
        <pc:spChg chg="mod">
          <ac:chgData name="Glenn A Mizell" userId="933a9bcc-eeb0-420a-a239-d4ef9d9db69d" providerId="ADAL" clId="{5ECB0313-EC7B-4323-BE51-CB379BE78F20}" dt="2025-01-24T18:31:07.054" v="37" actId="113"/>
          <ac:spMkLst>
            <pc:docMk/>
            <pc:sldMk cId="2585271414" sldId="281"/>
            <ac:spMk id="2" creationId="{A18B7D72-703D-656A-4570-E7743E2E4E30}"/>
          </ac:spMkLst>
        </pc:spChg>
      </pc:sldChg>
      <pc:sldChg chg="modSp add mod modTransition">
        <pc:chgData name="Glenn A Mizell" userId="933a9bcc-eeb0-420a-a239-d4ef9d9db69d" providerId="ADAL" clId="{5ECB0313-EC7B-4323-BE51-CB379BE78F20}" dt="2025-01-24T18:31:18.516" v="40" actId="113"/>
        <pc:sldMkLst>
          <pc:docMk/>
          <pc:sldMk cId="2587146875" sldId="282"/>
        </pc:sldMkLst>
        <pc:spChg chg="mod">
          <ac:chgData name="Glenn A Mizell" userId="933a9bcc-eeb0-420a-a239-d4ef9d9db69d" providerId="ADAL" clId="{5ECB0313-EC7B-4323-BE51-CB379BE78F20}" dt="2025-01-24T18:31:18.516" v="40" actId="113"/>
          <ac:spMkLst>
            <pc:docMk/>
            <pc:sldMk cId="2587146875" sldId="282"/>
            <ac:spMk id="2" creationId="{AFB7FCE4-1E36-3D88-578E-C4E0F7CB6B1E}"/>
          </ac:spMkLst>
        </pc:spChg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3607855178" sldId="282"/>
        </pc:sldMkLst>
      </pc:sldChg>
      <pc:sldChg chg="delSp modSp add mod modTransition">
        <pc:chgData name="Glenn A Mizell" userId="933a9bcc-eeb0-420a-a239-d4ef9d9db69d" providerId="ADAL" clId="{5ECB0313-EC7B-4323-BE51-CB379BE78F20}" dt="2025-01-24T18:32:01.049" v="50" actId="478"/>
        <pc:sldMkLst>
          <pc:docMk/>
          <pc:sldMk cId="490014482" sldId="284"/>
        </pc:sldMkLst>
        <pc:spChg chg="mod">
          <ac:chgData name="Glenn A Mizell" userId="933a9bcc-eeb0-420a-a239-d4ef9d9db69d" providerId="ADAL" clId="{5ECB0313-EC7B-4323-BE51-CB379BE78F20}" dt="2025-01-24T18:31:33.052" v="44" actId="113"/>
          <ac:spMkLst>
            <pc:docMk/>
            <pc:sldMk cId="490014482" sldId="284"/>
            <ac:spMk id="2" creationId="{4B2B1213-FF9B-5C20-FB2E-3D7F6852AF44}"/>
          </ac:spMkLst>
        </pc:spChg>
        <pc:spChg chg="mod">
          <ac:chgData name="Glenn A Mizell" userId="933a9bcc-eeb0-420a-a239-d4ef9d9db69d" providerId="ADAL" clId="{5ECB0313-EC7B-4323-BE51-CB379BE78F20}" dt="2025-01-24T18:31:50.227" v="49" actId="1076"/>
          <ac:spMkLst>
            <pc:docMk/>
            <pc:sldMk cId="490014482" sldId="284"/>
            <ac:spMk id="5" creationId="{E4373E98-58A3-B02E-B690-AC62B19A2184}"/>
          </ac:spMkLst>
        </pc:spChg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3376463134" sldId="284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2255386246" sldId="285"/>
        </pc:sldMkLst>
      </pc:sldChg>
      <pc:sldChg chg="add modTransition">
        <pc:chgData name="Glenn A Mizell" userId="933a9bcc-eeb0-420a-a239-d4ef9d9db69d" providerId="ADAL" clId="{5ECB0313-EC7B-4323-BE51-CB379BE78F20}" dt="2025-01-24T18:29:22.154" v="20"/>
        <pc:sldMkLst>
          <pc:docMk/>
          <pc:sldMk cId="1720921894" sldId="286"/>
        </pc:sldMkLst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4020826175" sldId="286"/>
        </pc:sldMkLst>
      </pc:sldChg>
      <pc:sldChg chg="add modTransition">
        <pc:chgData name="Glenn A Mizell" userId="933a9bcc-eeb0-420a-a239-d4ef9d9db69d" providerId="ADAL" clId="{5ECB0313-EC7B-4323-BE51-CB379BE78F20}" dt="2025-01-24T18:29:22.154" v="20"/>
        <pc:sldMkLst>
          <pc:docMk/>
          <pc:sldMk cId="479364741" sldId="287"/>
        </pc:sldMkLst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1670795382" sldId="287"/>
        </pc:sldMkLst>
      </pc:sldChg>
      <pc:sldChg chg="modSp add mod modTransition">
        <pc:chgData name="Glenn A Mizell" userId="933a9bcc-eeb0-420a-a239-d4ef9d9db69d" providerId="ADAL" clId="{5ECB0313-EC7B-4323-BE51-CB379BE78F20}" dt="2025-01-24T18:32:14.692" v="53" actId="113"/>
        <pc:sldMkLst>
          <pc:docMk/>
          <pc:sldMk cId="49904695" sldId="288"/>
        </pc:sldMkLst>
        <pc:spChg chg="mod">
          <ac:chgData name="Glenn A Mizell" userId="933a9bcc-eeb0-420a-a239-d4ef9d9db69d" providerId="ADAL" clId="{5ECB0313-EC7B-4323-BE51-CB379BE78F20}" dt="2025-01-24T18:32:14.692" v="53" actId="113"/>
          <ac:spMkLst>
            <pc:docMk/>
            <pc:sldMk cId="49904695" sldId="288"/>
            <ac:spMk id="2" creationId="{1C3E8C7B-8BF6-4CEA-1846-6D3C9B9E84D4}"/>
          </ac:spMkLst>
        </pc:spChg>
        <pc:spChg chg="mod">
          <ac:chgData name="Glenn A Mizell" userId="933a9bcc-eeb0-420a-a239-d4ef9d9db69d" providerId="ADAL" clId="{5ECB0313-EC7B-4323-BE51-CB379BE78F20}" dt="2025-01-24T18:32:14.692" v="53" actId="113"/>
          <ac:spMkLst>
            <pc:docMk/>
            <pc:sldMk cId="49904695" sldId="288"/>
            <ac:spMk id="5" creationId="{9E9943D2-2478-19AF-A3D8-031332AEC51E}"/>
          </ac:spMkLst>
        </pc:spChg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4042674909" sldId="288"/>
        </pc:sldMkLst>
      </pc:sldChg>
      <pc:sldChg chg="del">
        <pc:chgData name="Glenn A Mizell" userId="933a9bcc-eeb0-420a-a239-d4ef9d9db69d" providerId="ADAL" clId="{5ECB0313-EC7B-4323-BE51-CB379BE78F20}" dt="2025-01-24T18:29:15.738" v="19" actId="2696"/>
        <pc:sldMkLst>
          <pc:docMk/>
          <pc:sldMk cId="1125218864" sldId="289"/>
        </pc:sldMkLst>
      </pc:sldChg>
      <pc:sldChg chg="modSp add mod modTransition">
        <pc:chgData name="Glenn A Mizell" userId="933a9bcc-eeb0-420a-a239-d4ef9d9db69d" providerId="ADAL" clId="{5ECB0313-EC7B-4323-BE51-CB379BE78F20}" dt="2025-01-24T18:33:32.172" v="77"/>
        <pc:sldMkLst>
          <pc:docMk/>
          <pc:sldMk cId="3597039926" sldId="289"/>
        </pc:sldMkLst>
        <pc:spChg chg="mod">
          <ac:chgData name="Glenn A Mizell" userId="933a9bcc-eeb0-420a-a239-d4ef9d9db69d" providerId="ADAL" clId="{5ECB0313-EC7B-4323-BE51-CB379BE78F20}" dt="2025-01-24T18:32:39.805" v="56" actId="113"/>
          <ac:spMkLst>
            <pc:docMk/>
            <pc:sldMk cId="3597039926" sldId="289"/>
            <ac:spMk id="2" creationId="{7861E906-9B17-00E8-1A53-C67523CD8CFC}"/>
          </ac:spMkLst>
        </pc:spChg>
        <pc:spChg chg="mod">
          <ac:chgData name="Glenn A Mizell" userId="933a9bcc-eeb0-420a-a239-d4ef9d9db69d" providerId="ADAL" clId="{5ECB0313-EC7B-4323-BE51-CB379BE78F20}" dt="2025-01-24T18:32:39.805" v="56" actId="113"/>
          <ac:spMkLst>
            <pc:docMk/>
            <pc:sldMk cId="3597039926" sldId="289"/>
            <ac:spMk id="5" creationId="{AB0948D6-510E-5427-883F-32762FA301B3}"/>
          </ac:spMkLst>
        </pc:spChg>
        <pc:spChg chg="mod">
          <ac:chgData name="Glenn A Mizell" userId="933a9bcc-eeb0-420a-a239-d4ef9d9db69d" providerId="ADAL" clId="{5ECB0313-EC7B-4323-BE51-CB379BE78F20}" dt="2025-01-24T18:33:32.172" v="77"/>
          <ac:spMkLst>
            <pc:docMk/>
            <pc:sldMk cId="3597039926" sldId="289"/>
            <ac:spMk id="6" creationId="{3E6F6412-5467-66A1-5686-C15EC4520F66}"/>
          </ac:spMkLst>
        </pc:spChg>
        <pc:spChg chg="mod">
          <ac:chgData name="Glenn A Mizell" userId="933a9bcc-eeb0-420a-a239-d4ef9d9db69d" providerId="ADAL" clId="{5ECB0313-EC7B-4323-BE51-CB379BE78F20}" dt="2025-01-24T18:32:39.805" v="56" actId="113"/>
          <ac:spMkLst>
            <pc:docMk/>
            <pc:sldMk cId="3597039926" sldId="289"/>
            <ac:spMk id="7" creationId="{074D79E1-03D1-F3AD-4BB0-A68A883CE269}"/>
          </ac:spMkLst>
        </pc:spChg>
        <pc:spChg chg="mod">
          <ac:chgData name="Glenn A Mizell" userId="933a9bcc-eeb0-420a-a239-d4ef9d9db69d" providerId="ADAL" clId="{5ECB0313-EC7B-4323-BE51-CB379BE78F20}" dt="2025-01-24T18:32:55.437" v="58" actId="14100"/>
          <ac:spMkLst>
            <pc:docMk/>
            <pc:sldMk cId="3597039926" sldId="289"/>
            <ac:spMk id="9" creationId="{98865EB7-D75A-0110-4F00-522946DF2886}"/>
          </ac:spMkLst>
        </pc:spChg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4140042579" sldId="290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2622898481" sldId="291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3973581649" sldId="292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2852844025" sldId="293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1073819209" sldId="294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3263851025" sldId="295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330991834" sldId="296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2762609517" sldId="297"/>
        </pc:sldMkLst>
      </pc:sldChg>
      <pc:sldChg chg="del">
        <pc:chgData name="Glenn A Mizell" userId="933a9bcc-eeb0-420a-a239-d4ef9d9db69d" providerId="ADAL" clId="{5ECB0313-EC7B-4323-BE51-CB379BE78F20}" dt="2025-01-24T18:29:38.835" v="21" actId="2696"/>
        <pc:sldMkLst>
          <pc:docMk/>
          <pc:sldMk cId="3877596815" sldId="298"/>
        </pc:sldMkLst>
      </pc:sldChg>
      <pc:sldChg chg="delSp modSp add del mod">
        <pc:chgData name="Glenn A Mizell" userId="933a9bcc-eeb0-420a-a239-d4ef9d9db69d" providerId="ADAL" clId="{5ECB0313-EC7B-4323-BE51-CB379BE78F20}" dt="2025-01-24T18:30:03.465" v="23" actId="47"/>
        <pc:sldMkLst>
          <pc:docMk/>
          <pc:sldMk cId="2680699495" sldId="299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2043800388" sldId="300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3896304685" sldId="301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4081653117" sldId="302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1775868274" sldId="303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3673410778" sldId="304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259383596" sldId="305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2471596334" sldId="306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243496855" sldId="307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2257060993" sldId="308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3481720737" sldId="309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1133743834" sldId="310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3628634147" sldId="311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4104822908" sldId="312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1153786515" sldId="313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510823685" sldId="314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1309880752" sldId="315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2346634462" sldId="316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1836606761" sldId="317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414255862" sldId="318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487956004" sldId="319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106569514" sldId="320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246965845" sldId="321"/>
        </pc:sldMkLst>
      </pc:sldChg>
      <pc:sldChg chg="add del">
        <pc:chgData name="Glenn A Mizell" userId="933a9bcc-eeb0-420a-a239-d4ef9d9db69d" providerId="ADAL" clId="{5ECB0313-EC7B-4323-BE51-CB379BE78F20}" dt="2025-01-24T18:29:58.405" v="22" actId="47"/>
        <pc:sldMkLst>
          <pc:docMk/>
          <pc:sldMk cId="292485683" sldId="322"/>
        </pc:sldMkLst>
      </pc:sldChg>
      <pc:sldMasterChg chg="modSldLayout">
        <pc:chgData name="Glenn A Mizell" userId="933a9bcc-eeb0-420a-a239-d4ef9d9db69d" providerId="ADAL" clId="{5ECB0313-EC7B-4323-BE51-CB379BE78F20}" dt="2025-01-24T18:26:40.703" v="4"/>
        <pc:sldMasterMkLst>
          <pc:docMk/>
          <pc:sldMasterMk cId="3185500074" sldId="2147483762"/>
        </pc:sldMasterMkLst>
        <pc:sldLayoutChg chg="setBg">
          <pc:chgData name="Glenn A Mizell" userId="933a9bcc-eeb0-420a-a239-d4ef9d9db69d" providerId="ADAL" clId="{5ECB0313-EC7B-4323-BE51-CB379BE78F20}" dt="2025-01-24T18:26:40.703" v="4"/>
          <pc:sldLayoutMkLst>
            <pc:docMk/>
            <pc:sldMasterMk cId="3185500074" sldId="2147483762"/>
            <pc:sldLayoutMk cId="1416936778" sldId="2147483765"/>
          </pc:sldLayoutMkLst>
        </pc:sldLayoutChg>
        <pc:sldLayoutChg chg="setBg">
          <pc:chgData name="Glenn A Mizell" userId="933a9bcc-eeb0-420a-a239-d4ef9d9db69d" providerId="ADAL" clId="{5ECB0313-EC7B-4323-BE51-CB379BE78F20}" dt="2025-01-24T18:26:40.703" v="4"/>
          <pc:sldLayoutMkLst>
            <pc:docMk/>
            <pc:sldMasterMk cId="3185500074" sldId="2147483762"/>
            <pc:sldLayoutMk cId="1100600142" sldId="2147483771"/>
          </pc:sldLayoutMkLst>
        </pc:sldLayoutChg>
      </pc:sldMasterChg>
      <pc:sldMasterChg chg="modSldLayout">
        <pc:chgData name="Glenn A Mizell" userId="933a9bcc-eeb0-420a-a239-d4ef9d9db69d" providerId="ADAL" clId="{5ECB0313-EC7B-4323-BE51-CB379BE78F20}" dt="2025-01-24T18:26:40.703" v="4"/>
        <pc:sldMasterMkLst>
          <pc:docMk/>
          <pc:sldMasterMk cId="3423109514" sldId="2147483774"/>
        </pc:sldMasterMkLst>
        <pc:sldLayoutChg chg="setBg">
          <pc:chgData name="Glenn A Mizell" userId="933a9bcc-eeb0-420a-a239-d4ef9d9db69d" providerId="ADAL" clId="{5ECB0313-EC7B-4323-BE51-CB379BE78F20}" dt="2025-01-24T18:26:40.703" v="4"/>
          <pc:sldLayoutMkLst>
            <pc:docMk/>
            <pc:sldMasterMk cId="3423109514" sldId="2147483774"/>
            <pc:sldLayoutMk cId="749830474" sldId="2147483776"/>
          </pc:sldLayoutMkLst>
        </pc:sldLayoutChg>
      </pc:sldMasterChg>
    </pc:docChg>
  </pc:docChgLst>
  <pc:docChgLst>
    <pc:chgData name="Glenn A Mizell" userId="933a9bcc-eeb0-420a-a239-d4ef9d9db69d" providerId="ADAL" clId="{13CE1A38-05C2-4E28-8DD8-EDE018ECBB30}"/>
    <pc:docChg chg="undo custSel delSld modSld delMainMaster">
      <pc:chgData name="Glenn A Mizell" userId="933a9bcc-eeb0-420a-a239-d4ef9d9db69d" providerId="ADAL" clId="{13CE1A38-05C2-4E28-8DD8-EDE018ECBB30}" dt="2025-02-28T19:37:16.842" v="370" actId="20577"/>
      <pc:docMkLst>
        <pc:docMk/>
      </pc:docMkLst>
      <pc:sldChg chg="modSp del">
        <pc:chgData name="Glenn A Mizell" userId="933a9bcc-eeb0-420a-a239-d4ef9d9db69d" providerId="ADAL" clId="{13CE1A38-05C2-4E28-8DD8-EDE018ECBB30}" dt="2025-02-16T20:09:20.895" v="177" actId="47"/>
        <pc:sldMkLst>
          <pc:docMk/>
          <pc:sldMk cId="2504296814" sldId="256"/>
        </pc:sldMkLst>
      </pc:sldChg>
      <pc:sldChg chg="addSp modSp mod setBg">
        <pc:chgData name="Glenn A Mizell" userId="933a9bcc-eeb0-420a-a239-d4ef9d9db69d" providerId="ADAL" clId="{13CE1A38-05C2-4E28-8DD8-EDE018ECBB30}" dt="2025-02-16T20:16:16.236" v="222" actId="1076"/>
        <pc:sldMkLst>
          <pc:docMk/>
          <pc:sldMk cId="3866448134" sldId="259"/>
        </pc:sldMkLst>
        <pc:spChg chg="add mod">
          <ac:chgData name="Glenn A Mizell" userId="933a9bcc-eeb0-420a-a239-d4ef9d9db69d" providerId="ADAL" clId="{13CE1A38-05C2-4E28-8DD8-EDE018ECBB30}" dt="2025-02-16T20:15:57.587" v="219" actId="1076"/>
          <ac:spMkLst>
            <pc:docMk/>
            <pc:sldMk cId="3866448134" sldId="259"/>
            <ac:spMk id="3" creationId="{F5C3D826-6F76-F850-5228-7715945D022B}"/>
          </ac:spMkLst>
        </pc:spChg>
        <pc:spChg chg="mod">
          <ac:chgData name="Glenn A Mizell" userId="933a9bcc-eeb0-420a-a239-d4ef9d9db69d" providerId="ADAL" clId="{13CE1A38-05C2-4E28-8DD8-EDE018ECBB30}" dt="2025-02-16T20:16:16.236" v="222" actId="1076"/>
          <ac:spMkLst>
            <pc:docMk/>
            <pc:sldMk cId="3866448134" sldId="259"/>
            <ac:spMk id="8" creationId="{5BFAD4A7-4B50-054D-4582-EBC730606350}"/>
          </ac:spMkLst>
        </pc:spChg>
        <pc:picChg chg="add mod ord">
          <ac:chgData name="Glenn A Mizell" userId="933a9bcc-eeb0-420a-a239-d4ef9d9db69d" providerId="ADAL" clId="{13CE1A38-05C2-4E28-8DD8-EDE018ECBB30}" dt="2025-02-16T18:22:59.518" v="29" actId="1076"/>
          <ac:picMkLst>
            <pc:docMk/>
            <pc:sldMk cId="3866448134" sldId="259"/>
            <ac:picMk id="2" creationId="{191A6E60-24F1-0E2B-A61D-B5D4DB1375CE}"/>
          </ac:picMkLst>
        </pc:picChg>
      </pc:sldChg>
      <pc:sldChg chg="del">
        <pc:chgData name="Glenn A Mizell" userId="933a9bcc-eeb0-420a-a239-d4ef9d9db69d" providerId="ADAL" clId="{13CE1A38-05C2-4E28-8DD8-EDE018ECBB30}" dt="2025-02-16T20:09:20.895" v="177" actId="47"/>
        <pc:sldMkLst>
          <pc:docMk/>
          <pc:sldMk cId="0" sldId="276"/>
        </pc:sldMkLst>
      </pc:sldChg>
      <pc:sldChg chg="addSp modSp mod modNotesTx">
        <pc:chgData name="Glenn A Mizell" userId="933a9bcc-eeb0-420a-a239-d4ef9d9db69d" providerId="ADAL" clId="{13CE1A38-05C2-4E28-8DD8-EDE018ECBB30}" dt="2025-02-28T19:33:29.061" v="304" actId="20577"/>
        <pc:sldMkLst>
          <pc:docMk/>
          <pc:sldMk cId="987015313" sldId="277"/>
        </pc:sldMkLst>
        <pc:spChg chg="mod">
          <ac:chgData name="Glenn A Mizell" userId="933a9bcc-eeb0-420a-a239-d4ef9d9db69d" providerId="ADAL" clId="{13CE1A38-05C2-4E28-8DD8-EDE018ECBB30}" dt="2025-02-16T19:50:12.384" v="107" actId="1076"/>
          <ac:spMkLst>
            <pc:docMk/>
            <pc:sldMk cId="987015313" sldId="277"/>
            <ac:spMk id="5" creationId="{5F0E2CE4-E1EF-CC0C-FCBE-6739A3253096}"/>
          </ac:spMkLst>
        </pc:spChg>
        <pc:spChg chg="mod">
          <ac:chgData name="Glenn A Mizell" userId="933a9bcc-eeb0-420a-a239-d4ef9d9db69d" providerId="ADAL" clId="{13CE1A38-05C2-4E28-8DD8-EDE018ECBB30}" dt="2025-02-16T19:50:09.453" v="106" actId="1076"/>
          <ac:spMkLst>
            <pc:docMk/>
            <pc:sldMk cId="987015313" sldId="277"/>
            <ac:spMk id="6" creationId="{CA3C645A-C087-740E-2EC9-B2DA19DB125B}"/>
          </ac:spMkLst>
        </pc:spChg>
        <pc:picChg chg="add mod ord">
          <ac:chgData name="Glenn A Mizell" userId="933a9bcc-eeb0-420a-a239-d4ef9d9db69d" providerId="ADAL" clId="{13CE1A38-05C2-4E28-8DD8-EDE018ECBB30}" dt="2025-02-16T19:49:59.485" v="104" actId="167"/>
          <ac:picMkLst>
            <pc:docMk/>
            <pc:sldMk cId="987015313" sldId="277"/>
            <ac:picMk id="2" creationId="{C799B0C7-73CE-3BC3-2AD9-ECBA75FEB9CB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2:17.365" v="227" actId="20577"/>
        <pc:sldMkLst>
          <pc:docMk/>
          <pc:sldMk cId="2037339830" sldId="279"/>
        </pc:sldMkLst>
        <pc:spChg chg="mod">
          <ac:chgData name="Glenn A Mizell" userId="933a9bcc-eeb0-420a-a239-d4ef9d9db69d" providerId="ADAL" clId="{13CE1A38-05C2-4E28-8DD8-EDE018ECBB30}" dt="2025-02-16T20:09:14.317" v="176" actId="1076"/>
          <ac:spMkLst>
            <pc:docMk/>
            <pc:sldMk cId="2037339830" sldId="279"/>
            <ac:spMk id="2" creationId="{D5FF011B-B45B-0D6D-8405-674ECA3EB888}"/>
          </ac:spMkLst>
        </pc:spChg>
        <pc:picChg chg="add mod ord">
          <ac:chgData name="Glenn A Mizell" userId="933a9bcc-eeb0-420a-a239-d4ef9d9db69d" providerId="ADAL" clId="{13CE1A38-05C2-4E28-8DD8-EDE018ECBB30}" dt="2025-02-16T18:24:01.107" v="38" actId="167"/>
          <ac:picMkLst>
            <pc:docMk/>
            <pc:sldMk cId="2037339830" sldId="279"/>
            <ac:picMk id="5" creationId="{F3D8A1C8-F923-2F79-F912-EC4297740D19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2:24.960" v="233" actId="20577"/>
        <pc:sldMkLst>
          <pc:docMk/>
          <pc:sldMk cId="461614903" sldId="280"/>
        </pc:sldMkLst>
        <pc:spChg chg="mod">
          <ac:chgData name="Glenn A Mizell" userId="933a9bcc-eeb0-420a-a239-d4ef9d9db69d" providerId="ADAL" clId="{13CE1A38-05C2-4E28-8DD8-EDE018ECBB30}" dt="2025-02-16T20:09:09.167" v="175" actId="1076"/>
          <ac:spMkLst>
            <pc:docMk/>
            <pc:sldMk cId="461614903" sldId="280"/>
            <ac:spMk id="2" creationId="{65BA91FE-C463-9534-CB9C-E638D507748F}"/>
          </ac:spMkLst>
        </pc:spChg>
        <pc:picChg chg="add mod ord">
          <ac:chgData name="Glenn A Mizell" userId="933a9bcc-eeb0-420a-a239-d4ef9d9db69d" providerId="ADAL" clId="{13CE1A38-05C2-4E28-8DD8-EDE018ECBB30}" dt="2025-02-16T18:24:39.145" v="46" actId="167"/>
          <ac:picMkLst>
            <pc:docMk/>
            <pc:sldMk cId="461614903" sldId="280"/>
            <ac:picMk id="5" creationId="{541AB8DE-3BB5-4D8B-ED08-728D3498C439}"/>
          </ac:picMkLst>
        </pc:picChg>
      </pc:sldChg>
      <pc:sldChg chg="addSp modSp mod">
        <pc:chgData name="Glenn A Mizell" userId="933a9bcc-eeb0-420a-a239-d4ef9d9db69d" providerId="ADAL" clId="{13CE1A38-05C2-4E28-8DD8-EDE018ECBB30}" dt="2025-02-16T20:08:57.971" v="174" actId="1076"/>
        <pc:sldMkLst>
          <pc:docMk/>
          <pc:sldMk cId="2585271414" sldId="281"/>
        </pc:sldMkLst>
        <pc:spChg chg="mod">
          <ac:chgData name="Glenn A Mizell" userId="933a9bcc-eeb0-420a-a239-d4ef9d9db69d" providerId="ADAL" clId="{13CE1A38-05C2-4E28-8DD8-EDE018ECBB30}" dt="2025-02-16T20:08:57.971" v="174" actId="1076"/>
          <ac:spMkLst>
            <pc:docMk/>
            <pc:sldMk cId="2585271414" sldId="281"/>
            <ac:spMk id="2" creationId="{A18B7D72-703D-656A-4570-E7743E2E4E30}"/>
          </ac:spMkLst>
        </pc:spChg>
        <pc:picChg chg="add mod ord">
          <ac:chgData name="Glenn A Mizell" userId="933a9bcc-eeb0-420a-a239-d4ef9d9db69d" providerId="ADAL" clId="{13CE1A38-05C2-4E28-8DD8-EDE018ECBB30}" dt="2025-02-16T18:25:12.137" v="55" actId="1076"/>
          <ac:picMkLst>
            <pc:docMk/>
            <pc:sldMk cId="2585271414" sldId="281"/>
            <ac:picMk id="5" creationId="{11BD86DE-62D4-F271-2D24-F775D6CC73D6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5:20.106" v="338" actId="20577"/>
        <pc:sldMkLst>
          <pc:docMk/>
          <pc:sldMk cId="2587146875" sldId="282"/>
        </pc:sldMkLst>
        <pc:spChg chg="mod">
          <ac:chgData name="Glenn A Mizell" userId="933a9bcc-eeb0-420a-a239-d4ef9d9db69d" providerId="ADAL" clId="{13CE1A38-05C2-4E28-8DD8-EDE018ECBB30}" dt="2025-02-16T18:25:39.446" v="61" actId="1076"/>
          <ac:spMkLst>
            <pc:docMk/>
            <pc:sldMk cId="2587146875" sldId="282"/>
            <ac:spMk id="2" creationId="{AFB7FCE4-1E36-3D88-578E-C4E0F7CB6B1E}"/>
          </ac:spMkLst>
        </pc:spChg>
        <pc:picChg chg="add ord">
          <ac:chgData name="Glenn A Mizell" userId="933a9bcc-eeb0-420a-a239-d4ef9d9db69d" providerId="ADAL" clId="{13CE1A38-05C2-4E28-8DD8-EDE018ECBB30}" dt="2025-02-16T18:25:30.051" v="58" actId="167"/>
          <ac:picMkLst>
            <pc:docMk/>
            <pc:sldMk cId="2587146875" sldId="282"/>
            <ac:picMk id="5" creationId="{C88180B9-58C7-9538-DB0A-BBE1E1FE8EC7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2:38.005" v="246" actId="20577"/>
        <pc:sldMkLst>
          <pc:docMk/>
          <pc:sldMk cId="490014482" sldId="284"/>
        </pc:sldMkLst>
        <pc:spChg chg="mod">
          <ac:chgData name="Glenn A Mizell" userId="933a9bcc-eeb0-420a-a239-d4ef9d9db69d" providerId="ADAL" clId="{13CE1A38-05C2-4E28-8DD8-EDE018ECBB30}" dt="2025-02-16T18:26:08.599" v="67" actId="14100"/>
          <ac:spMkLst>
            <pc:docMk/>
            <pc:sldMk cId="490014482" sldId="284"/>
            <ac:spMk id="2" creationId="{4B2B1213-FF9B-5C20-FB2E-3D7F6852AF44}"/>
          </ac:spMkLst>
        </pc:spChg>
        <pc:spChg chg="mod">
          <ac:chgData name="Glenn A Mizell" userId="933a9bcc-eeb0-420a-a239-d4ef9d9db69d" providerId="ADAL" clId="{13CE1A38-05C2-4E28-8DD8-EDE018ECBB30}" dt="2025-02-16T18:26:08.599" v="67" actId="14100"/>
          <ac:spMkLst>
            <pc:docMk/>
            <pc:sldMk cId="490014482" sldId="284"/>
            <ac:spMk id="5" creationId="{E4373E98-58A3-B02E-B690-AC62B19A2184}"/>
          </ac:spMkLst>
        </pc:spChg>
        <pc:picChg chg="add mod ord">
          <ac:chgData name="Glenn A Mizell" userId="933a9bcc-eeb0-420a-a239-d4ef9d9db69d" providerId="ADAL" clId="{13CE1A38-05C2-4E28-8DD8-EDE018ECBB30}" dt="2025-02-16T18:26:08.599" v="67" actId="14100"/>
          <ac:picMkLst>
            <pc:docMk/>
            <pc:sldMk cId="490014482" sldId="284"/>
            <ac:picMk id="6" creationId="{D56F698F-E26C-238E-1C3F-57095E7A3615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3:24.499" v="299" actId="20577"/>
        <pc:sldMkLst>
          <pc:docMk/>
          <pc:sldMk cId="4102183918" sldId="285"/>
        </pc:sldMkLst>
        <pc:spChg chg="mod">
          <ac:chgData name="Glenn A Mizell" userId="933a9bcc-eeb0-420a-a239-d4ef9d9db69d" providerId="ADAL" clId="{13CE1A38-05C2-4E28-8DD8-EDE018ECBB30}" dt="2025-02-16T19:49:48.053" v="101" actId="1076"/>
          <ac:spMkLst>
            <pc:docMk/>
            <pc:sldMk cId="4102183918" sldId="285"/>
            <ac:spMk id="2" creationId="{41A9E0BB-6065-8770-5589-D41C45D8B91E}"/>
          </ac:spMkLst>
        </pc:spChg>
        <pc:spChg chg="mod">
          <ac:chgData name="Glenn A Mizell" userId="933a9bcc-eeb0-420a-a239-d4ef9d9db69d" providerId="ADAL" clId="{13CE1A38-05C2-4E28-8DD8-EDE018ECBB30}" dt="2025-02-16T19:49:53.692" v="102" actId="1076"/>
          <ac:spMkLst>
            <pc:docMk/>
            <pc:sldMk cId="4102183918" sldId="285"/>
            <ac:spMk id="5" creationId="{BC6C187D-ACA2-BF4F-DE2C-9167A7E02C23}"/>
          </ac:spMkLst>
        </pc:spChg>
        <pc:picChg chg="add mod ord">
          <ac:chgData name="Glenn A Mizell" userId="933a9bcc-eeb0-420a-a239-d4ef9d9db69d" providerId="ADAL" clId="{13CE1A38-05C2-4E28-8DD8-EDE018ECBB30}" dt="2025-02-16T19:49:39.259" v="99" actId="167"/>
          <ac:picMkLst>
            <pc:docMk/>
            <pc:sldMk cId="4102183918" sldId="285"/>
            <ac:picMk id="6" creationId="{0F9FEE4C-61C0-18EC-1F9F-0332F1CBB776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3:18.073" v="294" actId="20577"/>
        <pc:sldMkLst>
          <pc:docMk/>
          <pc:sldMk cId="1720921894" sldId="286"/>
        </pc:sldMkLst>
        <pc:spChg chg="mod">
          <ac:chgData name="Glenn A Mizell" userId="933a9bcc-eeb0-420a-a239-d4ef9d9db69d" providerId="ADAL" clId="{13CE1A38-05C2-4E28-8DD8-EDE018ECBB30}" dt="2025-02-16T20:09:41.928" v="179" actId="1076"/>
          <ac:spMkLst>
            <pc:docMk/>
            <pc:sldMk cId="1720921894" sldId="286"/>
            <ac:spMk id="2" creationId="{226ECA94-407A-1A1B-D6BB-25A8DC6C8FAA}"/>
          </ac:spMkLst>
        </pc:spChg>
        <pc:spChg chg="mod">
          <ac:chgData name="Glenn A Mizell" userId="933a9bcc-eeb0-420a-a239-d4ef9d9db69d" providerId="ADAL" clId="{13CE1A38-05C2-4E28-8DD8-EDE018ECBB30}" dt="2025-02-16T19:49:18.737" v="96" actId="1076"/>
          <ac:spMkLst>
            <pc:docMk/>
            <pc:sldMk cId="1720921894" sldId="286"/>
            <ac:spMk id="5" creationId="{EB7CE501-842C-EDB4-3688-FF1BEEB40B27}"/>
          </ac:spMkLst>
        </pc:spChg>
        <pc:picChg chg="add mod ord">
          <ac:chgData name="Glenn A Mizell" userId="933a9bcc-eeb0-420a-a239-d4ef9d9db69d" providerId="ADAL" clId="{13CE1A38-05C2-4E28-8DD8-EDE018ECBB30}" dt="2025-02-16T19:48:53.347" v="92" actId="167"/>
          <ac:picMkLst>
            <pc:docMk/>
            <pc:sldMk cId="1720921894" sldId="286"/>
            <ac:picMk id="6" creationId="{185751F9-05A5-A08F-5F34-5046E6E92384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3:05.949" v="285" actId="20577"/>
        <pc:sldMkLst>
          <pc:docMk/>
          <pc:sldMk cId="479364741" sldId="287"/>
        </pc:sldMkLst>
        <pc:spChg chg="mod">
          <ac:chgData name="Glenn A Mizell" userId="933a9bcc-eeb0-420a-a239-d4ef9d9db69d" providerId="ADAL" clId="{13CE1A38-05C2-4E28-8DD8-EDE018ECBB30}" dt="2025-02-16T20:09:36.437" v="178" actId="1076"/>
          <ac:spMkLst>
            <pc:docMk/>
            <pc:sldMk cId="479364741" sldId="287"/>
            <ac:spMk id="2" creationId="{D828CBAB-F6E5-EF43-95E7-555D25F0A739}"/>
          </ac:spMkLst>
        </pc:spChg>
        <pc:spChg chg="mod">
          <ac:chgData name="Glenn A Mizell" userId="933a9bcc-eeb0-420a-a239-d4ef9d9db69d" providerId="ADAL" clId="{13CE1A38-05C2-4E28-8DD8-EDE018ECBB30}" dt="2025-02-16T19:49:24.171" v="97" actId="1076"/>
          <ac:spMkLst>
            <pc:docMk/>
            <pc:sldMk cId="479364741" sldId="287"/>
            <ac:spMk id="5" creationId="{99B35506-9FB5-70DA-6038-AFC490C86EF3}"/>
          </ac:spMkLst>
        </pc:spChg>
        <pc:picChg chg="add mod ord">
          <ac:chgData name="Glenn A Mizell" userId="933a9bcc-eeb0-420a-a239-d4ef9d9db69d" providerId="ADAL" clId="{13CE1A38-05C2-4E28-8DD8-EDE018ECBB30}" dt="2025-02-16T18:28:40" v="86" actId="167"/>
          <ac:picMkLst>
            <pc:docMk/>
            <pc:sldMk cId="479364741" sldId="287"/>
            <ac:picMk id="6" creationId="{A28EBE9C-C8B0-EA53-FADC-86691E5943E6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2:47.279" v="258" actId="20577"/>
        <pc:sldMkLst>
          <pc:docMk/>
          <pc:sldMk cId="49904695" sldId="288"/>
        </pc:sldMkLst>
        <pc:spChg chg="mod">
          <ac:chgData name="Glenn A Mizell" userId="933a9bcc-eeb0-420a-a239-d4ef9d9db69d" providerId="ADAL" clId="{13CE1A38-05C2-4E28-8DD8-EDE018ECBB30}" dt="2025-02-16T18:26:52.593" v="71" actId="1076"/>
          <ac:spMkLst>
            <pc:docMk/>
            <pc:sldMk cId="49904695" sldId="288"/>
            <ac:spMk id="2" creationId="{1C3E8C7B-8BF6-4CEA-1846-6D3C9B9E84D4}"/>
          </ac:spMkLst>
        </pc:spChg>
        <pc:spChg chg="mod">
          <ac:chgData name="Glenn A Mizell" userId="933a9bcc-eeb0-420a-a239-d4ef9d9db69d" providerId="ADAL" clId="{13CE1A38-05C2-4E28-8DD8-EDE018ECBB30}" dt="2025-02-16T18:26:56.752" v="72" actId="1076"/>
          <ac:spMkLst>
            <pc:docMk/>
            <pc:sldMk cId="49904695" sldId="288"/>
            <ac:spMk id="5" creationId="{9E9943D2-2478-19AF-A3D8-031332AEC51E}"/>
          </ac:spMkLst>
        </pc:spChg>
        <pc:picChg chg="add ord">
          <ac:chgData name="Glenn A Mizell" userId="933a9bcc-eeb0-420a-a239-d4ef9d9db69d" providerId="ADAL" clId="{13CE1A38-05C2-4E28-8DD8-EDE018ECBB30}" dt="2025-02-16T18:26:36.231" v="69" actId="167"/>
          <ac:picMkLst>
            <pc:docMk/>
            <pc:sldMk cId="49904695" sldId="288"/>
            <ac:picMk id="6" creationId="{FD1407CD-5B84-11A6-B4CD-A86018B7932F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2:56.642" v="274" actId="20577"/>
        <pc:sldMkLst>
          <pc:docMk/>
          <pc:sldMk cId="3597039926" sldId="289"/>
        </pc:sldMkLst>
        <pc:spChg chg="mod">
          <ac:chgData name="Glenn A Mizell" userId="933a9bcc-eeb0-420a-a239-d4ef9d9db69d" providerId="ADAL" clId="{13CE1A38-05C2-4E28-8DD8-EDE018ECBB30}" dt="2025-02-16T18:27:13.844" v="76"/>
          <ac:spMkLst>
            <pc:docMk/>
            <pc:sldMk cId="3597039926" sldId="289"/>
            <ac:spMk id="2" creationId="{7861E906-9B17-00E8-1A53-C67523CD8CFC}"/>
          </ac:spMkLst>
        </pc:spChg>
        <pc:spChg chg="mod">
          <ac:chgData name="Glenn A Mizell" userId="933a9bcc-eeb0-420a-a239-d4ef9d9db69d" providerId="ADAL" clId="{13CE1A38-05C2-4E28-8DD8-EDE018ECBB30}" dt="2025-02-16T18:27:25.111" v="78" actId="1076"/>
          <ac:spMkLst>
            <pc:docMk/>
            <pc:sldMk cId="3597039926" sldId="289"/>
            <ac:spMk id="5" creationId="{AB0948D6-510E-5427-883F-32762FA301B3}"/>
          </ac:spMkLst>
        </pc:spChg>
        <pc:spChg chg="mod">
          <ac:chgData name="Glenn A Mizell" userId="933a9bcc-eeb0-420a-a239-d4ef9d9db69d" providerId="ADAL" clId="{13CE1A38-05C2-4E28-8DD8-EDE018ECBB30}" dt="2025-02-16T18:27:13.844" v="76"/>
          <ac:spMkLst>
            <pc:docMk/>
            <pc:sldMk cId="3597039926" sldId="289"/>
            <ac:spMk id="6" creationId="{3E6F6412-5467-66A1-5686-C15EC4520F66}"/>
          </ac:spMkLst>
        </pc:spChg>
        <pc:spChg chg="mod">
          <ac:chgData name="Glenn A Mizell" userId="933a9bcc-eeb0-420a-a239-d4ef9d9db69d" providerId="ADAL" clId="{13CE1A38-05C2-4E28-8DD8-EDE018ECBB30}" dt="2025-02-16T18:27:28.851" v="79" actId="1076"/>
          <ac:spMkLst>
            <pc:docMk/>
            <pc:sldMk cId="3597039926" sldId="289"/>
            <ac:spMk id="7" creationId="{074D79E1-03D1-F3AD-4BB0-A68A883CE269}"/>
          </ac:spMkLst>
        </pc:spChg>
        <pc:spChg chg="mod">
          <ac:chgData name="Glenn A Mizell" userId="933a9bcc-eeb0-420a-a239-d4ef9d9db69d" providerId="ADAL" clId="{13CE1A38-05C2-4E28-8DD8-EDE018ECBB30}" dt="2025-02-16T18:28:02.416" v="84" actId="14100"/>
          <ac:spMkLst>
            <pc:docMk/>
            <pc:sldMk cId="3597039926" sldId="289"/>
            <ac:spMk id="9" creationId="{98865EB7-D75A-0110-4F00-522946DF2886}"/>
          </ac:spMkLst>
        </pc:spChg>
        <pc:picChg chg="mod">
          <ac:chgData name="Glenn A Mizell" userId="933a9bcc-eeb0-420a-a239-d4ef9d9db69d" providerId="ADAL" clId="{13CE1A38-05C2-4E28-8DD8-EDE018ECBB30}" dt="2025-02-16T18:09:22.554" v="8"/>
          <ac:picMkLst>
            <pc:docMk/>
            <pc:sldMk cId="3597039926" sldId="289"/>
            <ac:picMk id="3" creationId="{AB6D5813-8321-61A3-D4C3-0BF5E07952E1}"/>
          </ac:picMkLst>
        </pc:picChg>
        <pc:picChg chg="mod">
          <ac:chgData name="Glenn A Mizell" userId="933a9bcc-eeb0-420a-a239-d4ef9d9db69d" providerId="ADAL" clId="{13CE1A38-05C2-4E28-8DD8-EDE018ECBB30}" dt="2025-02-16T18:09:22.554" v="8"/>
          <ac:picMkLst>
            <pc:docMk/>
            <pc:sldMk cId="3597039926" sldId="289"/>
            <ac:picMk id="4" creationId="{917889D7-7847-E6DA-CB3F-2D74C0F6CDE8}"/>
          </ac:picMkLst>
        </pc:picChg>
        <pc:picChg chg="add mod ord">
          <ac:chgData name="Glenn A Mizell" userId="933a9bcc-eeb0-420a-a239-d4ef9d9db69d" providerId="ADAL" clId="{13CE1A38-05C2-4E28-8DD8-EDE018ECBB30}" dt="2025-02-16T18:27:13.844" v="76"/>
          <ac:picMkLst>
            <pc:docMk/>
            <pc:sldMk cId="3597039926" sldId="289"/>
            <ac:picMk id="8" creationId="{2A4D824A-1723-F5C3-9F29-28A0727F362E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7:16.842" v="370" actId="20577"/>
        <pc:sldMkLst>
          <pc:docMk/>
          <pc:sldMk cId="2171071040" sldId="290"/>
        </pc:sldMkLst>
        <pc:spChg chg="mod">
          <ac:chgData name="Glenn A Mizell" userId="933a9bcc-eeb0-420a-a239-d4ef9d9db69d" providerId="ADAL" clId="{13CE1A38-05C2-4E28-8DD8-EDE018ECBB30}" dt="2025-02-16T19:51:15.788" v="122" actId="1076"/>
          <ac:spMkLst>
            <pc:docMk/>
            <pc:sldMk cId="2171071040" sldId="290"/>
            <ac:spMk id="2" creationId="{A9F8CA53-DA23-8974-8FFD-27E4959B697E}"/>
          </ac:spMkLst>
        </pc:spChg>
        <pc:spChg chg="mod">
          <ac:chgData name="Glenn A Mizell" userId="933a9bcc-eeb0-420a-a239-d4ef9d9db69d" providerId="ADAL" clId="{13CE1A38-05C2-4E28-8DD8-EDE018ECBB30}" dt="2025-02-16T19:51:27.355" v="126" actId="1076"/>
          <ac:spMkLst>
            <pc:docMk/>
            <pc:sldMk cId="2171071040" sldId="290"/>
            <ac:spMk id="5" creationId="{C42E846C-9BEA-CBCA-8D11-CC72AE7466A7}"/>
          </ac:spMkLst>
        </pc:spChg>
        <pc:spChg chg="mod">
          <ac:chgData name="Glenn A Mizell" userId="933a9bcc-eeb0-420a-a239-d4ef9d9db69d" providerId="ADAL" clId="{13CE1A38-05C2-4E28-8DD8-EDE018ECBB30}" dt="2025-02-16T19:51:15.788" v="122" actId="1076"/>
          <ac:spMkLst>
            <pc:docMk/>
            <pc:sldMk cId="2171071040" sldId="290"/>
            <ac:spMk id="6" creationId="{739A3121-D994-FCF8-11FA-2BE4C0FE64E9}"/>
          </ac:spMkLst>
        </pc:spChg>
        <pc:picChg chg="add mod ord">
          <ac:chgData name="Glenn A Mizell" userId="933a9bcc-eeb0-420a-a239-d4ef9d9db69d" providerId="ADAL" clId="{13CE1A38-05C2-4E28-8DD8-EDE018ECBB30}" dt="2025-02-16T19:51:05.271" v="120" actId="167"/>
          <ac:picMkLst>
            <pc:docMk/>
            <pc:sldMk cId="2171071040" sldId="290"/>
            <ac:picMk id="7" creationId="{1A8011BE-362B-3CBB-B8B5-0574511AD289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3:38.864" v="314" actId="20577"/>
        <pc:sldMkLst>
          <pc:docMk/>
          <pc:sldMk cId="607566869" sldId="291"/>
        </pc:sldMkLst>
        <pc:spChg chg="mod">
          <ac:chgData name="Glenn A Mizell" userId="933a9bcc-eeb0-420a-a239-d4ef9d9db69d" providerId="ADAL" clId="{13CE1A38-05C2-4E28-8DD8-EDE018ECBB30}" dt="2025-02-16T19:51:58.814" v="131" actId="1076"/>
          <ac:spMkLst>
            <pc:docMk/>
            <pc:sldMk cId="607566869" sldId="291"/>
            <ac:spMk id="5" creationId="{33F1C96D-03E5-A900-0135-89177281E1E6}"/>
          </ac:spMkLst>
        </pc:spChg>
        <pc:spChg chg="mod">
          <ac:chgData name="Glenn A Mizell" userId="933a9bcc-eeb0-420a-a239-d4ef9d9db69d" providerId="ADAL" clId="{13CE1A38-05C2-4E28-8DD8-EDE018ECBB30}" dt="2025-02-16T19:51:53.438" v="130" actId="1076"/>
          <ac:spMkLst>
            <pc:docMk/>
            <pc:sldMk cId="607566869" sldId="291"/>
            <ac:spMk id="6" creationId="{40DEFEFE-0395-07C8-349B-407D902EF204}"/>
          </ac:spMkLst>
        </pc:spChg>
        <pc:spChg chg="mod">
          <ac:chgData name="Glenn A Mizell" userId="933a9bcc-eeb0-420a-a239-d4ef9d9db69d" providerId="ADAL" clId="{13CE1A38-05C2-4E28-8DD8-EDE018ECBB30}" dt="2025-02-16T19:51:58.814" v="131" actId="1076"/>
          <ac:spMkLst>
            <pc:docMk/>
            <pc:sldMk cId="607566869" sldId="291"/>
            <ac:spMk id="7" creationId="{C603B092-53E4-944A-3315-C7D820907B08}"/>
          </ac:spMkLst>
        </pc:spChg>
        <pc:spChg chg="mod">
          <ac:chgData name="Glenn A Mizell" userId="933a9bcc-eeb0-420a-a239-d4ef9d9db69d" providerId="ADAL" clId="{13CE1A38-05C2-4E28-8DD8-EDE018ECBB30}" dt="2025-02-16T19:51:53.438" v="130" actId="1076"/>
          <ac:spMkLst>
            <pc:docMk/>
            <pc:sldMk cId="607566869" sldId="291"/>
            <ac:spMk id="8" creationId="{8FEE55EC-C6FB-15A4-F44A-CAF86A7C0203}"/>
          </ac:spMkLst>
        </pc:spChg>
        <pc:picChg chg="add mod ord">
          <ac:chgData name="Glenn A Mizell" userId="933a9bcc-eeb0-420a-a239-d4ef9d9db69d" providerId="ADAL" clId="{13CE1A38-05C2-4E28-8DD8-EDE018ECBB30}" dt="2025-02-16T19:51:32.939" v="128" actId="167"/>
          <ac:picMkLst>
            <pc:docMk/>
            <pc:sldMk cId="607566869" sldId="291"/>
            <ac:picMk id="9" creationId="{50A7CCB1-476A-3BE0-CE5F-FEC85D29E5D5}"/>
          </ac:picMkLst>
        </pc:picChg>
      </pc:sldChg>
      <pc:sldChg chg="mod modShow">
        <pc:chgData name="Glenn A Mizell" userId="933a9bcc-eeb0-420a-a239-d4ef9d9db69d" providerId="ADAL" clId="{13CE1A38-05C2-4E28-8DD8-EDE018ECBB30}" dt="2025-02-16T20:05:44.329" v="132" actId="729"/>
        <pc:sldMkLst>
          <pc:docMk/>
          <pc:sldMk cId="2058826862" sldId="292"/>
        </pc:sldMkLst>
      </pc:sldChg>
      <pc:sldChg chg="addSp modSp mod modNotesTx">
        <pc:chgData name="Glenn A Mizell" userId="933a9bcc-eeb0-420a-a239-d4ef9d9db69d" providerId="ADAL" clId="{13CE1A38-05C2-4E28-8DD8-EDE018ECBB30}" dt="2025-02-28T19:33:45.538" v="323" actId="20577"/>
        <pc:sldMkLst>
          <pc:docMk/>
          <pc:sldMk cId="1304060657" sldId="293"/>
        </pc:sldMkLst>
        <pc:spChg chg="mod">
          <ac:chgData name="Glenn A Mizell" userId="933a9bcc-eeb0-420a-a239-d4ef9d9db69d" providerId="ADAL" clId="{13CE1A38-05C2-4E28-8DD8-EDE018ECBB30}" dt="2025-02-16T20:06:08.495" v="138" actId="113"/>
          <ac:spMkLst>
            <pc:docMk/>
            <pc:sldMk cId="1304060657" sldId="293"/>
            <ac:spMk id="2" creationId="{F91B4415-9C35-5377-1F8F-077490E6D1C9}"/>
          </ac:spMkLst>
        </pc:spChg>
        <pc:spChg chg="mod">
          <ac:chgData name="Glenn A Mizell" userId="933a9bcc-eeb0-420a-a239-d4ef9d9db69d" providerId="ADAL" clId="{13CE1A38-05C2-4E28-8DD8-EDE018ECBB30}" dt="2025-02-16T20:06:21.908" v="141" actId="113"/>
          <ac:spMkLst>
            <pc:docMk/>
            <pc:sldMk cId="1304060657" sldId="293"/>
            <ac:spMk id="5" creationId="{C0D4DB30-37EE-6567-0046-E8819737B79D}"/>
          </ac:spMkLst>
        </pc:spChg>
        <pc:picChg chg="add mod ord">
          <ac:chgData name="Glenn A Mizell" userId="933a9bcc-eeb0-420a-a239-d4ef9d9db69d" providerId="ADAL" clId="{13CE1A38-05C2-4E28-8DD8-EDE018ECBB30}" dt="2025-02-16T20:06:17.791" v="139" actId="1076"/>
          <ac:picMkLst>
            <pc:docMk/>
            <pc:sldMk cId="1304060657" sldId="293"/>
            <ac:picMk id="6" creationId="{403DFABB-5538-0523-A801-AFB5572252B1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3:51.596" v="328" actId="20577"/>
        <pc:sldMkLst>
          <pc:docMk/>
          <pc:sldMk cId="1865090152" sldId="294"/>
        </pc:sldMkLst>
        <pc:spChg chg="mod">
          <ac:chgData name="Glenn A Mizell" userId="933a9bcc-eeb0-420a-a239-d4ef9d9db69d" providerId="ADAL" clId="{13CE1A38-05C2-4E28-8DD8-EDE018ECBB30}" dt="2025-02-16T20:10:04.590" v="181" actId="1076"/>
          <ac:spMkLst>
            <pc:docMk/>
            <pc:sldMk cId="1865090152" sldId="294"/>
            <ac:spMk id="2" creationId="{48FF2568-E5B5-86EF-F1E3-2FCCBE198822}"/>
          </ac:spMkLst>
        </pc:spChg>
        <pc:spChg chg="mod">
          <ac:chgData name="Glenn A Mizell" userId="933a9bcc-eeb0-420a-a239-d4ef9d9db69d" providerId="ADAL" clId="{13CE1A38-05C2-4E28-8DD8-EDE018ECBB30}" dt="2025-02-16T20:07:03.265" v="147" actId="113"/>
          <ac:spMkLst>
            <pc:docMk/>
            <pc:sldMk cId="1865090152" sldId="294"/>
            <ac:spMk id="5" creationId="{221E1770-45B1-580B-2277-0B1C21143E50}"/>
          </ac:spMkLst>
        </pc:spChg>
        <pc:picChg chg="add mod ord">
          <ac:chgData name="Glenn A Mizell" userId="933a9bcc-eeb0-420a-a239-d4ef9d9db69d" providerId="ADAL" clId="{13CE1A38-05C2-4E28-8DD8-EDE018ECBB30}" dt="2025-02-16T20:06:55.272" v="145" actId="1076"/>
          <ac:picMkLst>
            <pc:docMk/>
            <pc:sldMk cId="1865090152" sldId="294"/>
            <ac:picMk id="6" creationId="{999A29E4-D4BE-EE15-3215-0B36022ECE91}"/>
          </ac:picMkLst>
        </pc:picChg>
      </pc:sldChg>
      <pc:sldChg chg="addSp modSp mod">
        <pc:chgData name="Glenn A Mizell" userId="933a9bcc-eeb0-420a-a239-d4ef9d9db69d" providerId="ADAL" clId="{13CE1A38-05C2-4E28-8DD8-EDE018ECBB30}" dt="2025-02-16T20:08:41.969" v="173" actId="1076"/>
        <pc:sldMkLst>
          <pc:docMk/>
          <pc:sldMk cId="2962889490" sldId="295"/>
        </pc:sldMkLst>
        <pc:spChg chg="mod">
          <ac:chgData name="Glenn A Mizell" userId="933a9bcc-eeb0-420a-a239-d4ef9d9db69d" providerId="ADAL" clId="{13CE1A38-05C2-4E28-8DD8-EDE018ECBB30}" dt="2025-02-16T20:08:41.969" v="173" actId="1076"/>
          <ac:spMkLst>
            <pc:docMk/>
            <pc:sldMk cId="2962889490" sldId="295"/>
            <ac:spMk id="2" creationId="{81AFE983-E619-C711-410B-BC36A3187054}"/>
          </ac:spMkLst>
        </pc:spChg>
        <pc:spChg chg="mod">
          <ac:chgData name="Glenn A Mizell" userId="933a9bcc-eeb0-420a-a239-d4ef9d9db69d" providerId="ADAL" clId="{13CE1A38-05C2-4E28-8DD8-EDE018ECBB30}" dt="2025-02-16T20:08:41.969" v="173" actId="1076"/>
          <ac:spMkLst>
            <pc:docMk/>
            <pc:sldMk cId="2962889490" sldId="295"/>
            <ac:spMk id="5" creationId="{8C487630-70EB-62F4-6FFF-1162B09529C5}"/>
          </ac:spMkLst>
        </pc:spChg>
        <pc:picChg chg="add mod ord">
          <ac:chgData name="Glenn A Mizell" userId="933a9bcc-eeb0-420a-a239-d4ef9d9db69d" providerId="ADAL" clId="{13CE1A38-05C2-4E28-8DD8-EDE018ECBB30}" dt="2025-02-16T20:08:32.007" v="171" actId="167"/>
          <ac:picMkLst>
            <pc:docMk/>
            <pc:sldMk cId="2962889490" sldId="295"/>
            <ac:picMk id="6" creationId="{EE501C2C-C3BE-3E4B-5E32-39EA7F14715E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6:47.570" v="354" actId="20577"/>
        <pc:sldMkLst>
          <pc:docMk/>
          <pc:sldMk cId="3244683083" sldId="296"/>
        </pc:sldMkLst>
        <pc:spChg chg="mod">
          <ac:chgData name="Glenn A Mizell" userId="933a9bcc-eeb0-420a-a239-d4ef9d9db69d" providerId="ADAL" clId="{13CE1A38-05C2-4E28-8DD8-EDE018ECBB30}" dt="2025-02-16T20:09:53.832" v="180" actId="1076"/>
          <ac:spMkLst>
            <pc:docMk/>
            <pc:sldMk cId="3244683083" sldId="296"/>
            <ac:spMk id="2" creationId="{D110E01D-B515-015D-2F8F-043A10DF48F9}"/>
          </ac:spMkLst>
        </pc:spChg>
        <pc:spChg chg="mod">
          <ac:chgData name="Glenn A Mizell" userId="933a9bcc-eeb0-420a-a239-d4ef9d9db69d" providerId="ADAL" clId="{13CE1A38-05C2-4E28-8DD8-EDE018ECBB30}" dt="2025-02-16T19:50:32.211" v="112" actId="1076"/>
          <ac:spMkLst>
            <pc:docMk/>
            <pc:sldMk cId="3244683083" sldId="296"/>
            <ac:spMk id="5" creationId="{89ADB1FC-5AAC-940A-A341-16BC937C3781}"/>
          </ac:spMkLst>
        </pc:spChg>
        <pc:picChg chg="add mod ord">
          <ac:chgData name="Glenn A Mizell" userId="933a9bcc-eeb0-420a-a239-d4ef9d9db69d" providerId="ADAL" clId="{13CE1A38-05C2-4E28-8DD8-EDE018ECBB30}" dt="2025-02-16T19:50:20.220" v="109" actId="167"/>
          <ac:picMkLst>
            <pc:docMk/>
            <pc:sldMk cId="3244683083" sldId="296"/>
            <ac:picMk id="6" creationId="{C4F873D0-DB6C-D02D-CCDA-9C61B8BE4287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6:58.619" v="365" actId="20577"/>
        <pc:sldMkLst>
          <pc:docMk/>
          <pc:sldMk cId="2648326530" sldId="297"/>
        </pc:sldMkLst>
        <pc:spChg chg="mod">
          <ac:chgData name="Glenn A Mizell" userId="933a9bcc-eeb0-420a-a239-d4ef9d9db69d" providerId="ADAL" clId="{13CE1A38-05C2-4E28-8DD8-EDE018ECBB30}" dt="2025-02-16T19:50:45.675" v="116" actId="1076"/>
          <ac:spMkLst>
            <pc:docMk/>
            <pc:sldMk cId="2648326530" sldId="297"/>
            <ac:spMk id="2" creationId="{84078B51-BEC6-6749-349D-64BD266BB92B}"/>
          </ac:spMkLst>
        </pc:spChg>
        <pc:spChg chg="mod">
          <ac:chgData name="Glenn A Mizell" userId="933a9bcc-eeb0-420a-a239-d4ef9d9db69d" providerId="ADAL" clId="{13CE1A38-05C2-4E28-8DD8-EDE018ECBB30}" dt="2025-02-16T19:50:56.643" v="118" actId="1076"/>
          <ac:spMkLst>
            <pc:docMk/>
            <pc:sldMk cId="2648326530" sldId="297"/>
            <ac:spMk id="5" creationId="{ED4340FD-3607-6EB5-F100-C2AE0DE4D7B7}"/>
          </ac:spMkLst>
        </pc:spChg>
        <pc:picChg chg="add mod ord">
          <ac:chgData name="Glenn A Mizell" userId="933a9bcc-eeb0-420a-a239-d4ef9d9db69d" providerId="ADAL" clId="{13CE1A38-05C2-4E28-8DD8-EDE018ECBB30}" dt="2025-02-16T19:50:52.838" v="117" actId="1076"/>
          <ac:picMkLst>
            <pc:docMk/>
            <pc:sldMk cId="2648326530" sldId="297"/>
            <ac:picMk id="6" creationId="{46AAFE5F-7E72-F9D0-1610-B004CC827AE9}"/>
          </ac:picMkLst>
        </pc:picChg>
      </pc:sldChg>
      <pc:sldChg chg="addSp modSp mod modNotesTx">
        <pc:chgData name="Glenn A Mizell" userId="933a9bcc-eeb0-420a-a239-d4ef9d9db69d" providerId="ADAL" clId="{13CE1A38-05C2-4E28-8DD8-EDE018ECBB30}" dt="2025-02-28T19:33:56.494" v="333" actId="20577"/>
        <pc:sldMkLst>
          <pc:docMk/>
          <pc:sldMk cId="3366915721" sldId="298"/>
        </pc:sldMkLst>
        <pc:spChg chg="mod">
          <ac:chgData name="Glenn A Mizell" userId="933a9bcc-eeb0-420a-a239-d4ef9d9db69d" providerId="ADAL" clId="{13CE1A38-05C2-4E28-8DD8-EDE018ECBB30}" dt="2025-02-16T20:08:15.423" v="168" actId="14100"/>
          <ac:spMkLst>
            <pc:docMk/>
            <pc:sldMk cId="3366915721" sldId="298"/>
            <ac:spMk id="2" creationId="{48FF2568-E5B5-86EF-F1E3-2FCCBE198822}"/>
          </ac:spMkLst>
        </pc:spChg>
        <pc:spChg chg="mod">
          <ac:chgData name="Glenn A Mizell" userId="933a9bcc-eeb0-420a-a239-d4ef9d9db69d" providerId="ADAL" clId="{13CE1A38-05C2-4E28-8DD8-EDE018ECBB30}" dt="2025-02-16T20:08:24.929" v="169" actId="1076"/>
          <ac:spMkLst>
            <pc:docMk/>
            <pc:sldMk cId="3366915721" sldId="298"/>
            <ac:spMk id="5" creationId="{221E1770-45B1-580B-2277-0B1C21143E50}"/>
          </ac:spMkLst>
        </pc:spChg>
        <pc:picChg chg="add mod ord">
          <ac:chgData name="Glenn A Mizell" userId="933a9bcc-eeb0-420a-a239-d4ef9d9db69d" providerId="ADAL" clId="{13CE1A38-05C2-4E28-8DD8-EDE018ECBB30}" dt="2025-02-16T20:08:06.192" v="166" actId="167"/>
          <ac:picMkLst>
            <pc:docMk/>
            <pc:sldMk cId="3366915721" sldId="298"/>
            <ac:picMk id="7" creationId="{628DB5BE-5BA9-70A4-544F-E230A5F064C5}"/>
          </ac:picMkLst>
        </pc:picChg>
      </pc:sldChg>
      <pc:sldMasterChg chg="del delSldLayout">
        <pc:chgData name="Glenn A Mizell" userId="933a9bcc-eeb0-420a-a239-d4ef9d9db69d" providerId="ADAL" clId="{13CE1A38-05C2-4E28-8DD8-EDE018ECBB30}" dt="2025-02-16T20:09:20.895" v="177" actId="47"/>
        <pc:sldMasterMkLst>
          <pc:docMk/>
          <pc:sldMasterMk cId="3185500074" sldId="2147483762"/>
        </pc:sldMasterMkLst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122054115" sldId="2147483763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3995580124" sldId="2147483764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1416936778" sldId="2147483765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3365726282" sldId="2147483766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3101071004" sldId="2147483767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1147447847" sldId="2147483768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1904183155" sldId="2147483769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3005531085" sldId="2147483770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1100600142" sldId="2147483771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1211460862" sldId="2147483772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3185500074" sldId="2147483762"/>
            <pc:sldLayoutMk cId="3930454462" sldId="2147483773"/>
          </pc:sldLayoutMkLst>
        </pc:sldLayoutChg>
      </pc:sldMasterChg>
      <pc:sldMasterChg chg="del delSldLayout">
        <pc:chgData name="Glenn A Mizell" userId="933a9bcc-eeb0-420a-a239-d4ef9d9db69d" providerId="ADAL" clId="{13CE1A38-05C2-4E28-8DD8-EDE018ECBB30}" dt="2025-02-16T20:09:20.895" v="177" actId="47"/>
        <pc:sldMasterMkLst>
          <pc:docMk/>
          <pc:sldMasterMk cId="1508036726" sldId="2147483786"/>
        </pc:sldMasterMkLst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2061837069" sldId="2147483787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632194504" sldId="2147483788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2120716175" sldId="2147483789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2258454648" sldId="2147483790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2699013001" sldId="2147483791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2382579258" sldId="2147483792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2357479546" sldId="2147483793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3635712874" sldId="2147483794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454314079" sldId="2147483795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2827669236" sldId="2147483796"/>
          </pc:sldLayoutMkLst>
        </pc:sldLayoutChg>
        <pc:sldLayoutChg chg="del">
          <pc:chgData name="Glenn A Mizell" userId="933a9bcc-eeb0-420a-a239-d4ef9d9db69d" providerId="ADAL" clId="{13CE1A38-05C2-4E28-8DD8-EDE018ECBB30}" dt="2025-02-16T20:09:20.895" v="177" actId="47"/>
          <pc:sldLayoutMkLst>
            <pc:docMk/>
            <pc:sldMasterMk cId="1508036726" sldId="2147483786"/>
            <pc:sldLayoutMk cId="1486656374" sldId="214748379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2FD66-04DD-4B76-8FB0-C6505E88D59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82DCC-B74F-448D-973D-B84F1B2C1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97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8FA675-9B7E-4BA5-90EE-FC6559554DE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019E191-EBE4-4E5E-A64B-A777934A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8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115C9-E24C-4512-AA8B-319BB49F7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Ebony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to Budget staff and have time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1140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Ebony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076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Glenn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706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Anastasia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5496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Glenn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4117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Glenn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6588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59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Anastasia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4537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Ebony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2413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Glenn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721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Glenn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3197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91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Glenn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It’s your Career, Take Charge of 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248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 do you know is a CGFO?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 talk to them – see if they believe it is worth 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169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Glenn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082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Ebony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Even if you need fewer than 75 points to be CGFO, must make 75 on the exam to pass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415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Ebony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 sure to allocate enough time for the application process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lot of documentation will be needed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30-45 days for application review by GFOAT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Once application is approved, you have four (4) years to complete CGFO program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6231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Anastasia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6-10 hours / week per exam topic being tested (12-20 hours / week if taking two exams)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4-5 weeks for one or two topics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Get assistance from Subject Matter Experts (other City staff, consultants) during studying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8371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Anastasia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exam and study guide updated every 2 years for new GASB pronouncements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to staff who prepare ACFR for assistance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178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E0A0C-FFF2-4105-9F07-796FCC3D8DE3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68D4-D432-4190-8060-492B59F98A87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EF83-7D73-495D-9915-41737B990DFC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2905-D7E2-4171-961B-8EB802C66F9A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30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4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B47C-16BC-4A9F-9E6E-9D1F33DC8ABD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4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3DF2-DD31-447B-89F4-CEF82A94D7A7}" type="datetime1">
              <a:rPr lang="en-US" smtClean="0"/>
              <a:t>4/6/2025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1BB0C-CFA8-4A1F-9AAE-D6B32E8256E7}" type="datetime1">
              <a:rPr lang="en-US" smtClean="0"/>
              <a:t>4/6/2025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348D-B72F-4FC3-A127-851C5E7B3A9E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EB1B-704A-4D5E-8D5F-456104532486}" type="datetime1">
              <a:rPr lang="en-US" smtClean="0"/>
              <a:t>4/6/2025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FBEB-CD4D-45C5-9851-D1FF1EB5AB85}" type="datetime1">
              <a:rPr lang="en-US" smtClean="0"/>
              <a:t>4/6/2025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7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B7EB-0ACD-4247-AA3F-1B0B49109B84}" type="datetime1">
              <a:rPr lang="en-US" smtClean="0"/>
              <a:t>4/6/2025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254F2F0-E062-4E41-9176-AEE9734E64AC}" type="datetime1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0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mailto:cgfo@tml.org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A6E60-24F1-0E2B-A61D-B5D4DB13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FAD4A7-4B50-054D-4582-EBC730606350}"/>
              </a:ext>
            </a:extLst>
          </p:cNvPr>
          <p:cNvSpPr txBox="1"/>
          <p:nvPr/>
        </p:nvSpPr>
        <p:spPr>
          <a:xfrm>
            <a:off x="785617" y="1997534"/>
            <a:ext cx="107861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ucida Fax" panose="02060602050505020204" pitchFamily="18" charset="0"/>
            </a:endParaRPr>
          </a:p>
          <a:p>
            <a:pPr algn="ctr"/>
            <a:r>
              <a:rPr lang="en-US" sz="3600" b="1" dirty="0">
                <a:latin typeface="Lucida Fax" panose="02060602050505020204" pitchFamily="18" charset="0"/>
              </a:rPr>
              <a:t>Certified  Government  Finance </a:t>
            </a:r>
          </a:p>
          <a:p>
            <a:pPr algn="ctr"/>
            <a:r>
              <a:rPr lang="en-US" sz="3600" b="1" dirty="0">
                <a:latin typeface="Lucida Fax" panose="02060602050505020204" pitchFamily="18" charset="0"/>
              </a:rPr>
              <a:t>Officer  Program</a:t>
            </a:r>
          </a:p>
          <a:p>
            <a:pPr algn="ctr"/>
            <a:r>
              <a:rPr lang="en-US" sz="3600" b="1" dirty="0">
                <a:latin typeface="Lucida Fax" panose="02060602050505020204" pitchFamily="18" charset="0"/>
              </a:rPr>
              <a:t>(   CGFO   )</a:t>
            </a:r>
          </a:p>
          <a:p>
            <a:pPr algn="ctr"/>
            <a:endParaRPr lang="en-US" sz="4000" b="1" dirty="0">
              <a:latin typeface="Lucida Fax" panose="02060602050505020204" pitchFamily="18" charset="0"/>
            </a:endParaRPr>
          </a:p>
          <a:p>
            <a:pPr algn="ctr"/>
            <a:r>
              <a:rPr lang="en-US" sz="2800" b="1" dirty="0">
                <a:latin typeface="Lucida Fax" panose="02060602050505020204" pitchFamily="18" charset="0"/>
              </a:rPr>
              <a:t>sponsored by the</a:t>
            </a:r>
          </a:p>
          <a:p>
            <a:pPr algn="ctr"/>
            <a:r>
              <a:rPr lang="en-US" sz="3200" b="1" dirty="0">
                <a:latin typeface="Lucida Fax" panose="02060602050505020204" pitchFamily="18" charset="0"/>
              </a:rPr>
              <a:t>Government Finance Officers Association</a:t>
            </a:r>
          </a:p>
          <a:p>
            <a:pPr algn="ctr"/>
            <a:r>
              <a:rPr lang="en-US" sz="3200" b="1" dirty="0">
                <a:latin typeface="Lucida Fax" panose="02060602050505020204" pitchFamily="18" charset="0"/>
              </a:rPr>
              <a:t>of Texas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A1911-0B69-7096-A2A0-2BE4F0E3A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C3D826-6F76-F850-5228-7715945D022B}"/>
              </a:ext>
            </a:extLst>
          </p:cNvPr>
          <p:cNvSpPr txBox="1"/>
          <p:nvPr/>
        </p:nvSpPr>
        <p:spPr>
          <a:xfrm>
            <a:off x="785617" y="803919"/>
            <a:ext cx="10786188" cy="1016198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Be the Captain of Your Career</a:t>
            </a:r>
            <a:endParaRPr lang="en-US" sz="3200" b="1" dirty="0">
              <a:latin typeface="Lucida Fax" panose="02060602050505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51B8F-844F-3D46-FFDC-50925B543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5751F9-05A5-A08F-5F34-5046E6E923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ECA94-407A-1A1B-D6BB-25A8DC6C8FAA}"/>
              </a:ext>
            </a:extLst>
          </p:cNvPr>
          <p:cNvSpPr txBox="1"/>
          <p:nvPr/>
        </p:nvSpPr>
        <p:spPr>
          <a:xfrm>
            <a:off x="1707942" y="1541616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Budget and Capital Planning Exam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CE501-842C-EDB4-3688-FF1BEEB40B27}"/>
              </a:ext>
            </a:extLst>
          </p:cNvPr>
          <p:cNvSpPr txBox="1"/>
          <p:nvPr/>
        </p:nvSpPr>
        <p:spPr>
          <a:xfrm>
            <a:off x="3143951" y="4057233"/>
            <a:ext cx="86914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The subject and topic areas for this exam include:</a:t>
            </a:r>
          </a:p>
          <a:p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Statutory Requirements for Budgets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Elements of the Budget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Policy / Policies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Financial Planning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Operations Guide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Communication to Citizens</a:t>
            </a:r>
          </a:p>
          <a:p>
            <a:pPr lvl="2"/>
            <a:r>
              <a:rPr lang="en-US" sz="1600" b="1" i="1" dirty="0">
                <a:solidFill>
                  <a:prstClr val="black"/>
                </a:solidFill>
                <a:latin typeface="Lucida Fax" panose="02060602050505020204" pitchFamily="18" charset="0"/>
              </a:rPr>
              <a:t>The above elements and how each tie to the GFOA Budget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Best Practices</a:t>
            </a:r>
          </a:p>
          <a:p>
            <a:pPr lvl="1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A1771-21E7-5E11-E8BC-BEB4FC232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FEE4C-61C0-18EC-1F9F-0332F1CBB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A9E0BB-6065-8770-5589-D41C45D8B91E}"/>
              </a:ext>
            </a:extLst>
          </p:cNvPr>
          <p:cNvSpPr txBox="1"/>
          <p:nvPr/>
        </p:nvSpPr>
        <p:spPr>
          <a:xfrm>
            <a:off x="1606484" y="1599519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Cash Management Exam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C187D-ACA2-BF4F-DE2C-9167A7E02C23}"/>
              </a:ext>
            </a:extLst>
          </p:cNvPr>
          <p:cNvSpPr txBox="1"/>
          <p:nvPr/>
        </p:nvSpPr>
        <p:spPr>
          <a:xfrm>
            <a:off x="3500598" y="3582693"/>
            <a:ext cx="86914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The subject and topic areas for this exam include:</a:t>
            </a:r>
          </a:p>
          <a:p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Objectives of Cash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Internal Control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Public Funds Investment Act (PFIA)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Investment Policies and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Investment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Accounting for Investments and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Financial Management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Treasury Management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Banking RFP and Selection processes</a:t>
            </a:r>
          </a:p>
          <a:p>
            <a:pPr lvl="1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1AE29-E7FD-8FA7-CCC7-A2EC97DA7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99B0C7-73CE-3BC3-2AD9-ECBA75FEB9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0E2CE4-E1EF-CC0C-FCBE-6739A3253096}"/>
              </a:ext>
            </a:extLst>
          </p:cNvPr>
          <p:cNvSpPr txBox="1"/>
          <p:nvPr/>
        </p:nvSpPr>
        <p:spPr>
          <a:xfrm>
            <a:off x="1032294" y="1721137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Debt Administration Exam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C645A-C087-740E-2EC9-B2DA19DB125B}"/>
              </a:ext>
            </a:extLst>
          </p:cNvPr>
          <p:cNvSpPr txBox="1"/>
          <p:nvPr/>
        </p:nvSpPr>
        <p:spPr>
          <a:xfrm>
            <a:off x="2324941" y="3821876"/>
            <a:ext cx="86914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The subject and topic areas for this exam include:</a:t>
            </a:r>
          </a:p>
          <a:p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Types of Municipal Debt  </a:t>
            </a:r>
            <a:r>
              <a:rPr lang="en-US" sz="1050" b="1" dirty="0">
                <a:solidFill>
                  <a:prstClr val="black"/>
                </a:solidFill>
                <a:latin typeface="Lucida Fax" panose="02060602050505020204" pitchFamily="18" charset="0"/>
              </a:rPr>
              <a:t>(GO, CO, Notes, </a:t>
            </a:r>
            <a:r>
              <a:rPr lang="en-US" sz="900" b="1" dirty="0" err="1">
                <a:solidFill>
                  <a:prstClr val="black"/>
                </a:solidFill>
                <a:latin typeface="Lucida Fax" panose="02060602050505020204" pitchFamily="18" charset="0"/>
              </a:rPr>
              <a:t>etc</a:t>
            </a:r>
            <a:r>
              <a:rPr lang="en-US" sz="1050" b="1" dirty="0">
                <a:solidFill>
                  <a:prstClr val="black"/>
                </a:solidFill>
                <a:latin typeface="Lucida Fax" panose="02060602050505020204" pitchFamily="18" charset="0"/>
              </a:rPr>
              <a:t>)</a:t>
            </a:r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Bond Team  </a:t>
            </a:r>
            <a:r>
              <a:rPr lang="en-US" sz="1050" b="1" dirty="0">
                <a:solidFill>
                  <a:prstClr val="black"/>
                </a:solidFill>
                <a:latin typeface="Lucida Fax" panose="02060602050505020204" pitchFamily="18" charset="0"/>
              </a:rPr>
              <a:t>(Bond Counsel, Financial Advisors, Underwriters, </a:t>
            </a:r>
            <a:r>
              <a:rPr lang="en-US" sz="900" b="1" dirty="0">
                <a:solidFill>
                  <a:prstClr val="black"/>
                </a:solidFill>
                <a:latin typeface="Lucida Fax" panose="02060602050505020204" pitchFamily="18" charset="0"/>
              </a:rPr>
              <a:t>others</a:t>
            </a:r>
            <a:r>
              <a:rPr lang="en-US" sz="1050" b="1" dirty="0">
                <a:solidFill>
                  <a:prstClr val="black"/>
                </a:solidFill>
                <a:latin typeface="Lucida Fax" panose="02060602050505020204" pitchFamily="18" charset="0"/>
              </a:rPr>
              <a:t>)</a:t>
            </a:r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Bond Structure, Marketing, Rating, and 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Rating Agencies  </a:t>
            </a:r>
            <a:r>
              <a:rPr lang="en-US" sz="1050" b="1" dirty="0">
                <a:solidFill>
                  <a:prstClr val="black"/>
                </a:solidFill>
                <a:latin typeface="Lucida Fax" panose="02060602050505020204" pitchFamily="18" charset="0"/>
              </a:rPr>
              <a:t>(Moody’s, Standard &amp; Poor’s, Fitch)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Debt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Other Financing Techniques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TIRZ/TIF  </a:t>
            </a:r>
            <a:r>
              <a:rPr lang="en-US" sz="1050" b="1" dirty="0">
                <a:solidFill>
                  <a:prstClr val="black"/>
                </a:solidFill>
                <a:latin typeface="Lucida Fax" panose="02060602050505020204" pitchFamily="18" charset="0"/>
              </a:rPr>
              <a:t>(Tax Increment Revitalization Zone / Tax Increment Financing)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PID  </a:t>
            </a:r>
            <a:r>
              <a:rPr lang="en-US" sz="1050" b="1" dirty="0">
                <a:solidFill>
                  <a:prstClr val="black"/>
                </a:solidFill>
                <a:latin typeface="Lucida Fax" panose="02060602050505020204" pitchFamily="18" charset="0"/>
              </a:rPr>
              <a:t>(Public Improvement Districts)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Impact Fee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8D944-C4D3-F46D-0F86-88E47C022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F873D0-DB6C-D02D-CCDA-9C61B8BE4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10E01D-B515-015D-2F8F-043A10DF48F9}"/>
              </a:ext>
            </a:extLst>
          </p:cNvPr>
          <p:cNvSpPr txBox="1"/>
          <p:nvPr/>
        </p:nvSpPr>
        <p:spPr>
          <a:xfrm>
            <a:off x="1227661" y="1386775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Public Finance Exam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ADB1FC-5AAC-940A-A341-16BC937C3781}"/>
              </a:ext>
            </a:extLst>
          </p:cNvPr>
          <p:cNvSpPr txBox="1"/>
          <p:nvPr/>
        </p:nvSpPr>
        <p:spPr>
          <a:xfrm>
            <a:off x="2507821" y="4055453"/>
            <a:ext cx="86914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The subject and topic areas for this exam include:</a:t>
            </a:r>
          </a:p>
          <a:p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Governmental Revenue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Property and Sales Taxes </a:t>
            </a:r>
            <a:r>
              <a:rPr lang="en-US" sz="1200" b="1" dirty="0">
                <a:solidFill>
                  <a:prstClr val="black"/>
                </a:solidFill>
                <a:latin typeface="Lucida Fax" panose="02060602050505020204" pitchFamily="18" charset="0"/>
              </a:rPr>
              <a:t>(in-depth analysis of both)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Other Fees, Fines, Grants and Taxes</a:t>
            </a:r>
          </a:p>
          <a:p>
            <a:endParaRPr lang="en-US" sz="8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Overview of Government Procurement and Purchasing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Overview of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Overview of Public Pension Fund Administration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A6334-3A85-ED05-B35E-211AF77B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8011BE-362B-3CBB-B8B5-0574511AD2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F8CA53-DA23-8974-8FFD-27E4959B697E}"/>
              </a:ext>
            </a:extLst>
          </p:cNvPr>
          <p:cNvSpPr txBox="1"/>
          <p:nvPr/>
        </p:nvSpPr>
        <p:spPr>
          <a:xfrm>
            <a:off x="1802427" y="1028805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latin typeface="Lucida Fax" panose="02060602050505020204" pitchFamily="18" charset="0"/>
              </a:rPr>
              <a:t>Exam Study Guides / Exam Preparatory Review Sessions</a:t>
            </a:r>
          </a:p>
          <a:p>
            <a:pPr algn="ctr"/>
            <a:endParaRPr lang="en-US" sz="1600" b="1" dirty="0">
              <a:latin typeface="Lucida Fax" panose="02060602050505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E846C-9BEA-CBCA-8D11-CC72AE7466A7}"/>
              </a:ext>
            </a:extLst>
          </p:cNvPr>
          <p:cNvSpPr txBox="1">
            <a:spLocks/>
          </p:cNvSpPr>
          <p:nvPr/>
        </p:nvSpPr>
        <p:spPr>
          <a:xfrm>
            <a:off x="1331959" y="4433990"/>
            <a:ext cx="9710962" cy="134308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1600" b="1" dirty="0">
                <a:latin typeface="Lucida Fax" panose="02060602050505020204" pitchFamily="18" charset="0"/>
              </a:rPr>
              <a:t>Virtual CGFO Exam Preparation Review Sessions are presented twice per calendar year in a virtual format.  Each session will be approximately 140 minutes in length. We will cover material needed to be successful on the exams. </a:t>
            </a:r>
          </a:p>
          <a:p>
            <a:pPr algn="l"/>
            <a:endParaRPr lang="en-US" sz="1600" b="1" dirty="0">
              <a:latin typeface="Lucida Fax" panose="02060602050505020204" pitchFamily="18" charset="0"/>
            </a:endParaRPr>
          </a:p>
          <a:p>
            <a:pPr algn="l"/>
            <a:r>
              <a:rPr lang="en-US" sz="1600" b="1" dirty="0">
                <a:latin typeface="Lucida Fax" panose="02060602050505020204" pitchFamily="18" charset="0"/>
              </a:rPr>
              <a:t> Extraneous material will be omitted so candidates can focus on material to be tested.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A3121-D994-FCF8-11FA-2BE4C0FE64E9}"/>
              </a:ext>
            </a:extLst>
          </p:cNvPr>
          <p:cNvSpPr txBox="1"/>
          <p:nvPr/>
        </p:nvSpPr>
        <p:spPr>
          <a:xfrm>
            <a:off x="644435" y="2332248"/>
            <a:ext cx="106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The CGFO Committee has produced study guides for each of the five exams and a glossary of key terms a finance officer should be familiar with and use in their job.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62DD6A-A30E-5AD9-5269-E4BD8FBEA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A7CCB1-476A-3BE0-CE5F-FEC85D29E5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FE794-78AC-B389-96E3-27C78430BA2A}"/>
              </a:ext>
            </a:extLst>
          </p:cNvPr>
          <p:cNvSpPr txBox="1">
            <a:spLocks/>
          </p:cNvSpPr>
          <p:nvPr/>
        </p:nvSpPr>
        <p:spPr>
          <a:xfrm>
            <a:off x="1489494" y="518615"/>
            <a:ext cx="9144000" cy="57774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>
                <a:ln w="3175" cmpd="sng"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6000" b="0" i="0" u="none" strike="noStrike" kern="1200" cap="none" spc="0" normalizeH="0" baseline="0" noProof="0">
                <a:ln w="3175" cmpd="sng"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6000" b="0" i="0" u="none" strike="noStrike" kern="1200" cap="none" spc="0" normalizeH="0" baseline="0" noProof="0">
                <a:ln w="3175" cmpd="sng"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3600" b="0" i="0" u="none" strike="noStrike" kern="1200" cap="none" spc="0" normalizeH="0" baseline="0" noProof="0" dirty="0">
              <a:ln w="3175" cmpd="sng"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1C96D-03E5-A900-0135-89177281E1E6}"/>
              </a:ext>
            </a:extLst>
          </p:cNvPr>
          <p:cNvSpPr txBox="1"/>
          <p:nvPr/>
        </p:nvSpPr>
        <p:spPr>
          <a:xfrm>
            <a:off x="1815490" y="1002276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Exam Criteria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EFEFE-0395-07C8-349B-407D902EF204}"/>
              </a:ext>
            </a:extLst>
          </p:cNvPr>
          <p:cNvSpPr txBox="1"/>
          <p:nvPr/>
        </p:nvSpPr>
        <p:spPr>
          <a:xfrm>
            <a:off x="1558506" y="3488422"/>
            <a:ext cx="10206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100 questions in a Multiple choice / Matching / True-False format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Computer based, on-line exam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Exam sessions are 150 minutes per session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Exams based on study materials, practical knowledge, and problem solving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Candidates may take one or two exams during each exam session offering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A grade of 75 must be made on each exam taken for the grade to count toward the CGFO point requirement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Exam fee is $150 per exam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Lucida Fax" panose="02060602050505020204" pitchFamily="18" charset="0"/>
              </a:rPr>
              <a:t>You will receive a preliminary score at the end of each exam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3B092-53E4-944A-3315-C7D820907B08}"/>
              </a:ext>
            </a:extLst>
          </p:cNvPr>
          <p:cNvSpPr txBox="1"/>
          <p:nvPr/>
        </p:nvSpPr>
        <p:spPr>
          <a:xfrm>
            <a:off x="2764397" y="2253467"/>
            <a:ext cx="877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All Exams meet the following criteria: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E55EC-C6FB-15A4-F44A-CAF86A7C0203}"/>
              </a:ext>
            </a:extLst>
          </p:cNvPr>
          <p:cNvSpPr txBox="1"/>
          <p:nvPr/>
        </p:nvSpPr>
        <p:spPr>
          <a:xfrm>
            <a:off x="4388832" y="5992195"/>
            <a:ext cx="4546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At least five (5) exam sessions per year.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27E959-F62F-DC86-A469-64F51990C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EBBE98-6660-00D3-B54A-8DFEC797EF50}"/>
              </a:ext>
            </a:extLst>
          </p:cNvPr>
          <p:cNvSpPr txBox="1">
            <a:spLocks/>
          </p:cNvSpPr>
          <p:nvPr/>
        </p:nvSpPr>
        <p:spPr>
          <a:xfrm>
            <a:off x="1489166" y="0"/>
            <a:ext cx="10066109" cy="11945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Lucida Fax" panose="02060602050505020204" pitchFamily="18" charset="0"/>
              </a:rPr>
              <a:t>Exam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83B83-BD75-DC52-C83D-A9F18BC8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9" y="938992"/>
            <a:ext cx="6469002" cy="4350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71F8D-0F45-C08A-6A08-ECAFF9AF1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2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DFABB-5538-0523-A801-AFB5572252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2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1B4415-9C35-5377-1F8F-077490E6D1C9}"/>
              </a:ext>
            </a:extLst>
          </p:cNvPr>
          <p:cNvSpPr txBox="1"/>
          <p:nvPr/>
        </p:nvSpPr>
        <p:spPr>
          <a:xfrm>
            <a:off x="1351295" y="1596462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Continuing Professional Education (CPE)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D4DB30-37EE-6567-0046-E8819737B79D}"/>
              </a:ext>
            </a:extLst>
          </p:cNvPr>
          <p:cNvSpPr txBox="1"/>
          <p:nvPr/>
        </p:nvSpPr>
        <p:spPr>
          <a:xfrm>
            <a:off x="1911253" y="4164991"/>
            <a:ext cx="9371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CGFOs are required to attain 75 total hours over a continuous three-year period  (Jan-Dec)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 hours must be posted to the individual’s account on TML website and documentation retained for 5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 Committee establishes the three-year period 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		(January 2025 – December 2027)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39AB7-530F-FAFB-2DD5-FFCCE6C68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9A29E4-D4BE-EE15-3215-0B36022EC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F2568-E5B5-86EF-F1E3-2FCCBE198822}"/>
              </a:ext>
            </a:extLst>
          </p:cNvPr>
          <p:cNvSpPr txBox="1"/>
          <p:nvPr/>
        </p:nvSpPr>
        <p:spPr>
          <a:xfrm>
            <a:off x="955626" y="1318138"/>
            <a:ext cx="108686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Ethics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E1770-45B1-580B-2277-0B1C21143E50}"/>
              </a:ext>
            </a:extLst>
          </p:cNvPr>
          <p:cNvSpPr txBox="1"/>
          <p:nvPr/>
        </p:nvSpPr>
        <p:spPr>
          <a:xfrm>
            <a:off x="1600214" y="4124090"/>
            <a:ext cx="9895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All CGFOs are bound by the GFOA Code of Ethics </a:t>
            </a:r>
          </a:p>
          <a:p>
            <a:endParaRPr lang="en-US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and the GFOAT Code of Ethics </a:t>
            </a:r>
          </a:p>
          <a:p>
            <a:endParaRPr lang="en-US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and are subject to the disciplinary procedures (if any) established for violation of the respective Code of Ethics.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C69DD-65FD-4A82-68BD-010FE0005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8DB5BE-5BA9-70A4-544F-E230A5F06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F2568-E5B5-86EF-F1E3-2FCCBE198822}"/>
              </a:ext>
            </a:extLst>
          </p:cNvPr>
          <p:cNvSpPr txBox="1"/>
          <p:nvPr/>
        </p:nvSpPr>
        <p:spPr>
          <a:xfrm>
            <a:off x="1113414" y="440976"/>
            <a:ext cx="110839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Wrap up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E1770-45B1-580B-2277-0B1C21143E50}"/>
              </a:ext>
            </a:extLst>
          </p:cNvPr>
          <p:cNvSpPr txBox="1"/>
          <p:nvPr/>
        </p:nvSpPr>
        <p:spPr>
          <a:xfrm>
            <a:off x="1744310" y="2570968"/>
            <a:ext cx="100910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CGFOs are respected by City Management and Elected Officials across the state - 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CGFOs represent proficiency in the main areas of municipal finance - 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CGFOs are required to maintain their skill sets during their career - 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CGFOs are bound by strict ethical standards - 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 certification does not require a college degree -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 certification is very affordable -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provides study materials to assist candidates and study review sessions are available -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 exams are offered five times per year -</a:t>
            </a:r>
          </a:p>
          <a:p>
            <a:r>
              <a:rPr lang="en-US" b="1" dirty="0">
                <a:solidFill>
                  <a:prstClr val="black"/>
                </a:solidFill>
                <a:latin typeface="Lucida Fax" panose="02060602050505020204" pitchFamily="18" charset="0"/>
              </a:rPr>
              <a:t>CGFO is designed for you to be successful!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9A83C-91F4-215D-BBAA-697C98718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D8A1C8-F923-2F79-F912-EC429774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2528" cy="6858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FF011B-B45B-0D6D-8405-674ECA3EB888}"/>
              </a:ext>
            </a:extLst>
          </p:cNvPr>
          <p:cNvSpPr txBox="1"/>
          <p:nvPr/>
        </p:nvSpPr>
        <p:spPr>
          <a:xfrm>
            <a:off x="797239" y="891817"/>
            <a:ext cx="110381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CGFO Program </a:t>
            </a:r>
          </a:p>
          <a:p>
            <a:endParaRPr lang="en-US" sz="2800" b="1" dirty="0">
              <a:latin typeface="Lucida Fax" panose="02060602050505020204" pitchFamily="18" charset="0"/>
            </a:endParaRPr>
          </a:p>
          <a:p>
            <a:r>
              <a:rPr lang="en-US" b="1" dirty="0">
                <a:latin typeface="Lucida Fax" panose="02060602050505020204" pitchFamily="18" charset="0"/>
              </a:rPr>
              <a:t>Designed to establish a threshold of knowledge about a broad array of government finance topics and terminology. </a:t>
            </a:r>
          </a:p>
          <a:p>
            <a:endParaRPr lang="en-US" b="1" dirty="0">
              <a:latin typeface="Lucida Fax" panose="02060602050505020204" pitchFamily="18" charset="0"/>
            </a:endParaRPr>
          </a:p>
          <a:p>
            <a:pPr marL="690563"/>
            <a:r>
              <a:rPr lang="en-US" b="1" dirty="0">
                <a:latin typeface="Lucida Fax" panose="02060602050505020204" pitchFamily="18" charset="0"/>
              </a:rPr>
              <a:t>Takes experience into consideration and recognizes a combination of knowledge and experience. </a:t>
            </a:r>
          </a:p>
          <a:p>
            <a:pPr marL="690563"/>
            <a:endParaRPr lang="en-US" b="1" dirty="0">
              <a:latin typeface="Lucida Fax" panose="02060602050505020204" pitchFamily="18" charset="0"/>
            </a:endParaRPr>
          </a:p>
          <a:p>
            <a:pPr marL="1371600"/>
            <a:r>
              <a:rPr lang="en-US" b="1" dirty="0">
                <a:latin typeface="Lucida Fax" panose="02060602050505020204" pitchFamily="18" charset="0"/>
              </a:rPr>
              <a:t>CGFOs are persons in the profession who desire to demonstrate a higher level of competency</a:t>
            </a:r>
            <a:r>
              <a:rPr lang="en-US" sz="2400" b="1" dirty="0">
                <a:latin typeface="Lucida Fax" panose="02060602050505020204" pitchFamily="18" charset="0"/>
              </a:rPr>
              <a:t>.</a:t>
            </a:r>
          </a:p>
          <a:p>
            <a:pPr marL="1371600"/>
            <a:endParaRPr lang="en-US" sz="2000" b="1" dirty="0">
              <a:latin typeface="Lucida Fax" panose="02060602050505020204" pitchFamily="18" charset="0"/>
            </a:endParaRPr>
          </a:p>
          <a:p>
            <a:pPr marL="2682875"/>
            <a:r>
              <a:rPr lang="en-US" b="1" dirty="0">
                <a:latin typeface="Lucida Fax" panose="02060602050505020204" pitchFamily="18" charset="0"/>
              </a:rPr>
              <a:t>CGFOs must continue their professional education in order to sustain their certification each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61148-18D9-35EA-5E80-9211A5FD3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501C2C-C3BE-3E4B-5E32-39EA7F1471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FE983-E619-C711-410B-BC36A3187054}"/>
              </a:ext>
            </a:extLst>
          </p:cNvPr>
          <p:cNvSpPr txBox="1"/>
          <p:nvPr/>
        </p:nvSpPr>
        <p:spPr>
          <a:xfrm>
            <a:off x="1523752" y="2558674"/>
            <a:ext cx="101274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87630-70EB-62F4-6FFF-1162B09529C5}"/>
              </a:ext>
            </a:extLst>
          </p:cNvPr>
          <p:cNvSpPr txBox="1"/>
          <p:nvPr/>
        </p:nvSpPr>
        <p:spPr>
          <a:xfrm>
            <a:off x="2044060" y="3594525"/>
            <a:ext cx="7938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</a:br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Questions </a:t>
            </a:r>
          </a:p>
          <a:p>
            <a:endParaRPr lang="en-US" sz="24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?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Email CGFO Administrator   </a:t>
            </a:r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  <a:hlinkClick r:id="rId5"/>
              </a:rPr>
              <a:t>cgfo@tml.org</a:t>
            </a:r>
            <a:endParaRPr lang="en-US" sz="24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8FD80-44CB-D87A-ABC3-ABAA226BF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AB8DE-3BB5-4D8B-ED08-728D3498C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A91FE-C463-9534-CB9C-E638D507748F}"/>
              </a:ext>
            </a:extLst>
          </p:cNvPr>
          <p:cNvSpPr txBox="1"/>
          <p:nvPr/>
        </p:nvSpPr>
        <p:spPr>
          <a:xfrm>
            <a:off x="1188720" y="1251481"/>
            <a:ext cx="10193383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Is the CGFO Certification worth it?</a:t>
            </a:r>
          </a:p>
          <a:p>
            <a:endParaRPr lang="en-US" sz="2800" b="1" dirty="0">
              <a:latin typeface="Lucida Fax" panose="02060602050505020204" pitchFamily="18" charset="0"/>
            </a:endParaRPr>
          </a:p>
          <a:p>
            <a:r>
              <a:rPr lang="en-US" sz="2400" b="1" dirty="0">
                <a:latin typeface="Lucida Fax" panose="02060602050505020204" pitchFamily="18" charset="0"/>
              </a:rPr>
              <a:t>Increasing number of governmental finance job </a:t>
            </a:r>
          </a:p>
          <a:p>
            <a:r>
              <a:rPr lang="en-US" sz="2400" b="1" dirty="0">
                <a:latin typeface="Lucida Fax" panose="02060602050505020204" pitchFamily="18" charset="0"/>
              </a:rPr>
              <a:t>postings include, as part of the Typical Qualifications:</a:t>
            </a:r>
          </a:p>
          <a:p>
            <a:endParaRPr lang="en-US" sz="2400" b="1" dirty="0">
              <a:latin typeface="Lucida Fax" panose="02060602050505020204" pitchFamily="18" charset="0"/>
            </a:endParaRPr>
          </a:p>
          <a:p>
            <a:pPr marL="2628900" lvl="5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Bachelor's Degree in Accounting, Finance or related field</a:t>
            </a:r>
          </a:p>
          <a:p>
            <a:pPr marL="2628900" lvl="5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Five or more years experience directing municipal financial operations</a:t>
            </a:r>
          </a:p>
          <a:p>
            <a:pPr marL="2628900" lvl="5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Certified Public Accountant (CPA), Certified Government Finance Officer (CGFO), Certified Government Financial Manager (CGFM) and/or a Masters of Business Administration (MBA) required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2A508E-A7AC-5D41-0B53-9517D90E2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D86DE-62D4-F271-2D24-F775D6CC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8B7D72-703D-656A-4570-E7743E2E4E30}"/>
              </a:ext>
            </a:extLst>
          </p:cNvPr>
          <p:cNvSpPr txBox="1"/>
          <p:nvPr/>
        </p:nvSpPr>
        <p:spPr>
          <a:xfrm>
            <a:off x="1009628" y="682811"/>
            <a:ext cx="101619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Is the CGFO Certification worth it?</a:t>
            </a:r>
          </a:p>
          <a:p>
            <a:endParaRPr lang="en-US" sz="2800" b="1" dirty="0">
              <a:latin typeface="Lucida Fax" panose="02060602050505020204" pitchFamily="18" charset="0"/>
            </a:endParaRPr>
          </a:p>
          <a:p>
            <a:r>
              <a:rPr lang="en-US" sz="2400" b="1" dirty="0">
                <a:latin typeface="Lucida Fax" panose="02060602050505020204" pitchFamily="18" charset="0"/>
              </a:rPr>
              <a:t>Some comments from active CGFOs on the value of the program:</a:t>
            </a:r>
          </a:p>
          <a:p>
            <a:endParaRPr lang="en-US" sz="2400" b="1" dirty="0">
              <a:latin typeface="Lucida Fax" panose="02060602050505020204" pitchFamily="18" charset="0"/>
            </a:endParaRPr>
          </a:p>
          <a:p>
            <a:pPr marL="1601788" indent="-34290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Lucida Fax" panose="02060602050505020204" pitchFamily="18" charset="0"/>
              </a:rPr>
              <a:t>I chose the CGFO program because I believed it would help me further my career and give me some versatility in public finance since I don’t have an accounting degree and don’t qualify for the CPA exam.  There are numerous networking opportunities and I believe my career has progressed at a fairly quick rate, in part due to the CGFO.</a:t>
            </a:r>
          </a:p>
          <a:p>
            <a:pPr marL="1601788" indent="-342900">
              <a:buFont typeface="Arial" panose="020B0604020202020204" pitchFamily="34" charset="0"/>
              <a:buChar char="•"/>
            </a:pPr>
            <a:endParaRPr lang="en-US" sz="1400" b="1" i="1" dirty="0">
              <a:latin typeface="Lucida Fax" panose="02060602050505020204" pitchFamily="18" charset="0"/>
            </a:endParaRPr>
          </a:p>
          <a:p>
            <a:pPr marL="1601788" indent="-34290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Lucida Fax" panose="02060602050505020204" pitchFamily="18" charset="0"/>
              </a:rPr>
              <a:t>Becoming a CGFO was a longstanding goal for me personally and professionally. In addition, many of my  colleagues were obtaining the certification as well and I wanted to be a part of that elite group. Obtaining the CGFO increases your marketability professionally. In addition, you increase your knowledge base in preparing for the exams. There are a lot of benefits to the program. I wish I had done it 20 years ago.</a:t>
            </a:r>
          </a:p>
          <a:p>
            <a:pPr marL="1601788" indent="-342900">
              <a:buFont typeface="Arial" panose="020B0604020202020204" pitchFamily="34" charset="0"/>
              <a:buChar char="•"/>
            </a:pPr>
            <a:endParaRPr lang="en-US" sz="1400" b="1" i="1" dirty="0">
              <a:latin typeface="Lucida Fax" panose="02060602050505020204" pitchFamily="18" charset="0"/>
            </a:endParaRPr>
          </a:p>
          <a:p>
            <a:pPr marL="1601788" indent="-34290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Lucida Fax" panose="02060602050505020204" pitchFamily="18" charset="0"/>
              </a:rPr>
              <a:t>Do it! It can be time consuming but worth it if you plan on having a long-term career in municipal finance.</a:t>
            </a:r>
          </a:p>
          <a:p>
            <a:pPr marL="1141413" indent="-342900">
              <a:buFont typeface="Arial" panose="020B0604020202020204" pitchFamily="34" charset="0"/>
              <a:buChar char="•"/>
            </a:pPr>
            <a:endParaRPr lang="en-US" sz="1200" b="1" i="1" dirty="0">
              <a:latin typeface="Lucida Fax" panose="02060602050505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E3BE8-A252-E7D3-BD35-9F004B6F3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8180B9-58C7-9538-DB0A-BBE1E1FE8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7FCE4-1E36-3D88-578E-C4E0F7CB6B1E}"/>
              </a:ext>
            </a:extLst>
          </p:cNvPr>
          <p:cNvSpPr txBox="1"/>
          <p:nvPr/>
        </p:nvSpPr>
        <p:spPr>
          <a:xfrm>
            <a:off x="1145031" y="1784262"/>
            <a:ext cx="1016191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CGFO Program </a:t>
            </a:r>
          </a:p>
          <a:p>
            <a:endParaRPr lang="en-US" sz="2800" b="1" dirty="0">
              <a:latin typeface="Lucida Fax" panose="02060602050505020204" pitchFamily="18" charset="0"/>
            </a:endParaRPr>
          </a:p>
          <a:p>
            <a:r>
              <a:rPr lang="en-US" sz="2400" b="1" dirty="0">
                <a:latin typeface="Lucida Fax" panose="02060602050505020204" pitchFamily="18" charset="0"/>
              </a:rPr>
              <a:t>Requirements to become a CGFO</a:t>
            </a:r>
          </a:p>
          <a:p>
            <a:endParaRPr lang="en-US" sz="2400" b="1" dirty="0">
              <a:latin typeface="Lucida Fax" panose="02060602050505020204" pitchFamily="18" charset="0"/>
            </a:endParaRPr>
          </a:p>
          <a:p>
            <a:pPr marL="1716088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Be a member in good standing of GFOAT</a:t>
            </a:r>
          </a:p>
          <a:p>
            <a:pPr marL="1716088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Complete online application, submit required documentation, pay application fee</a:t>
            </a:r>
          </a:p>
          <a:p>
            <a:pPr marL="1716088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Pass CGFO Exams (grade of 75% considered passing)</a:t>
            </a:r>
          </a:p>
          <a:p>
            <a:pPr marL="1716088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Exams offered at least five times per year</a:t>
            </a:r>
          </a:p>
          <a:p>
            <a:pPr marL="1716088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Exams are on-line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EAF59-C02F-72D9-396C-E9AD90FF9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6F698F-E26C-238E-1C3F-57095E7A3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884" y="0"/>
            <a:ext cx="1252405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B1213-FF9B-5C20-FB2E-3D7F6852AF44}"/>
              </a:ext>
            </a:extLst>
          </p:cNvPr>
          <p:cNvSpPr txBox="1"/>
          <p:nvPr/>
        </p:nvSpPr>
        <p:spPr>
          <a:xfrm>
            <a:off x="1619794" y="1883086"/>
            <a:ext cx="10447961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latin typeface="Lucida Fax" panose="02060602050505020204" pitchFamily="18" charset="0"/>
              </a:rPr>
              <a:t>Application Point System</a:t>
            </a:r>
          </a:p>
          <a:p>
            <a:pPr algn="ctr"/>
            <a:endParaRPr lang="en-US" sz="1100" b="1" dirty="0">
              <a:latin typeface="Lucida Fax" panose="02060602050505020204" pitchFamily="18" charset="0"/>
            </a:endParaRPr>
          </a:p>
          <a:p>
            <a:r>
              <a:rPr lang="en-US" sz="2400" b="1" dirty="0">
                <a:latin typeface="Lucida Fax" panose="02060602050505020204" pitchFamily="18" charset="0"/>
              </a:rPr>
              <a:t>A minimum of 375 points is required to achieve the CGFO from these four (4) categories:</a:t>
            </a:r>
          </a:p>
          <a:p>
            <a:pPr marL="854075" lvl="1">
              <a:spcBef>
                <a:spcPts val="600"/>
              </a:spcBef>
            </a:pPr>
            <a:r>
              <a:rPr lang="en-US" sz="2000" b="1" dirty="0">
                <a:latin typeface="Lucida Fax" panose="02060602050505020204" pitchFamily="18" charset="0"/>
              </a:rPr>
              <a:t>1. Academic Credentials  </a:t>
            </a:r>
            <a:r>
              <a:rPr lang="en-US" sz="1200" b="1" dirty="0">
                <a:latin typeface="Lucida Fax" panose="02060602050505020204" pitchFamily="18" charset="0"/>
              </a:rPr>
              <a:t>(PhD, MBA, </a:t>
            </a:r>
            <a:r>
              <a:rPr lang="en-US" sz="1200" b="1" dirty="0" err="1">
                <a:latin typeface="Lucida Fax" panose="02060602050505020204" pitchFamily="18" charset="0"/>
              </a:rPr>
              <a:t>MAcc</a:t>
            </a:r>
            <a:r>
              <a:rPr lang="en-US" sz="1200" b="1" dirty="0">
                <a:latin typeface="Lucida Fax" panose="02060602050505020204" pitchFamily="18" charset="0"/>
              </a:rPr>
              <a:t>, MPA, BS/BA, CPA, CMA, </a:t>
            </a:r>
            <a:r>
              <a:rPr lang="en-US" sz="1200" b="1" dirty="0" err="1">
                <a:latin typeface="Lucida Fax" panose="02060602050505020204" pitchFamily="18" charset="0"/>
              </a:rPr>
              <a:t>etc</a:t>
            </a:r>
            <a:r>
              <a:rPr lang="en-US" sz="1200" b="1" dirty="0">
                <a:latin typeface="Lucida Fax" panose="02060602050505020204" pitchFamily="18" charset="0"/>
              </a:rPr>
              <a:t>)</a:t>
            </a:r>
            <a:endParaRPr lang="en-US" sz="2000" b="1" dirty="0">
              <a:latin typeface="Lucida Fax" panose="02060602050505020204" pitchFamily="18" charset="0"/>
            </a:endParaRPr>
          </a:p>
          <a:p>
            <a:pPr marL="854075" lvl="1">
              <a:spcBef>
                <a:spcPts val="600"/>
              </a:spcBef>
            </a:pPr>
            <a:r>
              <a:rPr lang="en-US" sz="2000" b="1" dirty="0">
                <a:latin typeface="Lucida Fax" panose="02060602050505020204" pitchFamily="18" charset="0"/>
              </a:rPr>
              <a:t>2. Professional Work Experience  </a:t>
            </a:r>
            <a:r>
              <a:rPr lang="en-US" sz="1200" b="1" dirty="0">
                <a:latin typeface="Lucida Fax" panose="02060602050505020204" pitchFamily="18" charset="0"/>
              </a:rPr>
              <a:t>(Director, Asst. Director, Supervisor, Accountant, etc.)</a:t>
            </a:r>
            <a:endParaRPr lang="en-US" sz="2000" b="1" dirty="0">
              <a:latin typeface="Lucida Fax" panose="02060602050505020204" pitchFamily="18" charset="0"/>
            </a:endParaRPr>
          </a:p>
          <a:p>
            <a:pPr marL="854075" lvl="1">
              <a:spcBef>
                <a:spcPts val="600"/>
              </a:spcBef>
            </a:pPr>
            <a:r>
              <a:rPr lang="en-US" sz="2000" b="1" dirty="0">
                <a:latin typeface="Lucida Fax" panose="02060602050505020204" pitchFamily="18" charset="0"/>
              </a:rPr>
              <a:t>3. Professional Leadership Involvement </a:t>
            </a:r>
            <a:r>
              <a:rPr lang="en-US" sz="1200" b="1" dirty="0">
                <a:latin typeface="Lucida Fax" panose="02060602050505020204" pitchFamily="18" charset="0"/>
              </a:rPr>
              <a:t>(GFOAT, GTOT, GFOA, etc.)</a:t>
            </a:r>
            <a:endParaRPr lang="en-US" sz="2000" b="1" dirty="0">
              <a:latin typeface="Lucida Fax" panose="02060602050505020204" pitchFamily="18" charset="0"/>
            </a:endParaRPr>
          </a:p>
          <a:p>
            <a:pPr marL="854075" lvl="1">
              <a:spcBef>
                <a:spcPts val="600"/>
              </a:spcBef>
            </a:pPr>
            <a:r>
              <a:rPr lang="en-US" sz="2000" b="1" dirty="0">
                <a:latin typeface="Lucida Fax" panose="02060602050505020204" pitchFamily="18" charset="0"/>
              </a:rPr>
              <a:t>4. Exam Scores With A Minimum Passing Grade Of 75% Per Exam</a:t>
            </a:r>
          </a:p>
          <a:p>
            <a:pPr lvl="3"/>
            <a:endParaRPr lang="en-US" sz="2400" b="1" dirty="0">
              <a:latin typeface="Lucida Fax" panose="02060602050505020204" pitchFamily="18" charset="0"/>
            </a:endParaRPr>
          </a:p>
          <a:p>
            <a:pPr lvl="3"/>
            <a:r>
              <a:rPr lang="en-US" sz="2400" b="1" dirty="0">
                <a:latin typeface="Lucida Fax" panose="02060602050505020204" pitchFamily="18" charset="0"/>
              </a:rPr>
              <a:t>Up to 150 points can be granted for categories 1,2 &amp;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73E98-58A3-B02E-B690-AC62B19A2184}"/>
              </a:ext>
            </a:extLst>
          </p:cNvPr>
          <p:cNvSpPr txBox="1"/>
          <p:nvPr/>
        </p:nvSpPr>
        <p:spPr>
          <a:xfrm>
            <a:off x="409015" y="4760722"/>
            <a:ext cx="19365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Lucida Fax" panose="02060602050505020204" pitchFamily="18" charset="0"/>
              </a:rPr>
              <a:t>Note – </a:t>
            </a:r>
          </a:p>
          <a:p>
            <a:r>
              <a:rPr lang="en-US" sz="1400" b="1" i="1" dirty="0">
                <a:latin typeface="Lucida Fax" panose="02060602050505020204" pitchFamily="18" charset="0"/>
              </a:rPr>
              <a:t>a college degree is NOT required to become a CGFO candidate!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FE6CD-CB75-2399-1B64-AE419D919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1407CD-5B84-11A6-B4CD-A86018B79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E8C7B-8BF6-4CEA-1846-6D3C9B9E84D4}"/>
              </a:ext>
            </a:extLst>
          </p:cNvPr>
          <p:cNvSpPr txBox="1"/>
          <p:nvPr/>
        </p:nvSpPr>
        <p:spPr>
          <a:xfrm>
            <a:off x="1204745" y="1318415"/>
            <a:ext cx="101274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latin typeface="Lucida Fax" panose="02060602050505020204" pitchFamily="18" charset="0"/>
              </a:rPr>
              <a:t>Application Process</a:t>
            </a:r>
          </a:p>
          <a:p>
            <a:pPr algn="ctr"/>
            <a:endParaRPr lang="en-US" sz="1600" b="1" dirty="0">
              <a:latin typeface="Lucida Fax" panose="02060602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Lucida Fax" panose="02060602050505020204" pitchFamily="18" charset="0"/>
              </a:rPr>
              <a:t>Complete online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Lucida Fax" panose="02060602050505020204" pitchFamily="18" charset="0"/>
              </a:rPr>
              <a:t>Pay the application fee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Lucida Fax" panose="02060602050505020204" pitchFamily="18" charset="0"/>
              </a:rPr>
              <a:t>Submit required documents to CGFO email address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943D2-2478-19AF-A3D8-031332AEC51E}"/>
              </a:ext>
            </a:extLst>
          </p:cNvPr>
          <p:cNvSpPr txBox="1"/>
          <p:nvPr/>
        </p:nvSpPr>
        <p:spPr>
          <a:xfrm>
            <a:off x="2553880" y="4067991"/>
            <a:ext cx="7429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ucida Fax" panose="02060602050505020204" pitchFamily="18" charset="0"/>
              </a:rPr>
              <a:t>Required Documents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Current Resume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Letter from candidate employer certifying employment, tenure, and supervisory experience </a:t>
            </a:r>
            <a:r>
              <a:rPr lang="en-US" sz="1200" b="1" dirty="0">
                <a:latin typeface="Lucida Fax" panose="02060602050505020204" pitchFamily="18" charset="0"/>
              </a:rPr>
              <a:t>(if applicable)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Letter from direct supervisor verifying areas of responsibility and tenure </a:t>
            </a:r>
            <a:r>
              <a:rPr lang="en-US" sz="1200" b="1" dirty="0">
                <a:latin typeface="Lucida Fax" panose="02060602050505020204" pitchFamily="18" charset="0"/>
              </a:rPr>
              <a:t>(if applicable)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Copies of degrees awarded </a:t>
            </a:r>
            <a:r>
              <a:rPr lang="en-US" sz="1200" b="1" dirty="0">
                <a:latin typeface="Lucida Fax" panose="02060602050505020204" pitchFamily="18" charset="0"/>
              </a:rPr>
              <a:t>(if applicable)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Lucida Fax" panose="02060602050505020204" pitchFamily="18" charset="0"/>
              </a:rPr>
              <a:t>Copy of certificates </a:t>
            </a:r>
            <a:r>
              <a:rPr lang="en-US" sz="1200" b="1" dirty="0">
                <a:latin typeface="Lucida Fax" panose="02060602050505020204" pitchFamily="18" charset="0"/>
              </a:rPr>
              <a:t>(CPA, CMA, CIA, CFE, etc. - if applicable)</a:t>
            </a:r>
            <a:endParaRPr lang="en-US" b="1" dirty="0">
              <a:latin typeface="Lucida Fax" panose="02060602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42ED9-740E-D544-05D9-E4A239CBE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4D824A-1723-F5C3-9F29-28A0727F36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1E906-9B17-00E8-1A53-C67523CD8CFC}"/>
              </a:ext>
            </a:extLst>
          </p:cNvPr>
          <p:cNvSpPr txBox="1"/>
          <p:nvPr/>
        </p:nvSpPr>
        <p:spPr>
          <a:xfrm>
            <a:off x="1710299" y="1379439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latin typeface="Lucida Fax" panose="02060602050505020204" pitchFamily="18" charset="0"/>
              </a:rPr>
              <a:t>Subject Areas for Exams</a:t>
            </a:r>
          </a:p>
          <a:p>
            <a:pPr algn="ctr"/>
            <a:endParaRPr lang="en-US" sz="1600" b="1" dirty="0"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948D6-510E-5427-883F-32762FA301B3}"/>
              </a:ext>
            </a:extLst>
          </p:cNvPr>
          <p:cNvSpPr txBox="1"/>
          <p:nvPr/>
        </p:nvSpPr>
        <p:spPr>
          <a:xfrm>
            <a:off x="1489166" y="4038844"/>
            <a:ext cx="9014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ucida Fax" panose="02060602050505020204" pitchFamily="18" charset="0"/>
              </a:rPr>
              <a:t>The subject and topic areas for the exams are </a:t>
            </a:r>
            <a:r>
              <a:rPr lang="en-US" sz="1200" b="1" dirty="0">
                <a:latin typeface="Lucida Fax" panose="02060602050505020204" pitchFamily="18" charset="0"/>
              </a:rPr>
              <a:t>(in no particular order)</a:t>
            </a:r>
            <a:r>
              <a:rPr lang="en-US" sz="2000" b="1" dirty="0">
                <a:latin typeface="Lucida Fax" panose="0206060205050502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Lucida Fax" panose="02060602050505020204" pitchFamily="18" charset="0"/>
              </a:rPr>
              <a:t>Accounting &amp; Financial Reporting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Lucida Fax" panose="02060602050505020204" pitchFamily="18" charset="0"/>
              </a:rPr>
              <a:t>Budgeting &amp; Capital Planning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Lucida Fax" panose="02060602050505020204" pitchFamily="18" charset="0"/>
              </a:rPr>
              <a:t>Cash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Lucida Fax" panose="02060602050505020204" pitchFamily="18" charset="0"/>
              </a:rPr>
              <a:t>Debt Administration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Lucida Fax" panose="02060602050505020204" pitchFamily="18" charset="0"/>
              </a:rPr>
              <a:t>Public Finance (</a:t>
            </a:r>
            <a:r>
              <a:rPr lang="en-US" sz="1400" b="1" dirty="0">
                <a:latin typeface="Lucida Fax" panose="02060602050505020204" pitchFamily="18" charset="0"/>
              </a:rPr>
              <a:t>Mandatory</a:t>
            </a:r>
            <a:r>
              <a:rPr lang="en-US" sz="2000" b="1" dirty="0">
                <a:latin typeface="Lucida Fax" panose="0206060205050502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F6412-5467-66A1-5686-C15EC4520F66}"/>
              </a:ext>
            </a:extLst>
          </p:cNvPr>
          <p:cNvSpPr txBox="1"/>
          <p:nvPr/>
        </p:nvSpPr>
        <p:spPr>
          <a:xfrm>
            <a:off x="1247387" y="2564888"/>
            <a:ext cx="10590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ucida Fax" panose="02060602050505020204" pitchFamily="18" charset="0"/>
              </a:rPr>
              <a:t>The CGFO program is comprised of five exams encompassing the varied subject and topic areas a governmental finance officer is likely to be engaged.  In addition, there is a glossary of key terms a finance officer should be familiar. All CGFO candidates are required to pass the Public Finance exam.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D79E1-03D1-F3AD-4BB0-A68A883CE269}"/>
              </a:ext>
            </a:extLst>
          </p:cNvPr>
          <p:cNvSpPr txBox="1"/>
          <p:nvPr/>
        </p:nvSpPr>
        <p:spPr>
          <a:xfrm>
            <a:off x="6916645" y="4893786"/>
            <a:ext cx="549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ucida Fax" panose="02060602050505020204" pitchFamily="18" charset="0"/>
              </a:rPr>
              <a:t>Candidates must exhibit academic integrity during all CGFO sanctioned exams.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865EB7-D75A-0110-4F00-522946DF2886}"/>
              </a:ext>
            </a:extLst>
          </p:cNvPr>
          <p:cNvSpPr/>
          <p:nvPr/>
        </p:nvSpPr>
        <p:spPr>
          <a:xfrm>
            <a:off x="4067892" y="5593095"/>
            <a:ext cx="2028108" cy="384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28C6F6-92FF-AF13-1C53-6F3495FB0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8EBE9C-C8B0-EA53-FADC-86691E594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D5813-8321-61A3-D4C3-0BF5E079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1253" cy="573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8CBAB-F6E5-EF43-95E7-555D25F0A739}"/>
              </a:ext>
            </a:extLst>
          </p:cNvPr>
          <p:cNvSpPr txBox="1"/>
          <p:nvPr/>
        </p:nvSpPr>
        <p:spPr>
          <a:xfrm>
            <a:off x="1501981" y="1747262"/>
            <a:ext cx="101274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Lucida Fax" panose="02060602050505020204" pitchFamily="18" charset="0"/>
              </a:rPr>
              <a:t>CGFO Program </a:t>
            </a:r>
          </a:p>
          <a:p>
            <a:pPr algn="ctr"/>
            <a:endParaRPr lang="en-US" sz="1000" b="1" dirty="0">
              <a:solidFill>
                <a:prstClr val="black"/>
              </a:solidFill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Lucida Fax" panose="02060602050505020204" pitchFamily="18" charset="0"/>
              </a:rPr>
              <a:t>Accounting and Financial Reporting Exam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Lucida Fax" panose="02060602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35506-9FB5-70DA-6038-AFC490C86EF3}"/>
              </a:ext>
            </a:extLst>
          </p:cNvPr>
          <p:cNvSpPr txBox="1"/>
          <p:nvPr/>
        </p:nvSpPr>
        <p:spPr>
          <a:xfrm>
            <a:off x="2787304" y="4027160"/>
            <a:ext cx="86914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ucida Fax" panose="02060602050505020204" pitchFamily="18" charset="0"/>
              </a:rPr>
              <a:t>The subject and topic areas for this exam include:</a:t>
            </a:r>
          </a:p>
          <a:p>
            <a:endParaRPr lang="en-US" sz="1600" b="1" dirty="0">
              <a:latin typeface="Lucida Fax" panose="02060602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ucida Fax" panose="02060602050505020204" pitchFamily="18" charset="0"/>
              </a:rPr>
              <a:t>Funds – types of and purpose of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ucida Fax" panose="02060602050505020204" pitchFamily="18" charset="0"/>
              </a:rPr>
              <a:t>Accounts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ucida Fax" panose="02060602050505020204" pitchFamily="18" charset="0"/>
              </a:rPr>
              <a:t>Measurement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ucida Fax" panose="02060602050505020204" pitchFamily="18" charset="0"/>
              </a:rPr>
              <a:t>ACFR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ucida Fax" panose="02060602050505020204" pitchFamily="18" charset="0"/>
              </a:rPr>
              <a:t>Introductory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ucida Fax" panose="02060602050505020204" pitchFamily="18" charset="0"/>
              </a:rPr>
              <a:t>Financial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ucida Fax" panose="02060602050505020204" pitchFamily="18" charset="0"/>
              </a:rPr>
              <a:t>Statistical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ucida Fax" panose="02060602050505020204" pitchFamily="18" charset="0"/>
              </a:rPr>
              <a:t>Recent GASB Statements / Pronouncements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Lucida Fax" panose="02060602050505020204" pitchFamily="18" charset="0"/>
            </a:endParaRPr>
          </a:p>
          <a:p>
            <a:pPr lvl="1"/>
            <a:endParaRPr lang="en-US" sz="1600" b="1" dirty="0">
              <a:latin typeface="Lucida Fax" panose="02060602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90E78-285B-6BD9-3069-AFC711682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96" y="0"/>
            <a:ext cx="651176" cy="6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6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cean design template.potx" id="{A725F50D-036D-42E9-8BE4-5E8C740686A1}" vid="{2BF94DBE-E897-41AE-BC8D-5738C7ADC2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44FEF859F5BA4B89A4DC153F9F7047" ma:contentTypeVersion="16" ma:contentTypeDescription="Create a new document." ma:contentTypeScope="" ma:versionID="07a728dac8347970f7d2f4f8ac63688e">
  <xsd:schema xmlns:xsd="http://www.w3.org/2001/XMLSchema" xmlns:xs="http://www.w3.org/2001/XMLSchema" xmlns:p="http://schemas.microsoft.com/office/2006/metadata/properties" xmlns:ns2="42d80b5b-9166-41de-9abd-a7089d0244a6" xmlns:ns3="8523a9fe-24b3-4fba-b4b4-99549620bb68" targetNamespace="http://schemas.microsoft.com/office/2006/metadata/properties" ma:root="true" ma:fieldsID="ec487edad7753101425a63f6e2326024" ns2:_="" ns3:_="">
    <xsd:import namespace="42d80b5b-9166-41de-9abd-a7089d0244a6"/>
    <xsd:import namespace="8523a9fe-24b3-4fba-b4b4-99549620b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80b5b-9166-41de-9abd-a7089d02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edaba5d-021b-47f3-88ae-893c76e4e3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3a9fe-24b3-4fba-b4b4-99549620bb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ab375bf-7140-4311-8b8b-4d36e8f1518a}" ma:internalName="TaxCatchAll" ma:showField="CatchAllData" ma:web="8523a9fe-24b3-4fba-b4b4-99549620b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23a9fe-24b3-4fba-b4b4-99549620bb68" xsi:nil="true"/>
    <lcf76f155ced4ddcb4097134ff3c332f xmlns="42d80b5b-9166-41de-9abd-a7089d0244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1706D0-AAD9-4753-A5D3-9DF8B2F62979}"/>
</file>

<file path=customXml/itemProps2.xml><?xml version="1.0" encoding="utf-8"?>
<ds:datastoreItem xmlns:ds="http://schemas.openxmlformats.org/officeDocument/2006/customXml" ds:itemID="{9B042695-2789-45E2-B0CE-8C1DDA9DC5A8}"/>
</file>

<file path=customXml/itemProps3.xml><?xml version="1.0" encoding="utf-8"?>
<ds:datastoreItem xmlns:ds="http://schemas.openxmlformats.org/officeDocument/2006/customXml" ds:itemID="{0FAF0F77-060A-4031-BACF-DC51A5A5252F}"/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553</TotalTime>
  <Words>1562</Words>
  <Application>Microsoft Office PowerPoint</Application>
  <PresentationFormat>Widescreen</PresentationFormat>
  <Paragraphs>246</Paragraphs>
  <Slides>20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Lucida Fax</vt:lpstr>
      <vt:lpstr>Ocean design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North Richland Hills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WiFi – NRH-Guest  Restrooms  From Hallway, turn left,  restrooms on right  Please take a moment to ensure you have Internet capability Please sign in to register your attendance.  Scratch paper available</dc:title>
  <dc:creator>Glenn Mizell</dc:creator>
  <cp:lastModifiedBy>Glenn A Mizell</cp:lastModifiedBy>
  <cp:revision>84</cp:revision>
  <cp:lastPrinted>2024-08-16T13:06:34Z</cp:lastPrinted>
  <dcterms:created xsi:type="dcterms:W3CDTF">2018-02-07T19:47:32Z</dcterms:created>
  <dcterms:modified xsi:type="dcterms:W3CDTF">2025-04-06T20:20:13Z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0x010100CE44FEF859F5BA4B89A4DC153F9F7047</vt:lpwstr>
  </property>
</Properties>
</file>